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7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0133A1-8600-4B34-B1AD-B46A5227B181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61AE9-BE4A-4F5F-80C0-F5EDB35A486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0133A1-8600-4B34-B1AD-B46A5227B181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61AE9-BE4A-4F5F-80C0-F5EDB35A48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0133A1-8600-4B34-B1AD-B46A5227B181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61AE9-BE4A-4F5F-80C0-F5EDB35A48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0133A1-8600-4B34-B1AD-B46A5227B181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61AE9-BE4A-4F5F-80C0-F5EDB35A48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0133A1-8600-4B34-B1AD-B46A5227B181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61AE9-BE4A-4F5F-80C0-F5EDB35A486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0133A1-8600-4B34-B1AD-B46A5227B181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61AE9-BE4A-4F5F-80C0-F5EDB35A48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0133A1-8600-4B34-B1AD-B46A5227B181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61AE9-BE4A-4F5F-80C0-F5EDB35A48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0133A1-8600-4B34-B1AD-B46A5227B181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61AE9-BE4A-4F5F-80C0-F5EDB35A48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0133A1-8600-4B34-B1AD-B46A5227B181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61AE9-BE4A-4F5F-80C0-F5EDB35A486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0133A1-8600-4B34-B1AD-B46A5227B181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61AE9-BE4A-4F5F-80C0-F5EDB35A48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0133A1-8600-4B34-B1AD-B46A5227B181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61AE9-BE4A-4F5F-80C0-F5EDB35A486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30133A1-8600-4B34-B1AD-B46A5227B181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2B61AE9-BE4A-4F5F-80C0-F5EDB35A486A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90800" y="16164"/>
            <a:ext cx="4419600" cy="905164"/>
          </a:xfrm>
        </p:spPr>
        <p:txBody>
          <a:bodyPr>
            <a:normAutofit/>
          </a:bodyPr>
          <a:lstStyle/>
          <a:p>
            <a:r>
              <a:rPr lang="en-US" dirty="0" smtClean="0"/>
              <a:t>INTRODUCTIO</a:t>
            </a:r>
            <a:r>
              <a:rPr lang="en-US" dirty="0"/>
              <a:t>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371600"/>
            <a:ext cx="9525000" cy="5867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Previous Classes &amp; Instructors</a:t>
            </a: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  2001 - Carlsbad, NM:  </a:t>
            </a:r>
            <a:r>
              <a:rPr lang="en-US" sz="2000" dirty="0" smtClean="0">
                <a:solidFill>
                  <a:schemeClr val="tx1"/>
                </a:solidFill>
              </a:rPr>
              <a:t>J. Goodbar, R. </a:t>
            </a:r>
            <a:r>
              <a:rPr lang="en-US" sz="2000" dirty="0" err="1" smtClean="0">
                <a:solidFill>
                  <a:schemeClr val="tx1"/>
                </a:solidFill>
              </a:rPr>
              <a:t>Kerbo</a:t>
            </a:r>
            <a:r>
              <a:rPr lang="en-US" sz="2000" dirty="0" smtClean="0">
                <a:solidFill>
                  <a:schemeClr val="tx1"/>
                </a:solidFill>
              </a:rPr>
              <a:t>, J. Hummel, M. Safford.</a:t>
            </a:r>
          </a:p>
          <a:p>
            <a:pPr algn="l"/>
            <a:endParaRPr lang="en-US" sz="8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  2004 - Prineville, OR: </a:t>
            </a:r>
            <a:r>
              <a:rPr lang="en-US" sz="2000" dirty="0" smtClean="0">
                <a:solidFill>
                  <a:schemeClr val="tx1"/>
                </a:solidFill>
              </a:rPr>
              <a:t>J. Goodbar, R. </a:t>
            </a:r>
            <a:r>
              <a:rPr lang="en-US" sz="2000" dirty="0" err="1" smtClean="0">
                <a:solidFill>
                  <a:schemeClr val="tx1"/>
                </a:solidFill>
              </a:rPr>
              <a:t>Kerbo</a:t>
            </a:r>
            <a:r>
              <a:rPr lang="en-US" sz="2000" dirty="0" smtClean="0">
                <a:solidFill>
                  <a:schemeClr val="tx1"/>
                </a:solidFill>
              </a:rPr>
              <a:t>, J. Hummel, </a:t>
            </a:r>
            <a:r>
              <a:rPr lang="en-US" sz="2000" dirty="0">
                <a:solidFill>
                  <a:schemeClr val="tx1"/>
                </a:solidFill>
              </a:rPr>
              <a:t>J. </a:t>
            </a:r>
            <a:r>
              <a:rPr lang="en-US" sz="2000" dirty="0" err="1" smtClean="0">
                <a:solidFill>
                  <a:schemeClr val="tx1"/>
                </a:solidFill>
              </a:rPr>
              <a:t>Nieland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>
                <a:solidFill>
                  <a:schemeClr val="tx1"/>
                </a:solidFill>
              </a:rPr>
              <a:t>P</a:t>
            </a:r>
            <a:r>
              <a:rPr lang="en-US" sz="2000" dirty="0" smtClean="0">
                <a:solidFill>
                  <a:schemeClr val="tx1"/>
                </a:solidFill>
              </a:rPr>
              <a:t>. </a:t>
            </a:r>
            <a:r>
              <a:rPr lang="en-US" sz="2000" dirty="0" err="1" smtClean="0">
                <a:solidFill>
                  <a:schemeClr val="tx1"/>
                </a:solidFill>
              </a:rPr>
              <a:t>Ormsbee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en-US" sz="800" dirty="0" smtClean="0">
              <a:solidFill>
                <a:schemeClr val="tx1"/>
              </a:solidFill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  2007 - Las Vegas, NV: </a:t>
            </a:r>
            <a:r>
              <a:rPr lang="en-US" sz="2000" dirty="0" smtClean="0">
                <a:solidFill>
                  <a:schemeClr val="tx1"/>
                </a:solidFill>
              </a:rPr>
              <a:t>J. Goodbar, R. </a:t>
            </a:r>
            <a:r>
              <a:rPr lang="en-US" sz="2000" dirty="0" err="1" smtClean="0">
                <a:solidFill>
                  <a:schemeClr val="tx1"/>
                </a:solidFill>
              </a:rPr>
              <a:t>Kerbo</a:t>
            </a:r>
            <a:r>
              <a:rPr lang="en-US" sz="2000" dirty="0" smtClean="0">
                <a:solidFill>
                  <a:schemeClr val="tx1"/>
                </a:solidFill>
              </a:rPr>
              <a:t>, D. </a:t>
            </a:r>
            <a:r>
              <a:rPr lang="en-US" sz="2000" dirty="0" err="1" smtClean="0">
                <a:solidFill>
                  <a:schemeClr val="tx1"/>
                </a:solidFill>
              </a:rPr>
              <a:t>Kampwerth</a:t>
            </a:r>
            <a:r>
              <a:rPr lang="en-US" sz="2000" dirty="0" smtClean="0">
                <a:solidFill>
                  <a:schemeClr val="tx1"/>
                </a:solidFill>
              </a:rPr>
              <a:t>, G. </a:t>
            </a:r>
            <a:r>
              <a:rPr lang="en-US" sz="2000" dirty="0" err="1" smtClean="0">
                <a:solidFill>
                  <a:schemeClr val="tx1"/>
                </a:solidFill>
              </a:rPr>
              <a:t>Middaugh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			     J. Jasper, M. Bilbo.</a:t>
            </a:r>
          </a:p>
          <a:p>
            <a:pPr algn="l"/>
            <a:endParaRPr lang="en-US" sz="800" dirty="0" smtClean="0">
              <a:solidFill>
                <a:schemeClr val="tx1"/>
              </a:solidFill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  2011 - Carlsbad, NM: </a:t>
            </a:r>
            <a:r>
              <a:rPr lang="en-US" sz="2000" dirty="0">
                <a:solidFill>
                  <a:schemeClr val="tx1"/>
                </a:solidFill>
              </a:rPr>
              <a:t>J</a:t>
            </a:r>
            <a:r>
              <a:rPr lang="en-US" sz="2000" dirty="0" smtClean="0">
                <a:solidFill>
                  <a:schemeClr val="tx1"/>
                </a:solidFill>
              </a:rPr>
              <a:t>. Goodbar,  D. Pate,  A. Stockton, M. Bilbo, D. Buecher.  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</a:rPr>
              <a:t>	</a:t>
            </a:r>
            <a:r>
              <a:rPr lang="en-US" sz="2000" dirty="0" smtClean="0">
                <a:solidFill>
                  <a:schemeClr val="tx1"/>
                </a:solidFill>
              </a:rPr>
              <a:t>		   J. </a:t>
            </a:r>
            <a:r>
              <a:rPr lang="en-US" sz="2000" dirty="0" err="1" smtClean="0">
                <a:solidFill>
                  <a:schemeClr val="tx1"/>
                </a:solidFill>
              </a:rPr>
              <a:t>Walz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en-US" sz="800" dirty="0" smtClean="0">
              <a:solidFill>
                <a:schemeClr val="tx1"/>
              </a:solidFill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  2014 - Cody, WY:  </a:t>
            </a:r>
            <a:r>
              <a:rPr lang="en-US" sz="2000" dirty="0" smtClean="0">
                <a:solidFill>
                  <a:schemeClr val="tx1"/>
                </a:solidFill>
              </a:rPr>
              <a:t>J. Goodbar,  D. Pate,  A. Stockton,  J. </a:t>
            </a:r>
            <a:r>
              <a:rPr lang="en-US" sz="2000" dirty="0" err="1" smtClean="0">
                <a:solidFill>
                  <a:schemeClr val="tx1"/>
                </a:solidFill>
              </a:rPr>
              <a:t>Kovarik</a:t>
            </a:r>
            <a:r>
              <a:rPr lang="en-US" sz="2000" dirty="0" smtClean="0">
                <a:solidFill>
                  <a:schemeClr val="tx1"/>
                </a:solidFill>
              </a:rPr>
              <a:t>,  M. Bilbo.</a:t>
            </a:r>
          </a:p>
          <a:p>
            <a:pPr algn="ctr"/>
            <a:endParaRPr lang="en-US" sz="800" dirty="0">
              <a:solidFill>
                <a:schemeClr val="tx1"/>
              </a:solidFill>
            </a:endParaRP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Approximately 386 </a:t>
            </a:r>
            <a:r>
              <a:rPr lang="en-US" sz="2000" dirty="0" smtClean="0">
                <a:solidFill>
                  <a:schemeClr val="tx1"/>
                </a:solidFill>
              </a:rPr>
              <a:t>years of experience has gone into creating this </a:t>
            </a:r>
            <a:r>
              <a:rPr lang="en-US" sz="2000" dirty="0" smtClean="0">
                <a:solidFill>
                  <a:schemeClr val="tx1"/>
                </a:solidFill>
              </a:rPr>
              <a:t>course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8994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24190E001B464589B53A5A3C450461" ma:contentTypeVersion="0" ma:contentTypeDescription="Create a new document." ma:contentTypeScope="" ma:versionID="8499d8de0d198b8af01e827d3bf43b3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FCE93F8-07CD-4DA9-9B5B-AB90816F7459}"/>
</file>

<file path=customXml/itemProps2.xml><?xml version="1.0" encoding="utf-8"?>
<ds:datastoreItem xmlns:ds="http://schemas.openxmlformats.org/officeDocument/2006/customXml" ds:itemID="{E91DFF75-43F9-4146-893E-816B4A7CCAB6}"/>
</file>

<file path=customXml/itemProps3.xml><?xml version="1.0" encoding="utf-8"?>
<ds:datastoreItem xmlns:ds="http://schemas.openxmlformats.org/officeDocument/2006/customXml" ds:itemID="{30049F16-4B58-4EC9-8C44-403E7F0017F2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301</TotalTime>
  <Words>79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Solstice</vt:lpstr>
      <vt:lpstr>INTRODUCTION</vt:lpstr>
    </vt:vector>
  </TitlesOfParts>
  <Company>Bureau of Land Management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Goodbar, James R</dc:creator>
  <cp:lastModifiedBy>Goodbar, James R</cp:lastModifiedBy>
  <cp:revision>10</cp:revision>
  <dcterms:created xsi:type="dcterms:W3CDTF">2014-04-15T16:00:13Z</dcterms:created>
  <dcterms:modified xsi:type="dcterms:W3CDTF">2014-04-21T16:43:06Z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0x0101006924190E001B464589B53A5A3C450461</vt:lpwstr>
  </property>
</Properties>
</file>