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74" r:id="rId2"/>
    <p:sldId id="271" r:id="rId3"/>
    <p:sldId id="284" r:id="rId4"/>
    <p:sldId id="267" r:id="rId5"/>
    <p:sldId id="266" r:id="rId6"/>
    <p:sldId id="281" r:id="rId7"/>
    <p:sldId id="328" r:id="rId8"/>
    <p:sldId id="329" r:id="rId9"/>
    <p:sldId id="297" r:id="rId10"/>
    <p:sldId id="331" r:id="rId11"/>
    <p:sldId id="280" r:id="rId12"/>
    <p:sldId id="289" r:id="rId13"/>
    <p:sldId id="292" r:id="rId14"/>
    <p:sldId id="343" r:id="rId15"/>
    <p:sldId id="295" r:id="rId16"/>
    <p:sldId id="298" r:id="rId17"/>
    <p:sldId id="287" r:id="rId18"/>
    <p:sldId id="286" r:id="rId19"/>
    <p:sldId id="330" r:id="rId20"/>
    <p:sldId id="277" r:id="rId21"/>
    <p:sldId id="300" r:id="rId22"/>
    <p:sldId id="299" r:id="rId23"/>
    <p:sldId id="302" r:id="rId24"/>
    <p:sldId id="344" r:id="rId25"/>
    <p:sldId id="311" r:id="rId26"/>
    <p:sldId id="337" r:id="rId27"/>
    <p:sldId id="309" r:id="rId28"/>
    <p:sldId id="336" r:id="rId29"/>
    <p:sldId id="333" r:id="rId30"/>
    <p:sldId id="338" r:id="rId31"/>
    <p:sldId id="341" r:id="rId32"/>
    <p:sldId id="339" r:id="rId33"/>
    <p:sldId id="320" r:id="rId34"/>
    <p:sldId id="313" r:id="rId35"/>
    <p:sldId id="314" r:id="rId36"/>
    <p:sldId id="335" r:id="rId37"/>
    <p:sldId id="315" r:id="rId38"/>
    <p:sldId id="316" r:id="rId39"/>
    <p:sldId id="317" r:id="rId40"/>
    <p:sldId id="279" r:id="rId41"/>
    <p:sldId id="319" r:id="rId42"/>
    <p:sldId id="321" r:id="rId43"/>
    <p:sldId id="264" r:id="rId44"/>
    <p:sldId id="342" r:id="rId45"/>
    <p:sldId id="340" r:id="rId46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5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A00E3D8D-3ECA-431E-9648-759075CC1AD8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D9C0053-AA4D-47CB-9A5F-81D68352F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90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9617691-ABC5-48AF-A76B-D2116B150358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7B3DEE8-C951-49B5-BE08-BC5C9E80B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1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AF07-66C3-46F6-843A-7413D6C3B215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68632-A3A7-4E03-8EBC-F47BA4F8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70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AF07-66C3-46F6-843A-7413D6C3B215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68632-A3A7-4E03-8EBC-F47BA4F8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6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AF07-66C3-46F6-843A-7413D6C3B215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68632-A3A7-4E03-8EBC-F47BA4F8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2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AF07-66C3-46F6-843A-7413D6C3B215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68632-A3A7-4E03-8EBC-F47BA4F8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21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AF07-66C3-46F6-843A-7413D6C3B215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68632-A3A7-4E03-8EBC-F47BA4F8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29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AF07-66C3-46F6-843A-7413D6C3B215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68632-A3A7-4E03-8EBC-F47BA4F8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91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AF07-66C3-46F6-843A-7413D6C3B215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68632-A3A7-4E03-8EBC-F47BA4F8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229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AF07-66C3-46F6-843A-7413D6C3B215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68632-A3A7-4E03-8EBC-F47BA4F8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7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AF07-66C3-46F6-843A-7413D6C3B215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68632-A3A7-4E03-8EBC-F47BA4F8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82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AF07-66C3-46F6-843A-7413D6C3B215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68632-A3A7-4E03-8EBC-F47BA4F8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7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AF07-66C3-46F6-843A-7413D6C3B215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68632-A3A7-4E03-8EBC-F47BA4F8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1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7AF07-66C3-46F6-843A-7413D6C3B215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68632-A3A7-4E03-8EBC-F47BA4F8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523" y="-130629"/>
            <a:ext cx="9709694" cy="72822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568961" y="-223480"/>
            <a:ext cx="10090331" cy="752416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28650" y="1131096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Application of Built Environment Design Principles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67690" y="2540794"/>
            <a:ext cx="7886700" cy="158603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300" dirty="0" err="1"/>
              <a:t>Wahkeena</a:t>
            </a:r>
            <a:r>
              <a:rPr lang="en-US" sz="6300" dirty="0"/>
              <a:t> Falls</a:t>
            </a:r>
          </a:p>
          <a:p>
            <a:pPr algn="ctr"/>
            <a:endParaRPr lang="en-US" sz="2700" dirty="0" smtClean="0"/>
          </a:p>
          <a:p>
            <a:pPr algn="ctr"/>
            <a:r>
              <a:rPr lang="en-US" sz="2700" dirty="0" smtClean="0"/>
              <a:t>Columbia </a:t>
            </a:r>
            <a:r>
              <a:rPr lang="en-US" sz="2700" dirty="0"/>
              <a:t>River Gorge National Scenic </a:t>
            </a:r>
            <a:r>
              <a:rPr lang="en-US" sz="2700" dirty="0" smtClean="0"/>
              <a:t>Area</a:t>
            </a:r>
          </a:p>
          <a:p>
            <a:pPr algn="ctr"/>
            <a:endParaRPr lang="en-US" sz="2700" dirty="0"/>
          </a:p>
          <a:p>
            <a:pPr algn="ctr"/>
            <a:r>
              <a:rPr lang="en-US" sz="2700" dirty="0" smtClean="0"/>
              <a:t>Christine </a:t>
            </a:r>
            <a:r>
              <a:rPr lang="en-US" sz="2700" dirty="0" smtClean="0"/>
              <a:t>Plourde, Landscape Architect</a:t>
            </a:r>
            <a:endParaRPr lang="en-US" sz="27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063" y="4833361"/>
            <a:ext cx="642938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8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9621" y="728664"/>
            <a:ext cx="7886700" cy="43513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Designated Key </a:t>
            </a:r>
            <a:r>
              <a:rPr lang="en-US" dirty="0" err="1" smtClean="0">
                <a:solidFill>
                  <a:schemeClr val="bg1"/>
                </a:solidFill>
              </a:rPr>
              <a:t>Viewshed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Columbia River Gorge National Scenic Area Act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All American Road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National Historic Landmark District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Historic Columbia River Highway Advisory Committee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State Historic Preservation Office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2" r="3139" b="19532"/>
          <a:stretch/>
        </p:blipFill>
        <p:spPr>
          <a:xfrm>
            <a:off x="5797545" y="3175910"/>
            <a:ext cx="2538618" cy="305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9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7998" y="0"/>
            <a:ext cx="12338326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226235" y="3559600"/>
            <a:ext cx="27432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8" b="5982"/>
          <a:stretch/>
        </p:blipFill>
        <p:spPr>
          <a:xfrm>
            <a:off x="6281492" y="2477806"/>
            <a:ext cx="27432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3253863" y="1027794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4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Inventory: Natural Features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t="19028" r="32396" b="11111"/>
          <a:stretch/>
        </p:blipFill>
        <p:spPr>
          <a:xfrm>
            <a:off x="6238801" y="2125266"/>
            <a:ext cx="27432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7164" y="4868466"/>
            <a:ext cx="21359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Line: Rock Benches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8804" y="4879957"/>
            <a:ext cx="21359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Texture: Basalt Cobble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21971" y="4879957"/>
            <a:ext cx="21359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Form: Maple Canopy Frame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7" t="-139" r="8437" b="22639"/>
          <a:stretch/>
        </p:blipFill>
        <p:spPr>
          <a:xfrm>
            <a:off x="229958" y="2136756"/>
            <a:ext cx="2743200" cy="27432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3197981" y="2136756"/>
            <a:ext cx="27432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Rectangle 27"/>
          <p:cNvSpPr/>
          <p:nvPr/>
        </p:nvSpPr>
        <p:spPr>
          <a:xfrm>
            <a:off x="4388609" y="3019425"/>
            <a:ext cx="411994" cy="819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32" name="Straight Connector 31"/>
          <p:cNvCxnSpPr/>
          <p:nvPr/>
        </p:nvCxnSpPr>
        <p:spPr>
          <a:xfrm>
            <a:off x="1321597" y="3019425"/>
            <a:ext cx="3071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28639" y="3019425"/>
            <a:ext cx="192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414590" y="3076575"/>
            <a:ext cx="3071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543175" y="3148013"/>
            <a:ext cx="22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985965" y="3138488"/>
            <a:ext cx="3071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6872290" y="2886076"/>
            <a:ext cx="271463" cy="371475"/>
          </a:xfrm>
          <a:custGeom>
            <a:avLst/>
            <a:gdLst>
              <a:gd name="connsiteX0" fmla="*/ 219075 w 361950"/>
              <a:gd name="connsiteY0" fmla="*/ 495300 h 495300"/>
              <a:gd name="connsiteX1" fmla="*/ 219075 w 361950"/>
              <a:gd name="connsiteY1" fmla="*/ 495300 h 495300"/>
              <a:gd name="connsiteX2" fmla="*/ 171450 w 361950"/>
              <a:gd name="connsiteY2" fmla="*/ 428625 h 495300"/>
              <a:gd name="connsiteX3" fmla="*/ 142875 w 361950"/>
              <a:gd name="connsiteY3" fmla="*/ 400050 h 495300"/>
              <a:gd name="connsiteX4" fmla="*/ 114300 w 361950"/>
              <a:gd name="connsiteY4" fmla="*/ 361950 h 495300"/>
              <a:gd name="connsiteX5" fmla="*/ 104775 w 361950"/>
              <a:gd name="connsiteY5" fmla="*/ 333375 h 495300"/>
              <a:gd name="connsiteX6" fmla="*/ 38100 w 361950"/>
              <a:gd name="connsiteY6" fmla="*/ 295275 h 495300"/>
              <a:gd name="connsiteX7" fmla="*/ 0 w 361950"/>
              <a:gd name="connsiteY7" fmla="*/ 47625 h 495300"/>
              <a:gd name="connsiteX8" fmla="*/ 209550 w 361950"/>
              <a:gd name="connsiteY8" fmla="*/ 0 h 495300"/>
              <a:gd name="connsiteX9" fmla="*/ 314325 w 361950"/>
              <a:gd name="connsiteY9" fmla="*/ 57150 h 495300"/>
              <a:gd name="connsiteX10" fmla="*/ 361950 w 361950"/>
              <a:gd name="connsiteY10" fmla="*/ 295275 h 495300"/>
              <a:gd name="connsiteX11" fmla="*/ 361950 w 361950"/>
              <a:gd name="connsiteY11" fmla="*/ 476250 h 495300"/>
              <a:gd name="connsiteX12" fmla="*/ 219075 w 361950"/>
              <a:gd name="connsiteY12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1950" h="495300">
                <a:moveTo>
                  <a:pt x="219075" y="495300"/>
                </a:moveTo>
                <a:lnTo>
                  <a:pt x="219075" y="495300"/>
                </a:lnTo>
                <a:cubicBezTo>
                  <a:pt x="203200" y="473075"/>
                  <a:pt x="188512" y="449952"/>
                  <a:pt x="171450" y="428625"/>
                </a:cubicBezTo>
                <a:cubicBezTo>
                  <a:pt x="163035" y="418106"/>
                  <a:pt x="151641" y="410277"/>
                  <a:pt x="142875" y="400050"/>
                </a:cubicBezTo>
                <a:cubicBezTo>
                  <a:pt x="132544" y="387997"/>
                  <a:pt x="123825" y="374650"/>
                  <a:pt x="114300" y="361950"/>
                </a:cubicBezTo>
                <a:cubicBezTo>
                  <a:pt x="111125" y="352425"/>
                  <a:pt x="111875" y="340475"/>
                  <a:pt x="104775" y="333375"/>
                </a:cubicBezTo>
                <a:cubicBezTo>
                  <a:pt x="64914" y="293514"/>
                  <a:pt x="67756" y="295275"/>
                  <a:pt x="38100" y="295275"/>
                </a:cubicBezTo>
                <a:lnTo>
                  <a:pt x="0" y="47625"/>
                </a:lnTo>
                <a:lnTo>
                  <a:pt x="209550" y="0"/>
                </a:lnTo>
                <a:lnTo>
                  <a:pt x="314325" y="57150"/>
                </a:lnTo>
                <a:lnTo>
                  <a:pt x="361950" y="295275"/>
                </a:lnTo>
                <a:lnTo>
                  <a:pt x="361950" y="476250"/>
                </a:lnTo>
                <a:lnTo>
                  <a:pt x="219075" y="4953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2" name="Freeform 41"/>
          <p:cNvSpPr/>
          <p:nvPr/>
        </p:nvSpPr>
        <p:spPr>
          <a:xfrm>
            <a:off x="7243765" y="2900365"/>
            <a:ext cx="178594" cy="135731"/>
          </a:xfrm>
          <a:custGeom>
            <a:avLst/>
            <a:gdLst>
              <a:gd name="connsiteX0" fmla="*/ 0 w 238125"/>
              <a:gd name="connsiteY0" fmla="*/ 114300 h 180975"/>
              <a:gd name="connsiteX1" fmla="*/ 57150 w 238125"/>
              <a:gd name="connsiteY1" fmla="*/ 0 h 180975"/>
              <a:gd name="connsiteX2" fmla="*/ 190500 w 238125"/>
              <a:gd name="connsiteY2" fmla="*/ 57150 h 180975"/>
              <a:gd name="connsiteX3" fmla="*/ 238125 w 238125"/>
              <a:gd name="connsiteY3" fmla="*/ 180975 h 180975"/>
              <a:gd name="connsiteX4" fmla="*/ 238125 w 238125"/>
              <a:gd name="connsiteY4" fmla="*/ 180975 h 180975"/>
              <a:gd name="connsiteX5" fmla="*/ 0 w 238125"/>
              <a:gd name="connsiteY5" fmla="*/ 11430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" h="180975">
                <a:moveTo>
                  <a:pt x="0" y="114300"/>
                </a:moveTo>
                <a:lnTo>
                  <a:pt x="57150" y="0"/>
                </a:lnTo>
                <a:lnTo>
                  <a:pt x="190500" y="57150"/>
                </a:lnTo>
                <a:lnTo>
                  <a:pt x="238125" y="180975"/>
                </a:lnTo>
                <a:lnTo>
                  <a:pt x="238125" y="180975"/>
                </a:lnTo>
                <a:lnTo>
                  <a:pt x="0" y="1143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3" name="Freeform 42"/>
          <p:cNvSpPr/>
          <p:nvPr/>
        </p:nvSpPr>
        <p:spPr>
          <a:xfrm>
            <a:off x="7300916" y="3479009"/>
            <a:ext cx="550069" cy="407194"/>
          </a:xfrm>
          <a:custGeom>
            <a:avLst/>
            <a:gdLst>
              <a:gd name="connsiteX0" fmla="*/ 285750 w 733425"/>
              <a:gd name="connsiteY0" fmla="*/ 495300 h 542925"/>
              <a:gd name="connsiteX1" fmla="*/ 285750 w 733425"/>
              <a:gd name="connsiteY1" fmla="*/ 495300 h 542925"/>
              <a:gd name="connsiteX2" fmla="*/ 219075 w 733425"/>
              <a:gd name="connsiteY2" fmla="*/ 447675 h 542925"/>
              <a:gd name="connsiteX3" fmla="*/ 0 w 733425"/>
              <a:gd name="connsiteY3" fmla="*/ 85725 h 542925"/>
              <a:gd name="connsiteX4" fmla="*/ 304800 w 733425"/>
              <a:gd name="connsiteY4" fmla="*/ 0 h 542925"/>
              <a:gd name="connsiteX5" fmla="*/ 571500 w 733425"/>
              <a:gd name="connsiteY5" fmla="*/ 66675 h 542925"/>
              <a:gd name="connsiteX6" fmla="*/ 704850 w 733425"/>
              <a:gd name="connsiteY6" fmla="*/ 161925 h 542925"/>
              <a:gd name="connsiteX7" fmla="*/ 733425 w 733425"/>
              <a:gd name="connsiteY7" fmla="*/ 400050 h 542925"/>
              <a:gd name="connsiteX8" fmla="*/ 523875 w 733425"/>
              <a:gd name="connsiteY8" fmla="*/ 542925 h 542925"/>
              <a:gd name="connsiteX9" fmla="*/ 285750 w 733425"/>
              <a:gd name="connsiteY9" fmla="*/ 495300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3425" h="542925">
                <a:moveTo>
                  <a:pt x="285750" y="495300"/>
                </a:moveTo>
                <a:lnTo>
                  <a:pt x="285750" y="495300"/>
                </a:lnTo>
                <a:lnTo>
                  <a:pt x="219075" y="447675"/>
                </a:lnTo>
                <a:lnTo>
                  <a:pt x="0" y="85725"/>
                </a:lnTo>
                <a:lnTo>
                  <a:pt x="304800" y="0"/>
                </a:lnTo>
                <a:lnTo>
                  <a:pt x="571500" y="66675"/>
                </a:lnTo>
                <a:lnTo>
                  <a:pt x="704850" y="161925"/>
                </a:lnTo>
                <a:lnTo>
                  <a:pt x="733425" y="400050"/>
                </a:lnTo>
                <a:lnTo>
                  <a:pt x="523875" y="542925"/>
                </a:lnTo>
                <a:lnTo>
                  <a:pt x="285750" y="4953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0951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1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Inventory: Cultural Feature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4" y="4868466"/>
            <a:ext cx="21359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Line:  Rock Benches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8804" y="4879957"/>
            <a:ext cx="21359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Texture: Basalt Cobble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6238801" y="2125266"/>
            <a:ext cx="27432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3" t="302" r="13707" b="-302"/>
          <a:stretch/>
        </p:blipFill>
        <p:spPr>
          <a:xfrm>
            <a:off x="231167" y="2136756"/>
            <a:ext cx="27432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3234988" y="4868467"/>
            <a:ext cx="21359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Form: Maple Canopy Frame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" t="5497" r="-694" b="12867"/>
          <a:stretch/>
        </p:blipFill>
        <p:spPr>
          <a:xfrm>
            <a:off x="3234984" y="2136756"/>
            <a:ext cx="2743200" cy="27432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399418" y="2352675"/>
            <a:ext cx="791710" cy="18097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27" name="Straight Connector 26"/>
          <p:cNvCxnSpPr/>
          <p:nvPr/>
        </p:nvCxnSpPr>
        <p:spPr>
          <a:xfrm>
            <a:off x="1500190" y="3555206"/>
            <a:ext cx="3071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28778" y="3448050"/>
            <a:ext cx="2214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750221" y="3362325"/>
            <a:ext cx="2107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57377" y="3290888"/>
            <a:ext cx="2250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7008021" y="3414715"/>
            <a:ext cx="414338" cy="292894"/>
          </a:xfrm>
          <a:custGeom>
            <a:avLst/>
            <a:gdLst>
              <a:gd name="connsiteX0" fmla="*/ 0 w 552450"/>
              <a:gd name="connsiteY0" fmla="*/ 323850 h 390525"/>
              <a:gd name="connsiteX1" fmla="*/ 0 w 552450"/>
              <a:gd name="connsiteY1" fmla="*/ 114300 h 390525"/>
              <a:gd name="connsiteX2" fmla="*/ 142875 w 552450"/>
              <a:gd name="connsiteY2" fmla="*/ 0 h 390525"/>
              <a:gd name="connsiteX3" fmla="*/ 552450 w 552450"/>
              <a:gd name="connsiteY3" fmla="*/ 38100 h 390525"/>
              <a:gd name="connsiteX4" fmla="*/ 457200 w 552450"/>
              <a:gd name="connsiteY4" fmla="*/ 171450 h 390525"/>
              <a:gd name="connsiteX5" fmla="*/ 447675 w 552450"/>
              <a:gd name="connsiteY5" fmla="*/ 390525 h 390525"/>
              <a:gd name="connsiteX6" fmla="*/ 0 w 552450"/>
              <a:gd name="connsiteY6" fmla="*/ 3238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2450" h="390525">
                <a:moveTo>
                  <a:pt x="0" y="323850"/>
                </a:moveTo>
                <a:lnTo>
                  <a:pt x="0" y="114300"/>
                </a:lnTo>
                <a:lnTo>
                  <a:pt x="142875" y="0"/>
                </a:lnTo>
                <a:lnTo>
                  <a:pt x="552450" y="38100"/>
                </a:lnTo>
                <a:lnTo>
                  <a:pt x="457200" y="171450"/>
                </a:lnTo>
                <a:lnTo>
                  <a:pt x="447675" y="390525"/>
                </a:lnTo>
                <a:lnTo>
                  <a:pt x="0" y="32385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Freeform 12"/>
          <p:cNvSpPr/>
          <p:nvPr/>
        </p:nvSpPr>
        <p:spPr>
          <a:xfrm>
            <a:off x="7787843" y="3479009"/>
            <a:ext cx="414338" cy="292894"/>
          </a:xfrm>
          <a:custGeom>
            <a:avLst/>
            <a:gdLst>
              <a:gd name="connsiteX0" fmla="*/ 0 w 552450"/>
              <a:gd name="connsiteY0" fmla="*/ 323850 h 390525"/>
              <a:gd name="connsiteX1" fmla="*/ 0 w 552450"/>
              <a:gd name="connsiteY1" fmla="*/ 114300 h 390525"/>
              <a:gd name="connsiteX2" fmla="*/ 142875 w 552450"/>
              <a:gd name="connsiteY2" fmla="*/ 0 h 390525"/>
              <a:gd name="connsiteX3" fmla="*/ 552450 w 552450"/>
              <a:gd name="connsiteY3" fmla="*/ 38100 h 390525"/>
              <a:gd name="connsiteX4" fmla="*/ 457200 w 552450"/>
              <a:gd name="connsiteY4" fmla="*/ 171450 h 390525"/>
              <a:gd name="connsiteX5" fmla="*/ 447675 w 552450"/>
              <a:gd name="connsiteY5" fmla="*/ 390525 h 390525"/>
              <a:gd name="connsiteX6" fmla="*/ 0 w 552450"/>
              <a:gd name="connsiteY6" fmla="*/ 3238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2450" h="390525">
                <a:moveTo>
                  <a:pt x="0" y="323850"/>
                </a:moveTo>
                <a:lnTo>
                  <a:pt x="0" y="114300"/>
                </a:lnTo>
                <a:lnTo>
                  <a:pt x="142875" y="0"/>
                </a:lnTo>
                <a:lnTo>
                  <a:pt x="552450" y="38100"/>
                </a:lnTo>
                <a:lnTo>
                  <a:pt x="457200" y="171450"/>
                </a:lnTo>
                <a:lnTo>
                  <a:pt x="447675" y="390525"/>
                </a:lnTo>
                <a:lnTo>
                  <a:pt x="0" y="32385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1" name="Freeform 30"/>
          <p:cNvSpPr/>
          <p:nvPr/>
        </p:nvSpPr>
        <p:spPr>
          <a:xfrm>
            <a:off x="7408071" y="3457577"/>
            <a:ext cx="407194" cy="242888"/>
          </a:xfrm>
          <a:custGeom>
            <a:avLst/>
            <a:gdLst>
              <a:gd name="connsiteX0" fmla="*/ 0 w 542925"/>
              <a:gd name="connsiteY0" fmla="*/ 314325 h 323850"/>
              <a:gd name="connsiteX1" fmla="*/ 9525 w 542925"/>
              <a:gd name="connsiteY1" fmla="*/ 123825 h 323850"/>
              <a:gd name="connsiteX2" fmla="*/ 161925 w 542925"/>
              <a:gd name="connsiteY2" fmla="*/ 0 h 323850"/>
              <a:gd name="connsiteX3" fmla="*/ 542925 w 542925"/>
              <a:gd name="connsiteY3" fmla="*/ 19050 h 323850"/>
              <a:gd name="connsiteX4" fmla="*/ 428625 w 542925"/>
              <a:gd name="connsiteY4" fmla="*/ 142875 h 323850"/>
              <a:gd name="connsiteX5" fmla="*/ 438150 w 542925"/>
              <a:gd name="connsiteY5" fmla="*/ 323850 h 323850"/>
              <a:gd name="connsiteX6" fmla="*/ 0 w 542925"/>
              <a:gd name="connsiteY6" fmla="*/ 314325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2925" h="323850">
                <a:moveTo>
                  <a:pt x="0" y="314325"/>
                </a:moveTo>
                <a:lnTo>
                  <a:pt x="9525" y="123825"/>
                </a:lnTo>
                <a:lnTo>
                  <a:pt x="161925" y="0"/>
                </a:lnTo>
                <a:lnTo>
                  <a:pt x="542925" y="19050"/>
                </a:lnTo>
                <a:lnTo>
                  <a:pt x="428625" y="142875"/>
                </a:lnTo>
                <a:lnTo>
                  <a:pt x="438150" y="323850"/>
                </a:lnTo>
                <a:lnTo>
                  <a:pt x="0" y="314325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35729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2" grpId="0" animBg="1"/>
      <p:bldP spid="13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Landscape Character &amp; Design Concept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651" y="2341621"/>
            <a:ext cx="29479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Line:  Horizontal Walls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Form:  Framed view of </a:t>
            </a:r>
            <a:r>
              <a:rPr lang="en-US" sz="2000" dirty="0" err="1">
                <a:solidFill>
                  <a:schemeClr val="bg1"/>
                </a:solidFill>
              </a:rPr>
              <a:t>Wahkeena</a:t>
            </a:r>
            <a:r>
              <a:rPr lang="en-US" sz="2000" dirty="0">
                <a:solidFill>
                  <a:schemeClr val="bg1"/>
                </a:solidFill>
              </a:rPr>
              <a:t> Falls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Texture</a:t>
            </a:r>
            <a:r>
              <a:rPr lang="en-US" sz="2000" dirty="0" smtClean="0">
                <a:solidFill>
                  <a:schemeClr val="bg1"/>
                </a:solidFill>
              </a:rPr>
              <a:t>/ Color:</a:t>
            </a:r>
            <a:r>
              <a:rPr lang="en-US" sz="2000" dirty="0" smtClean="0">
                <a:solidFill>
                  <a:schemeClr val="bg1"/>
                </a:solidFill>
              </a:rPr>
              <a:t>  </a:t>
            </a:r>
            <a:r>
              <a:rPr lang="en-US" sz="2000" dirty="0">
                <a:solidFill>
                  <a:schemeClr val="bg1"/>
                </a:solidFill>
              </a:rPr>
              <a:t>Native Basalt Masonry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6807" t="10888" r="30747" b="6073"/>
          <a:stretch/>
        </p:blipFill>
        <p:spPr bwMode="auto">
          <a:xfrm>
            <a:off x="4334376" y="1967415"/>
            <a:ext cx="37719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696576" y="2219891"/>
            <a:ext cx="1295400" cy="22770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820278" y="4446953"/>
            <a:ext cx="7572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49004" y="4589828"/>
            <a:ext cx="6215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5570247" y="4463624"/>
            <a:ext cx="164306" cy="100013"/>
          </a:xfrm>
          <a:custGeom>
            <a:avLst/>
            <a:gdLst>
              <a:gd name="connsiteX0" fmla="*/ 219075 w 219075"/>
              <a:gd name="connsiteY0" fmla="*/ 114300 h 133350"/>
              <a:gd name="connsiteX1" fmla="*/ 152400 w 219075"/>
              <a:gd name="connsiteY1" fmla="*/ 0 h 133350"/>
              <a:gd name="connsiteX2" fmla="*/ 0 w 219075"/>
              <a:gd name="connsiteY2" fmla="*/ 104775 h 133350"/>
              <a:gd name="connsiteX3" fmla="*/ 152400 w 219075"/>
              <a:gd name="connsiteY3" fmla="*/ 133350 h 133350"/>
              <a:gd name="connsiteX4" fmla="*/ 219075 w 219075"/>
              <a:gd name="connsiteY4" fmla="*/ 11430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075" h="133350">
                <a:moveTo>
                  <a:pt x="219075" y="114300"/>
                </a:moveTo>
                <a:lnTo>
                  <a:pt x="152400" y="0"/>
                </a:lnTo>
                <a:lnTo>
                  <a:pt x="0" y="104775"/>
                </a:lnTo>
                <a:lnTo>
                  <a:pt x="152400" y="133350"/>
                </a:lnTo>
                <a:lnTo>
                  <a:pt x="219075" y="1143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54265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Form &amp; Line:  Site Layout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690689"/>
            <a:ext cx="7823200" cy="508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3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Inventory:  Cultural Features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7" y="137885"/>
            <a:ext cx="8824686" cy="661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6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0" y="857250"/>
            <a:ext cx="7949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0" y="857250"/>
            <a:ext cx="7949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4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0" y="857250"/>
            <a:ext cx="7949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6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Design Guides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366">
            <a:off x="6569507" y="1624964"/>
            <a:ext cx="1605088" cy="215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02" y="1401290"/>
            <a:ext cx="3872364" cy="2975755"/>
          </a:xfrm>
          <a:prstGeom prst="rect">
            <a:avLst/>
          </a:prstGeom>
        </p:spPr>
      </p:pic>
      <p:pic>
        <p:nvPicPr>
          <p:cNvPr id="3" name="Content Placeholder 4" descr="Scenic Handbook - FINAL 12-05_Part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7798" y="3530440"/>
            <a:ext cx="1568132" cy="1211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8474">
            <a:off x="2918234" y="4020299"/>
            <a:ext cx="3917351" cy="25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2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0" y="857250"/>
            <a:ext cx="7949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8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5664"/>
            <a:ext cx="9144000" cy="30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6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46716" y="986731"/>
            <a:ext cx="3516086" cy="3528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2189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08" y="0"/>
            <a:ext cx="5150984" cy="686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8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Landscape Character &amp; Design Concept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651" y="2341621"/>
            <a:ext cx="29479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Line:  Horizontal Walls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Form:  Framed view of </a:t>
            </a:r>
            <a:r>
              <a:rPr lang="en-US" sz="2000" dirty="0" err="1">
                <a:solidFill>
                  <a:schemeClr val="bg1"/>
                </a:solidFill>
              </a:rPr>
              <a:t>Wahkeena</a:t>
            </a:r>
            <a:r>
              <a:rPr lang="en-US" sz="2000" dirty="0">
                <a:solidFill>
                  <a:schemeClr val="bg1"/>
                </a:solidFill>
              </a:rPr>
              <a:t> Falls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Texture</a:t>
            </a:r>
            <a:r>
              <a:rPr lang="en-US" sz="2000" dirty="0" smtClean="0">
                <a:solidFill>
                  <a:schemeClr val="bg1"/>
                </a:solidFill>
              </a:rPr>
              <a:t>/ Color:</a:t>
            </a:r>
            <a:r>
              <a:rPr lang="en-US" sz="2000" dirty="0" smtClean="0">
                <a:solidFill>
                  <a:schemeClr val="bg1"/>
                </a:solidFill>
              </a:rPr>
              <a:t>  Native Basalt Masonry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6807" t="10888" r="30747" b="6073"/>
          <a:stretch/>
        </p:blipFill>
        <p:spPr bwMode="auto">
          <a:xfrm>
            <a:off x="4334376" y="1967415"/>
            <a:ext cx="37719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696576" y="2219891"/>
            <a:ext cx="1295400" cy="22770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820278" y="4446953"/>
            <a:ext cx="7572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49004" y="4589828"/>
            <a:ext cx="6215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5570247" y="4463624"/>
            <a:ext cx="164306" cy="100013"/>
          </a:xfrm>
          <a:custGeom>
            <a:avLst/>
            <a:gdLst>
              <a:gd name="connsiteX0" fmla="*/ 219075 w 219075"/>
              <a:gd name="connsiteY0" fmla="*/ 114300 h 133350"/>
              <a:gd name="connsiteX1" fmla="*/ 152400 w 219075"/>
              <a:gd name="connsiteY1" fmla="*/ 0 h 133350"/>
              <a:gd name="connsiteX2" fmla="*/ 0 w 219075"/>
              <a:gd name="connsiteY2" fmla="*/ 104775 h 133350"/>
              <a:gd name="connsiteX3" fmla="*/ 152400 w 219075"/>
              <a:gd name="connsiteY3" fmla="*/ 133350 h 133350"/>
              <a:gd name="connsiteX4" fmla="*/ 219075 w 219075"/>
              <a:gd name="connsiteY4" fmla="*/ 11430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075" h="133350">
                <a:moveTo>
                  <a:pt x="219075" y="114300"/>
                </a:moveTo>
                <a:lnTo>
                  <a:pt x="152400" y="0"/>
                </a:lnTo>
                <a:lnTo>
                  <a:pt x="0" y="104775"/>
                </a:lnTo>
                <a:lnTo>
                  <a:pt x="152400" y="133350"/>
                </a:lnTo>
                <a:lnTo>
                  <a:pt x="219075" y="1143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6014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01732">
            <a:off x="3293319" y="2265692"/>
            <a:ext cx="2143406" cy="27401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657" t="18669" b="12283"/>
          <a:stretch/>
        </p:blipFill>
        <p:spPr>
          <a:xfrm>
            <a:off x="6226631" y="2325197"/>
            <a:ext cx="2421453" cy="1262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829" y="2325194"/>
            <a:ext cx="3211286" cy="2388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5" t="899" b="24815"/>
          <a:stretch/>
        </p:blipFill>
        <p:spPr>
          <a:xfrm>
            <a:off x="166012" y="2403058"/>
            <a:ext cx="2743200" cy="27432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70593" y="833935"/>
            <a:ext cx="7886700" cy="99417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Color &amp; Texture: Design Details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8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38" y="-18006"/>
            <a:ext cx="5157004" cy="6876006"/>
          </a:xfrm>
        </p:spPr>
      </p:pic>
    </p:spTree>
    <p:extLst>
      <p:ext uri="{BB962C8B-B14F-4D97-AF65-F5344CB8AC3E}">
        <p14:creationId xmlns:p14="http://schemas.microsoft.com/office/powerpoint/2010/main" val="20121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0859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75" y="0"/>
            <a:ext cx="9259375" cy="6944532"/>
          </a:xfrm>
        </p:spPr>
      </p:pic>
    </p:spTree>
    <p:extLst>
      <p:ext uri="{BB962C8B-B14F-4D97-AF65-F5344CB8AC3E}">
        <p14:creationId xmlns:p14="http://schemas.microsoft.com/office/powerpoint/2010/main" val="201285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81" y="-93436"/>
            <a:ext cx="9268581" cy="6951436"/>
          </a:xfrm>
        </p:spPr>
      </p:pic>
    </p:spTree>
    <p:extLst>
      <p:ext uri="{BB962C8B-B14F-4D97-AF65-F5344CB8AC3E}">
        <p14:creationId xmlns:p14="http://schemas.microsoft.com/office/powerpoint/2010/main" val="245441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38" y="654050"/>
            <a:ext cx="85959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4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2138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1165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2856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0030"/>
            <a:ext cx="9144000" cy="403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3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877"/>
            <a:ext cx="9144000" cy="442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6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6730"/>
            <a:ext cx="9144000" cy="36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4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8231"/>
            <a:ext cx="9144000" cy="420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3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667"/>
            <a:ext cx="9144000" cy="335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1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413"/>
            <a:ext cx="9144000" cy="350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7205"/>
            <a:ext cx="9144000" cy="392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6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MG_1115.jpg"/>
          <p:cNvPicPr>
            <a:picLocks noChangeAspect="1"/>
          </p:cNvPicPr>
          <p:nvPr/>
        </p:nvPicPr>
        <p:blipFill rotWithShape="1">
          <a:blip r:embed="rId2" cstate="print"/>
          <a:srcRect r="42974"/>
          <a:stretch/>
        </p:blipFill>
        <p:spPr>
          <a:xfrm>
            <a:off x="1960798" y="-10396"/>
            <a:ext cx="5222403" cy="686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0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5864"/>
            <a:ext cx="9144000" cy="368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1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919"/>
            <a:ext cx="9144000" cy="365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4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4537"/>
            <a:ext cx="9144000" cy="444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3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8858" y="0"/>
            <a:ext cx="11366499" cy="852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6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Landscape Character &amp; Design Concept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651" y="2341621"/>
            <a:ext cx="29479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Line:  Horizontal Walls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Form:  Framed view of </a:t>
            </a:r>
            <a:r>
              <a:rPr lang="en-US" sz="2000" dirty="0" err="1">
                <a:solidFill>
                  <a:schemeClr val="bg1"/>
                </a:solidFill>
              </a:rPr>
              <a:t>Wahkeena</a:t>
            </a:r>
            <a:r>
              <a:rPr lang="en-US" sz="2000" dirty="0">
                <a:solidFill>
                  <a:schemeClr val="bg1"/>
                </a:solidFill>
              </a:rPr>
              <a:t> Falls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Texture</a:t>
            </a:r>
            <a:r>
              <a:rPr lang="en-US" sz="2000" dirty="0" smtClean="0">
                <a:solidFill>
                  <a:schemeClr val="bg1"/>
                </a:solidFill>
              </a:rPr>
              <a:t>/ Color:</a:t>
            </a:r>
            <a:r>
              <a:rPr lang="en-US" sz="2000" dirty="0" smtClean="0">
                <a:solidFill>
                  <a:schemeClr val="bg1"/>
                </a:solidFill>
              </a:rPr>
              <a:t>  </a:t>
            </a:r>
            <a:r>
              <a:rPr lang="en-US" sz="2000" dirty="0">
                <a:solidFill>
                  <a:schemeClr val="bg1"/>
                </a:solidFill>
              </a:rPr>
              <a:t>Native Basalt Masonry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6807" t="10888" r="30747" b="6073"/>
          <a:stretch/>
        </p:blipFill>
        <p:spPr bwMode="auto">
          <a:xfrm>
            <a:off x="4334376" y="1967415"/>
            <a:ext cx="37719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696576" y="2219891"/>
            <a:ext cx="1295400" cy="22770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820278" y="4446953"/>
            <a:ext cx="7572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49004" y="4589828"/>
            <a:ext cx="6215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5570247" y="4463624"/>
            <a:ext cx="164306" cy="100013"/>
          </a:xfrm>
          <a:custGeom>
            <a:avLst/>
            <a:gdLst>
              <a:gd name="connsiteX0" fmla="*/ 219075 w 219075"/>
              <a:gd name="connsiteY0" fmla="*/ 114300 h 133350"/>
              <a:gd name="connsiteX1" fmla="*/ 152400 w 219075"/>
              <a:gd name="connsiteY1" fmla="*/ 0 h 133350"/>
              <a:gd name="connsiteX2" fmla="*/ 0 w 219075"/>
              <a:gd name="connsiteY2" fmla="*/ 104775 h 133350"/>
              <a:gd name="connsiteX3" fmla="*/ 152400 w 219075"/>
              <a:gd name="connsiteY3" fmla="*/ 133350 h 133350"/>
              <a:gd name="connsiteX4" fmla="*/ 219075 w 219075"/>
              <a:gd name="connsiteY4" fmla="*/ 11430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075" h="133350">
                <a:moveTo>
                  <a:pt x="219075" y="114300"/>
                </a:moveTo>
                <a:lnTo>
                  <a:pt x="152400" y="0"/>
                </a:lnTo>
                <a:lnTo>
                  <a:pt x="0" y="104775"/>
                </a:lnTo>
                <a:lnTo>
                  <a:pt x="152400" y="133350"/>
                </a:lnTo>
                <a:lnTo>
                  <a:pt x="219075" y="1143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87841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128"/>
            <a:ext cx="9144000" cy="325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67" y="-4952"/>
            <a:ext cx="5602665" cy="686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6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44" y="-29331"/>
            <a:ext cx="5165498" cy="688733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99110" y="113871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7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08" y="-9979"/>
            <a:ext cx="5150984" cy="686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3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7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7057</TotalTime>
  <Words>168</Words>
  <Application>Microsoft Office PowerPoint</Application>
  <PresentationFormat>On-screen Show (4:3)</PresentationFormat>
  <Paragraphs>43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PowerPoint Presentation</vt:lpstr>
      <vt:lpstr>Design Guides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Inventory: Natural Features</vt:lpstr>
      <vt:lpstr>Inventory: Cultural Feature</vt:lpstr>
      <vt:lpstr>Landscape Character &amp; Design Concept</vt:lpstr>
      <vt:lpstr>Form &amp; Line:  Site Layout</vt:lpstr>
      <vt:lpstr>Inventory:  Cultural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Landscape Character &amp; Design Concept</vt:lpstr>
      <vt:lpstr>Color &amp; Texture: Design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Landscape Character &amp; Design Concept</vt:lpstr>
      <vt:lpstr>PowerPoint Presentation</vt:lpstr>
    </vt:vector>
  </TitlesOfParts>
  <Company>USDA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Plourde, Christine L -FS</dc:creator>
  <cp:lastModifiedBy>Plourde, Christine L -FS</cp:lastModifiedBy>
  <cp:revision>57</cp:revision>
  <cp:lastPrinted>2016-05-16T02:25:10Z</cp:lastPrinted>
  <dcterms:created xsi:type="dcterms:W3CDTF">2016-05-11T02:31:09Z</dcterms:created>
  <dcterms:modified xsi:type="dcterms:W3CDTF">2016-05-17T13:05:43Z</dcterms:modified>
</cp:coreProperties>
</file>