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7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B588-B2D7-4ED2-8673-9714F23ED72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E54-AD3F-4CE9-BED3-1E3769D36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62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B588-B2D7-4ED2-8673-9714F23ED72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E54-AD3F-4CE9-BED3-1E3769D36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21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B588-B2D7-4ED2-8673-9714F23ED72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E54-AD3F-4CE9-BED3-1E3769D36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607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B588-B2D7-4ED2-8673-9714F23ED72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E54-AD3F-4CE9-BED3-1E3769D36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93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B588-B2D7-4ED2-8673-9714F23ED72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E54-AD3F-4CE9-BED3-1E3769D36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68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B588-B2D7-4ED2-8673-9714F23ED72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E54-AD3F-4CE9-BED3-1E3769D36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12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B588-B2D7-4ED2-8673-9714F23ED72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E54-AD3F-4CE9-BED3-1E3769D36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406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B588-B2D7-4ED2-8673-9714F23ED72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E54-AD3F-4CE9-BED3-1E3769D36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313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B588-B2D7-4ED2-8673-9714F23ED72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E54-AD3F-4CE9-BED3-1E3769D36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27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B588-B2D7-4ED2-8673-9714F23ED72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E54-AD3F-4CE9-BED3-1E3769D36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0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B588-B2D7-4ED2-8673-9714F23ED72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E54-AD3F-4CE9-BED3-1E3769D36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65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3B588-B2D7-4ED2-8673-9714F23ED72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CBE54-AD3F-4CE9-BED3-1E3769D36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5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:\My Documents\FY 17\VRM\Night Sky\PowerPoints_Final\Bob\Slid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1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U:\My Documents\FY 17\VRM\Night Sky\PowerPoints_Final\Bob\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866" y="0"/>
            <a:ext cx="916586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239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U:\My Documents\FY 17\VRM\Night Sky\PowerPoints_Final\Bob\Slid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313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U:\My Documents\FY 17\VRM\Night Sky\PowerPoints_Final\Bob\Slid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69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U:\My Documents\FY 17\VRM\Night Sky\PowerPoints_Final\Bob\Slide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61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Bureau of Land Management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Michael B</dc:creator>
  <cp:lastModifiedBy>Brown, Michael B</cp:lastModifiedBy>
  <cp:revision>1</cp:revision>
  <dcterms:created xsi:type="dcterms:W3CDTF">2016-11-08T14:57:47Z</dcterms:created>
  <dcterms:modified xsi:type="dcterms:W3CDTF">2016-11-08T15:01:37Z</dcterms:modified>
</cp:coreProperties>
</file>