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58" r:id="rId4"/>
  </p:sldMasterIdLst>
  <p:notesMasterIdLst>
    <p:notesMasterId r:id="rId23"/>
  </p:notesMasterIdLst>
  <p:handoutMasterIdLst>
    <p:handoutMasterId r:id="rId24"/>
  </p:handoutMasterIdLst>
  <p:sldIdLst>
    <p:sldId id="516" r:id="rId5"/>
    <p:sldId id="567" r:id="rId6"/>
    <p:sldId id="627" r:id="rId7"/>
    <p:sldId id="628" r:id="rId8"/>
    <p:sldId id="640" r:id="rId9"/>
    <p:sldId id="641" r:id="rId10"/>
    <p:sldId id="631" r:id="rId11"/>
    <p:sldId id="632" r:id="rId12"/>
    <p:sldId id="633" r:id="rId13"/>
    <p:sldId id="556" r:id="rId14"/>
    <p:sldId id="630" r:id="rId15"/>
    <p:sldId id="434" r:id="rId16"/>
    <p:sldId id="642" r:id="rId17"/>
    <p:sldId id="600" r:id="rId18"/>
    <p:sldId id="598" r:id="rId19"/>
    <p:sldId id="634" r:id="rId20"/>
    <p:sldId id="635" r:id="rId21"/>
    <p:sldId id="607"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16" userDrawn="1">
          <p15:clr>
            <a:srgbClr val="A4A3A4"/>
          </p15:clr>
        </p15:guide>
        <p15:guide id="3" pos="240" userDrawn="1">
          <p15:clr>
            <a:srgbClr val="A4A3A4"/>
          </p15:clr>
        </p15:guide>
        <p15:guide id="5" pos="5496" userDrawn="1">
          <p15:clr>
            <a:srgbClr val="A4A3A4"/>
          </p15:clr>
        </p15:guide>
        <p15:guide id="6" orient="horz" pos="696" userDrawn="1">
          <p15:clr>
            <a:srgbClr val="A4A3A4"/>
          </p15:clr>
        </p15:guide>
        <p15:guide id="7" orient="horz" pos="4248" userDrawn="1">
          <p15:clr>
            <a:srgbClr val="A4A3A4"/>
          </p15:clr>
        </p15:guide>
        <p15:guide id="8" orient="horz" pos="216" userDrawn="1">
          <p15:clr>
            <a:srgbClr val="A4A3A4"/>
          </p15:clr>
        </p15:guide>
        <p15:guide id="13" orient="horz" pos="3912" userDrawn="1">
          <p15:clr>
            <a:srgbClr val="A4A3A4"/>
          </p15:clr>
        </p15:guide>
        <p15:guide id="15" orient="horz" pos="24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Graves" initials="LG" lastIdx="3" clrIdx="0">
    <p:extLst/>
  </p:cmAuthor>
  <p:cmAuthor id="2" name="Mark Tullio" initials="MT" lastIdx="2" clrIdx="1"/>
  <p:cmAuthor id="3" name="Roussel, Jeffrey [USA]" initials="RJ[" lastIdx="9" clrIdx="2">
    <p:extLst/>
  </p:cmAuthor>
  <p:cmAuthor id="4" name="Roussel, Jeffrey [USA]" initials="RJ[ [2]" lastIdx="1" clrIdx="3">
    <p:extLst/>
  </p:cmAuthor>
  <p:cmAuthor id="5" name="Roussel, Jeffrey [USA]" initials="RJ[ [3]" lastIdx="1" clrIdx="4">
    <p:extLst/>
  </p:cmAuthor>
  <p:cmAuthor id="6" name="Roussel, Jeffrey [USA]" initials="RJ[ [4]" lastIdx="1" clrIdx="5">
    <p:extLst/>
  </p:cmAuthor>
  <p:cmAuthor id="7" name="Roussel, Jeffrey [USA]" initials="RJ[ [5]" lastIdx="1" clrIdx="6">
    <p:extLst/>
  </p:cmAuthor>
  <p:cmAuthor id="8" name="Roussel, Jeffrey [USA]" initials="RJ[ [6]" lastIdx="1" clrIdx="7">
    <p:extLst/>
  </p:cmAuthor>
  <p:cmAuthor id="9" name="Roussel, Jeffrey [USA]" initials="RJ[ [7]" lastIdx="1" clrIdx="8">
    <p:extLst/>
  </p:cmAuthor>
  <p:cmAuthor id="10" name="Roussel, Jeffrey [USA]" initials="RJ[ [8]" lastIdx="1" clrIdx="9">
    <p:extLst/>
  </p:cmAuthor>
  <p:cmAuthor id="11" name="Roussel, Jeffrey [USA]" initials="RJ[ [9]" lastIdx="1" clrIdx="10">
    <p:extLst/>
  </p:cmAuthor>
  <p:cmAuthor id="12" name="Roussel, Jeffrey [USA]" initials="RJ[ [10]" lastIdx="1" clrIdx="11">
    <p:extLst/>
  </p:cmAuthor>
  <p:cmAuthor id="13" name="Roussel, Jeffrey [USA]" initials="RJ[ [11]" lastIdx="1" clrIdx="12">
    <p:extLst/>
  </p:cmAuthor>
  <p:cmAuthor id="14" name="Roussel, Jeffrey [USA]" initials="RJ[ [12]" lastIdx="1" clrIdx="13">
    <p:extLst/>
  </p:cmAuthor>
  <p:cmAuthor id="15" name="Roussel, Jeffrey [USA]" initials="RJ[ [13]" lastIdx="1" clrIdx="14">
    <p:extLst/>
  </p:cmAuthor>
  <p:cmAuthor id="16" name="Roussel, Jeffrey [USA]" initials="RJ[ [14]" lastIdx="1" clrIdx="15">
    <p:extLst/>
  </p:cmAuthor>
  <p:cmAuthor id="17" name="Roussel, Jeffrey [USA]" initials="RJ[ [15]" lastIdx="1" clrIdx="16">
    <p:extLst/>
  </p:cmAuthor>
  <p:cmAuthor id="18" name="Roussel, Jeffrey [USA]" initials="RJ[ [16]" lastIdx="1" clrIdx="17">
    <p:extLst/>
  </p:cmAuthor>
  <p:cmAuthor id="19" name="Roussel, Jeffrey [USA]" initials="RJ[ [17]" lastIdx="1" clrIdx="18">
    <p:extLst/>
  </p:cmAuthor>
  <p:cmAuthor id="20" name="Roussel, Jeffrey [USA]" initials="RJ[ [18]" lastIdx="1" clrIdx="19">
    <p:extLst/>
  </p:cmAuthor>
  <p:cmAuthor id="21" name="Roussel, Jeffrey [USA]" initials="RJ[ [19]" lastIdx="1" clrIdx="20">
    <p:extLst/>
  </p:cmAuthor>
  <p:cmAuthor id="22" name="Roussel, Jeffrey [USA]" initials="RJ[ [20]" lastIdx="1" clrIdx="21">
    <p:extLst/>
  </p:cmAuthor>
  <p:cmAuthor id="23" name="Roussel, Jeffrey [USA]" initials="RJ[ [21]" lastIdx="1" clrIdx="22">
    <p:extLst/>
  </p:cmAuthor>
  <p:cmAuthor id="24" name="Roussel, Jeffrey [USA]" initials="RJ[ [22]" lastIdx="1" clrIdx="23">
    <p:extLst/>
  </p:cmAuthor>
  <p:cmAuthor id="25" name="Roussel, Jeffrey [USA]" initials="RJ[ [23]" lastIdx="1" clrIdx="24">
    <p:extLst/>
  </p:cmAuthor>
  <p:cmAuthor id="26" name="Roussel, Jeffrey [USA]" initials="RJ[ [24]" lastIdx="1" clrIdx="25">
    <p:extLst/>
  </p:cmAuthor>
  <p:cmAuthor id="27" name="Roussel, Jeffrey [USA]" initials="RJ[ [25]" lastIdx="1" clrIdx="2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C4A6A"/>
    <a:srgbClr val="00243A"/>
    <a:srgbClr val="8A823A"/>
    <a:srgbClr val="F29A07"/>
    <a:srgbClr val="F88334"/>
    <a:srgbClr val="EEA938"/>
    <a:srgbClr val="A69D46"/>
    <a:srgbClr val="003453"/>
    <a:srgbClr val="F47B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88" autoAdjust="0"/>
    <p:restoredTop sz="76525" autoAdjust="0"/>
  </p:normalViewPr>
  <p:slideViewPr>
    <p:cSldViewPr snapToGrid="0" snapToObjects="1">
      <p:cViewPr varScale="1">
        <p:scale>
          <a:sx n="60" d="100"/>
          <a:sy n="60" d="100"/>
        </p:scale>
        <p:origin x="84" y="120"/>
      </p:cViewPr>
      <p:guideLst>
        <p:guide pos="3216"/>
        <p:guide pos="240"/>
        <p:guide pos="5496"/>
        <p:guide orient="horz" pos="696"/>
        <p:guide orient="horz" pos="4248"/>
        <p:guide orient="horz" pos="216"/>
        <p:guide orient="horz" pos="3912"/>
        <p:guide orient="horz" pos="2400"/>
      </p:guideLst>
    </p:cSldViewPr>
  </p:slideViewPr>
  <p:outlineViewPr>
    <p:cViewPr>
      <p:scale>
        <a:sx n="33" d="100"/>
        <a:sy n="33" d="100"/>
      </p:scale>
      <p:origin x="0" y="-656"/>
    </p:cViewPr>
  </p:outlineViewPr>
  <p:notesTextViewPr>
    <p:cViewPr>
      <p:scale>
        <a:sx n="3" d="2"/>
        <a:sy n="3" d="2"/>
      </p:scale>
      <p:origin x="0" y="0"/>
    </p:cViewPr>
  </p:notesTextViewPr>
  <p:sorterViewPr>
    <p:cViewPr>
      <p:scale>
        <a:sx n="100" d="100"/>
        <a:sy n="100" d="100"/>
      </p:scale>
      <p:origin x="0" y="-3936"/>
    </p:cViewPr>
  </p:sorterViewPr>
  <p:notesViewPr>
    <p:cSldViewPr snapToGrid="0" snapToObjects="1">
      <p:cViewPr varScale="1">
        <p:scale>
          <a:sx n="51" d="100"/>
          <a:sy n="51" d="100"/>
        </p:scale>
        <p:origin x="2668"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AAB054-6F05-46A6-B1E7-8305BE22239F}" type="doc">
      <dgm:prSet loTypeId="urn:microsoft.com/office/officeart/2005/8/layout/hProcess9" loCatId="process" qsTypeId="urn:microsoft.com/office/officeart/2005/8/quickstyle/simple1" qsCatId="simple" csTypeId="urn:microsoft.com/office/officeart/2005/8/colors/accent1_2" csCatId="accent1" phldr="1"/>
      <dgm:spPr/>
    </dgm:pt>
    <dgm:pt modelId="{0B57158C-3957-493A-B449-64AC4A70FCC7}">
      <dgm:prSet phldrT="[Text]"/>
      <dgm:spPr/>
      <dgm:t>
        <a:bodyPr/>
        <a:lstStyle/>
        <a:p>
          <a:r>
            <a:rPr lang="en-US" dirty="0"/>
            <a:t>1995 NRRS</a:t>
          </a:r>
        </a:p>
      </dgm:t>
    </dgm:pt>
    <dgm:pt modelId="{AFEDC245-DE94-47BF-BF1B-DA9224BCF517}" type="parTrans" cxnId="{9C175ACD-A61A-4177-B4A4-CE0D826F8701}">
      <dgm:prSet/>
      <dgm:spPr/>
      <dgm:t>
        <a:bodyPr/>
        <a:lstStyle/>
        <a:p>
          <a:endParaRPr lang="en-US"/>
        </a:p>
      </dgm:t>
    </dgm:pt>
    <dgm:pt modelId="{EBAF1126-A94E-46E5-983C-776C7C56BA06}" type="sibTrans" cxnId="{9C175ACD-A61A-4177-B4A4-CE0D826F8701}">
      <dgm:prSet/>
      <dgm:spPr/>
      <dgm:t>
        <a:bodyPr/>
        <a:lstStyle/>
        <a:p>
          <a:endParaRPr lang="en-US"/>
        </a:p>
      </dgm:t>
    </dgm:pt>
    <dgm:pt modelId="{C5BF0893-19BB-4048-9C40-ECA6E2E7E10B}">
      <dgm:prSet phldrT="[Text]"/>
      <dgm:spPr/>
      <dgm:t>
        <a:bodyPr/>
        <a:lstStyle/>
        <a:p>
          <a:r>
            <a:rPr lang="en-US" dirty="0"/>
            <a:t>2003 </a:t>
          </a:r>
          <a:br>
            <a:rPr lang="en-US" dirty="0"/>
          </a:br>
          <a:r>
            <a:rPr lang="en-US" dirty="0"/>
            <a:t>E-</a:t>
          </a:r>
          <a:r>
            <a:rPr lang="en-US" dirty="0" err="1"/>
            <a:t>Gov</a:t>
          </a:r>
          <a:r>
            <a:rPr lang="en-US" dirty="0"/>
            <a:t> Initiative</a:t>
          </a:r>
        </a:p>
      </dgm:t>
    </dgm:pt>
    <dgm:pt modelId="{5CDE5510-ADBE-4085-B4D2-53281D2B8AC8}" type="parTrans" cxnId="{CFC7A0DA-E26F-43F7-B165-AEDBD15FE17E}">
      <dgm:prSet/>
      <dgm:spPr/>
      <dgm:t>
        <a:bodyPr/>
        <a:lstStyle/>
        <a:p>
          <a:endParaRPr lang="en-US"/>
        </a:p>
      </dgm:t>
    </dgm:pt>
    <dgm:pt modelId="{13337C34-8A52-458A-92EA-F0601E77213E}" type="sibTrans" cxnId="{CFC7A0DA-E26F-43F7-B165-AEDBD15FE17E}">
      <dgm:prSet/>
      <dgm:spPr/>
      <dgm:t>
        <a:bodyPr/>
        <a:lstStyle/>
        <a:p>
          <a:endParaRPr lang="en-US"/>
        </a:p>
      </dgm:t>
    </dgm:pt>
    <dgm:pt modelId="{ED739FF8-F6D6-4036-8183-FFC4D9B20A06}">
      <dgm:prSet phldrT="[Text]"/>
      <dgm:spPr/>
      <dgm:t>
        <a:bodyPr/>
        <a:lstStyle/>
        <a:p>
          <a:r>
            <a:rPr lang="en-US" dirty="0"/>
            <a:t>2007 Recreation.gov launched</a:t>
          </a:r>
        </a:p>
      </dgm:t>
    </dgm:pt>
    <dgm:pt modelId="{37AEBB05-F080-4F4C-82F0-12AE7539A2EA}" type="parTrans" cxnId="{7416517B-4E6A-4A43-AEE0-06BF2BC7246C}">
      <dgm:prSet/>
      <dgm:spPr/>
      <dgm:t>
        <a:bodyPr/>
        <a:lstStyle/>
        <a:p>
          <a:endParaRPr lang="en-US"/>
        </a:p>
      </dgm:t>
    </dgm:pt>
    <dgm:pt modelId="{3BCD71BE-91DF-4D24-9719-AAD0AFC7742F}" type="sibTrans" cxnId="{7416517B-4E6A-4A43-AEE0-06BF2BC7246C}">
      <dgm:prSet/>
      <dgm:spPr/>
      <dgm:t>
        <a:bodyPr/>
        <a:lstStyle/>
        <a:p>
          <a:endParaRPr lang="en-US"/>
        </a:p>
      </dgm:t>
    </dgm:pt>
    <dgm:pt modelId="{10418A5B-29FE-4222-BE79-F240AB0916EA}">
      <dgm:prSet phldrT="[Text]"/>
      <dgm:spPr/>
      <dgm:t>
        <a:bodyPr/>
        <a:lstStyle/>
        <a:p>
          <a:r>
            <a:rPr lang="en-US" dirty="0"/>
            <a:t>2016 10-Year Contract Expired</a:t>
          </a:r>
        </a:p>
      </dgm:t>
    </dgm:pt>
    <dgm:pt modelId="{0AD30407-9701-48DA-B3E0-F53A6593ECB0}" type="parTrans" cxnId="{94DA686F-D624-4013-B1DC-0CE6193D713B}">
      <dgm:prSet/>
      <dgm:spPr/>
      <dgm:t>
        <a:bodyPr/>
        <a:lstStyle/>
        <a:p>
          <a:endParaRPr lang="en-US"/>
        </a:p>
      </dgm:t>
    </dgm:pt>
    <dgm:pt modelId="{D947729B-155D-4E8D-BB96-A69364B245FC}" type="sibTrans" cxnId="{94DA686F-D624-4013-B1DC-0CE6193D713B}">
      <dgm:prSet/>
      <dgm:spPr/>
      <dgm:t>
        <a:bodyPr/>
        <a:lstStyle/>
        <a:p>
          <a:endParaRPr lang="en-US"/>
        </a:p>
      </dgm:t>
    </dgm:pt>
    <dgm:pt modelId="{E4CE61AD-A71D-4B9E-83E0-F80D49F5B4A9}">
      <dgm:prSet phldrT="[Text]"/>
      <dgm:spPr/>
      <dgm:t>
        <a:bodyPr/>
        <a:lstStyle/>
        <a:p>
          <a:r>
            <a:rPr lang="en-US" dirty="0"/>
            <a:t>2017 New Contract Awarded</a:t>
          </a:r>
        </a:p>
      </dgm:t>
    </dgm:pt>
    <dgm:pt modelId="{7D0AABBC-2A6D-4032-80BA-09042BE9CB4A}" type="parTrans" cxnId="{A6D16114-6E9D-4793-8D44-CC27BB35B1F5}">
      <dgm:prSet/>
      <dgm:spPr/>
      <dgm:t>
        <a:bodyPr/>
        <a:lstStyle/>
        <a:p>
          <a:endParaRPr lang="en-US"/>
        </a:p>
      </dgm:t>
    </dgm:pt>
    <dgm:pt modelId="{FF608388-DDE6-4F53-87F2-96D4B7A0FDE0}" type="sibTrans" cxnId="{A6D16114-6E9D-4793-8D44-CC27BB35B1F5}">
      <dgm:prSet/>
      <dgm:spPr/>
      <dgm:t>
        <a:bodyPr/>
        <a:lstStyle/>
        <a:p>
          <a:endParaRPr lang="en-US"/>
        </a:p>
      </dgm:t>
    </dgm:pt>
    <dgm:pt modelId="{A68556FE-2098-4579-BA7E-0A131555DBA8}" type="pres">
      <dgm:prSet presAssocID="{F4AAB054-6F05-46A6-B1E7-8305BE22239F}" presName="CompostProcess" presStyleCnt="0">
        <dgm:presLayoutVars>
          <dgm:dir/>
          <dgm:resizeHandles val="exact"/>
        </dgm:presLayoutVars>
      </dgm:prSet>
      <dgm:spPr/>
    </dgm:pt>
    <dgm:pt modelId="{50A50468-FA63-45B4-9D25-1B1D416ECEE2}" type="pres">
      <dgm:prSet presAssocID="{F4AAB054-6F05-46A6-B1E7-8305BE22239F}" presName="arrow" presStyleLbl="bgShp" presStyleIdx="0" presStyleCnt="1"/>
      <dgm:spPr/>
    </dgm:pt>
    <dgm:pt modelId="{C95DAFFE-F518-4A8D-940C-7BBE1EAA5210}" type="pres">
      <dgm:prSet presAssocID="{F4AAB054-6F05-46A6-B1E7-8305BE22239F}" presName="linearProcess" presStyleCnt="0"/>
      <dgm:spPr/>
    </dgm:pt>
    <dgm:pt modelId="{E17389CD-4078-40D2-9B5D-50809413DCEB}" type="pres">
      <dgm:prSet presAssocID="{0B57158C-3957-493A-B449-64AC4A70FCC7}" presName="textNode" presStyleLbl="node1" presStyleIdx="0" presStyleCnt="5">
        <dgm:presLayoutVars>
          <dgm:bulletEnabled val="1"/>
        </dgm:presLayoutVars>
      </dgm:prSet>
      <dgm:spPr/>
      <dgm:t>
        <a:bodyPr/>
        <a:lstStyle/>
        <a:p>
          <a:endParaRPr lang="en-US"/>
        </a:p>
      </dgm:t>
    </dgm:pt>
    <dgm:pt modelId="{A0E9FE42-0012-4853-8109-CA03998C3859}" type="pres">
      <dgm:prSet presAssocID="{EBAF1126-A94E-46E5-983C-776C7C56BA06}" presName="sibTrans" presStyleCnt="0"/>
      <dgm:spPr/>
    </dgm:pt>
    <dgm:pt modelId="{F849B4CA-6044-40BC-B884-3FD3AD817463}" type="pres">
      <dgm:prSet presAssocID="{C5BF0893-19BB-4048-9C40-ECA6E2E7E10B}" presName="textNode" presStyleLbl="node1" presStyleIdx="1" presStyleCnt="5">
        <dgm:presLayoutVars>
          <dgm:bulletEnabled val="1"/>
        </dgm:presLayoutVars>
      </dgm:prSet>
      <dgm:spPr/>
      <dgm:t>
        <a:bodyPr/>
        <a:lstStyle/>
        <a:p>
          <a:endParaRPr lang="en-US"/>
        </a:p>
      </dgm:t>
    </dgm:pt>
    <dgm:pt modelId="{45DB9F39-0277-4F0B-A4B0-DB71D2EFC516}" type="pres">
      <dgm:prSet presAssocID="{13337C34-8A52-458A-92EA-F0601E77213E}" presName="sibTrans" presStyleCnt="0"/>
      <dgm:spPr/>
    </dgm:pt>
    <dgm:pt modelId="{2F7F9EC3-A5E6-4A93-8D38-5CEC3192D56E}" type="pres">
      <dgm:prSet presAssocID="{ED739FF8-F6D6-4036-8183-FFC4D9B20A06}" presName="textNode" presStyleLbl="node1" presStyleIdx="2" presStyleCnt="5">
        <dgm:presLayoutVars>
          <dgm:bulletEnabled val="1"/>
        </dgm:presLayoutVars>
      </dgm:prSet>
      <dgm:spPr/>
      <dgm:t>
        <a:bodyPr/>
        <a:lstStyle/>
        <a:p>
          <a:endParaRPr lang="en-US"/>
        </a:p>
      </dgm:t>
    </dgm:pt>
    <dgm:pt modelId="{0946A274-C23C-4E49-98BF-FAB73F4A1AC8}" type="pres">
      <dgm:prSet presAssocID="{3BCD71BE-91DF-4D24-9719-AAD0AFC7742F}" presName="sibTrans" presStyleCnt="0"/>
      <dgm:spPr/>
    </dgm:pt>
    <dgm:pt modelId="{5F8E3204-F066-4078-89A1-D7278149BA65}" type="pres">
      <dgm:prSet presAssocID="{10418A5B-29FE-4222-BE79-F240AB0916EA}" presName="textNode" presStyleLbl="node1" presStyleIdx="3" presStyleCnt="5">
        <dgm:presLayoutVars>
          <dgm:bulletEnabled val="1"/>
        </dgm:presLayoutVars>
      </dgm:prSet>
      <dgm:spPr/>
      <dgm:t>
        <a:bodyPr/>
        <a:lstStyle/>
        <a:p>
          <a:endParaRPr lang="en-US"/>
        </a:p>
      </dgm:t>
    </dgm:pt>
    <dgm:pt modelId="{669FC809-2F4F-448F-8D48-D8C3DB12E12A}" type="pres">
      <dgm:prSet presAssocID="{D947729B-155D-4E8D-BB96-A69364B245FC}" presName="sibTrans" presStyleCnt="0"/>
      <dgm:spPr/>
    </dgm:pt>
    <dgm:pt modelId="{9877D56C-B5C1-4235-8091-62A0F87023D4}" type="pres">
      <dgm:prSet presAssocID="{E4CE61AD-A71D-4B9E-83E0-F80D49F5B4A9}" presName="textNode" presStyleLbl="node1" presStyleIdx="4" presStyleCnt="5">
        <dgm:presLayoutVars>
          <dgm:bulletEnabled val="1"/>
        </dgm:presLayoutVars>
      </dgm:prSet>
      <dgm:spPr/>
      <dgm:t>
        <a:bodyPr/>
        <a:lstStyle/>
        <a:p>
          <a:endParaRPr lang="en-US"/>
        </a:p>
      </dgm:t>
    </dgm:pt>
  </dgm:ptLst>
  <dgm:cxnLst>
    <dgm:cxn modelId="{84AEDB4F-302D-4162-9B89-B3CD06714AEC}" type="presOf" srcId="{E4CE61AD-A71D-4B9E-83E0-F80D49F5B4A9}" destId="{9877D56C-B5C1-4235-8091-62A0F87023D4}" srcOrd="0" destOrd="0" presId="urn:microsoft.com/office/officeart/2005/8/layout/hProcess9"/>
    <dgm:cxn modelId="{94DA686F-D624-4013-B1DC-0CE6193D713B}" srcId="{F4AAB054-6F05-46A6-B1E7-8305BE22239F}" destId="{10418A5B-29FE-4222-BE79-F240AB0916EA}" srcOrd="3" destOrd="0" parTransId="{0AD30407-9701-48DA-B3E0-F53A6593ECB0}" sibTransId="{D947729B-155D-4E8D-BB96-A69364B245FC}"/>
    <dgm:cxn modelId="{A6D16114-6E9D-4793-8D44-CC27BB35B1F5}" srcId="{F4AAB054-6F05-46A6-B1E7-8305BE22239F}" destId="{E4CE61AD-A71D-4B9E-83E0-F80D49F5B4A9}" srcOrd="4" destOrd="0" parTransId="{7D0AABBC-2A6D-4032-80BA-09042BE9CB4A}" sibTransId="{FF608388-DDE6-4F53-87F2-96D4B7A0FDE0}"/>
    <dgm:cxn modelId="{7416517B-4E6A-4A43-AEE0-06BF2BC7246C}" srcId="{F4AAB054-6F05-46A6-B1E7-8305BE22239F}" destId="{ED739FF8-F6D6-4036-8183-FFC4D9B20A06}" srcOrd="2" destOrd="0" parTransId="{37AEBB05-F080-4F4C-82F0-12AE7539A2EA}" sibTransId="{3BCD71BE-91DF-4D24-9719-AAD0AFC7742F}"/>
    <dgm:cxn modelId="{279BC3C2-88D4-4FC8-962E-01373E514289}" type="presOf" srcId="{10418A5B-29FE-4222-BE79-F240AB0916EA}" destId="{5F8E3204-F066-4078-89A1-D7278149BA65}" srcOrd="0" destOrd="0" presId="urn:microsoft.com/office/officeart/2005/8/layout/hProcess9"/>
    <dgm:cxn modelId="{CFC7A0DA-E26F-43F7-B165-AEDBD15FE17E}" srcId="{F4AAB054-6F05-46A6-B1E7-8305BE22239F}" destId="{C5BF0893-19BB-4048-9C40-ECA6E2E7E10B}" srcOrd="1" destOrd="0" parTransId="{5CDE5510-ADBE-4085-B4D2-53281D2B8AC8}" sibTransId="{13337C34-8A52-458A-92EA-F0601E77213E}"/>
    <dgm:cxn modelId="{F9FB03FA-DCF1-4255-AE27-4558B0538A1B}" type="presOf" srcId="{F4AAB054-6F05-46A6-B1E7-8305BE22239F}" destId="{A68556FE-2098-4579-BA7E-0A131555DBA8}" srcOrd="0" destOrd="0" presId="urn:microsoft.com/office/officeart/2005/8/layout/hProcess9"/>
    <dgm:cxn modelId="{9C175ACD-A61A-4177-B4A4-CE0D826F8701}" srcId="{F4AAB054-6F05-46A6-B1E7-8305BE22239F}" destId="{0B57158C-3957-493A-B449-64AC4A70FCC7}" srcOrd="0" destOrd="0" parTransId="{AFEDC245-DE94-47BF-BF1B-DA9224BCF517}" sibTransId="{EBAF1126-A94E-46E5-983C-776C7C56BA06}"/>
    <dgm:cxn modelId="{CD90A7B6-067F-4F78-9C7D-28414ED1D440}" type="presOf" srcId="{ED739FF8-F6D6-4036-8183-FFC4D9B20A06}" destId="{2F7F9EC3-A5E6-4A93-8D38-5CEC3192D56E}" srcOrd="0" destOrd="0" presId="urn:microsoft.com/office/officeart/2005/8/layout/hProcess9"/>
    <dgm:cxn modelId="{29B976CA-CB27-4A19-8BEC-9CC6D5F8C7C4}" type="presOf" srcId="{C5BF0893-19BB-4048-9C40-ECA6E2E7E10B}" destId="{F849B4CA-6044-40BC-B884-3FD3AD817463}" srcOrd="0" destOrd="0" presId="urn:microsoft.com/office/officeart/2005/8/layout/hProcess9"/>
    <dgm:cxn modelId="{5938F3EF-852F-4145-87A8-9592FF423CDF}" type="presOf" srcId="{0B57158C-3957-493A-B449-64AC4A70FCC7}" destId="{E17389CD-4078-40D2-9B5D-50809413DCEB}" srcOrd="0" destOrd="0" presId="urn:microsoft.com/office/officeart/2005/8/layout/hProcess9"/>
    <dgm:cxn modelId="{AC142D3A-CC0C-48D1-89BB-5DF2419C5804}" type="presParOf" srcId="{A68556FE-2098-4579-BA7E-0A131555DBA8}" destId="{50A50468-FA63-45B4-9D25-1B1D416ECEE2}" srcOrd="0" destOrd="0" presId="urn:microsoft.com/office/officeart/2005/8/layout/hProcess9"/>
    <dgm:cxn modelId="{2ADF8D4E-FD06-48BD-8323-525E96DFBD66}" type="presParOf" srcId="{A68556FE-2098-4579-BA7E-0A131555DBA8}" destId="{C95DAFFE-F518-4A8D-940C-7BBE1EAA5210}" srcOrd="1" destOrd="0" presId="urn:microsoft.com/office/officeart/2005/8/layout/hProcess9"/>
    <dgm:cxn modelId="{083C20E1-6E07-4270-925F-2C9618849A92}" type="presParOf" srcId="{C95DAFFE-F518-4A8D-940C-7BBE1EAA5210}" destId="{E17389CD-4078-40D2-9B5D-50809413DCEB}" srcOrd="0" destOrd="0" presId="urn:microsoft.com/office/officeart/2005/8/layout/hProcess9"/>
    <dgm:cxn modelId="{CB716B1B-7A57-44EC-AA37-F8EA2EDA5D59}" type="presParOf" srcId="{C95DAFFE-F518-4A8D-940C-7BBE1EAA5210}" destId="{A0E9FE42-0012-4853-8109-CA03998C3859}" srcOrd="1" destOrd="0" presId="urn:microsoft.com/office/officeart/2005/8/layout/hProcess9"/>
    <dgm:cxn modelId="{15D57D80-17B8-4888-B9B2-826F7F4BC8CE}" type="presParOf" srcId="{C95DAFFE-F518-4A8D-940C-7BBE1EAA5210}" destId="{F849B4CA-6044-40BC-B884-3FD3AD817463}" srcOrd="2" destOrd="0" presId="urn:microsoft.com/office/officeart/2005/8/layout/hProcess9"/>
    <dgm:cxn modelId="{2A10DC35-ACB2-44F4-9125-B69CADF2B216}" type="presParOf" srcId="{C95DAFFE-F518-4A8D-940C-7BBE1EAA5210}" destId="{45DB9F39-0277-4F0B-A4B0-DB71D2EFC516}" srcOrd="3" destOrd="0" presId="urn:microsoft.com/office/officeart/2005/8/layout/hProcess9"/>
    <dgm:cxn modelId="{91367CBA-BC48-4CD2-9AB1-D3A6A4326E0C}" type="presParOf" srcId="{C95DAFFE-F518-4A8D-940C-7BBE1EAA5210}" destId="{2F7F9EC3-A5E6-4A93-8D38-5CEC3192D56E}" srcOrd="4" destOrd="0" presId="urn:microsoft.com/office/officeart/2005/8/layout/hProcess9"/>
    <dgm:cxn modelId="{A388BF93-87FC-4A7D-A5C2-DBCAB0EE4800}" type="presParOf" srcId="{C95DAFFE-F518-4A8D-940C-7BBE1EAA5210}" destId="{0946A274-C23C-4E49-98BF-FAB73F4A1AC8}" srcOrd="5" destOrd="0" presId="urn:microsoft.com/office/officeart/2005/8/layout/hProcess9"/>
    <dgm:cxn modelId="{643E5A7C-24BF-42D3-B837-5F948C247577}" type="presParOf" srcId="{C95DAFFE-F518-4A8D-940C-7BBE1EAA5210}" destId="{5F8E3204-F066-4078-89A1-D7278149BA65}" srcOrd="6" destOrd="0" presId="urn:microsoft.com/office/officeart/2005/8/layout/hProcess9"/>
    <dgm:cxn modelId="{C6388A88-B1B8-4014-89C4-2B549C63F6F6}" type="presParOf" srcId="{C95DAFFE-F518-4A8D-940C-7BBE1EAA5210}" destId="{669FC809-2F4F-448F-8D48-D8C3DB12E12A}" srcOrd="7" destOrd="0" presId="urn:microsoft.com/office/officeart/2005/8/layout/hProcess9"/>
    <dgm:cxn modelId="{847A3FFC-6590-47AB-AF29-731BD79C06DC}" type="presParOf" srcId="{C95DAFFE-F518-4A8D-940C-7BBE1EAA5210}" destId="{9877D56C-B5C1-4235-8091-62A0F87023D4}"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5298FA-C059-486C-8158-10948353E7E8}"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9067E8B9-C9C3-4A02-B955-3BD622CFE774}">
      <dgm:prSet phldrT="[Text]" custT="1"/>
      <dgm:spPr/>
      <dgm:t>
        <a:bodyPr/>
        <a:lstStyle/>
        <a:p>
          <a:r>
            <a:rPr lang="en-US" sz="900" dirty="0"/>
            <a:t>37 million sessions in 2017</a:t>
          </a:r>
        </a:p>
      </dgm:t>
    </dgm:pt>
    <dgm:pt modelId="{003ED228-865B-445A-84E7-F3B5458F9C30}" type="parTrans" cxnId="{5D6003CD-54EA-4555-B830-51BF0F535EA6}">
      <dgm:prSet/>
      <dgm:spPr/>
      <dgm:t>
        <a:bodyPr/>
        <a:lstStyle/>
        <a:p>
          <a:endParaRPr lang="en-US"/>
        </a:p>
      </dgm:t>
    </dgm:pt>
    <dgm:pt modelId="{45AF6020-4F2D-4565-B79B-0BB7B78C705B}" type="sibTrans" cxnId="{5D6003CD-54EA-4555-B830-51BF0F535EA6}">
      <dgm:prSet custT="1"/>
      <dgm:spPr/>
      <dgm:t>
        <a:bodyPr/>
        <a:lstStyle/>
        <a:p>
          <a:r>
            <a:rPr lang="en-US" sz="800" dirty="0"/>
            <a:t>4.8 million transactions</a:t>
          </a:r>
        </a:p>
      </dgm:t>
    </dgm:pt>
    <dgm:pt modelId="{B1A08A08-0834-42B0-A30B-3872401FC21C}">
      <dgm:prSet phldrT="[Text]"/>
      <dgm:spPr/>
      <dgm:t>
        <a:bodyPr/>
        <a:lstStyle/>
        <a:p>
          <a:r>
            <a:rPr lang="en-US" dirty="0"/>
            <a:t>344 million page views in 2017%</a:t>
          </a:r>
        </a:p>
      </dgm:t>
    </dgm:pt>
    <dgm:pt modelId="{9160C371-C737-4716-9FCA-650188FA4429}" type="parTrans" cxnId="{FB7BEADA-9863-4C37-8B87-5B4283E024B2}">
      <dgm:prSet/>
      <dgm:spPr/>
      <dgm:t>
        <a:bodyPr/>
        <a:lstStyle/>
        <a:p>
          <a:endParaRPr lang="en-US"/>
        </a:p>
      </dgm:t>
    </dgm:pt>
    <dgm:pt modelId="{C78F07F3-4E71-455C-9D68-926B7840D3B7}" type="sibTrans" cxnId="{FB7BEADA-9863-4C37-8B87-5B4283E024B2}">
      <dgm:prSet/>
      <dgm:spPr/>
      <dgm:t>
        <a:bodyPr/>
        <a:lstStyle/>
        <a:p>
          <a:r>
            <a:rPr lang="en-US" dirty="0"/>
            <a:t>&gt; 3,400 sites and activities</a:t>
          </a:r>
        </a:p>
      </dgm:t>
    </dgm:pt>
    <dgm:pt modelId="{89509694-66C3-4B76-B050-263D6E1EE983}">
      <dgm:prSet phldrT="[Text]" custT="1"/>
      <dgm:spPr/>
      <dgm:t>
        <a:bodyPr/>
        <a:lstStyle/>
        <a:p>
          <a:r>
            <a:rPr lang="en-US" sz="1000" dirty="0"/>
            <a:t>19 million users in 2017</a:t>
          </a:r>
        </a:p>
      </dgm:t>
    </dgm:pt>
    <dgm:pt modelId="{8E190EBD-0349-4F96-91A5-ADA910CFAD9B}" type="parTrans" cxnId="{9B88EA0E-8102-43D5-AE5D-C04B06F86F67}">
      <dgm:prSet/>
      <dgm:spPr/>
      <dgm:t>
        <a:bodyPr/>
        <a:lstStyle/>
        <a:p>
          <a:endParaRPr lang="en-US"/>
        </a:p>
      </dgm:t>
    </dgm:pt>
    <dgm:pt modelId="{E9FED14E-C799-4048-A6B1-AD30FB84B65E}" type="sibTrans" cxnId="{9B88EA0E-8102-43D5-AE5D-C04B06F86F67}">
      <dgm:prSet/>
      <dgm:spPr/>
      <dgm:t>
        <a:bodyPr/>
        <a:lstStyle/>
        <a:p>
          <a:r>
            <a:rPr lang="en-US" dirty="0"/>
            <a:t>10 million accounts</a:t>
          </a:r>
        </a:p>
      </dgm:t>
    </dgm:pt>
    <dgm:pt modelId="{20D7BCFA-75E1-49D3-BAC9-0E5DC7DA535F}">
      <dgm:prSet/>
      <dgm:spPr/>
      <dgm:t>
        <a:bodyPr/>
        <a:lstStyle/>
        <a:p>
          <a:r>
            <a:rPr lang="en-US" dirty="0"/>
            <a:t>&gt; 90,000 individual reservable sites</a:t>
          </a:r>
        </a:p>
      </dgm:t>
    </dgm:pt>
    <dgm:pt modelId="{20913712-FDFB-453C-BEAA-AABD733A60FD}" type="parTrans" cxnId="{1A4B923C-D9FA-45C1-853A-3DF75F8A990E}">
      <dgm:prSet/>
      <dgm:spPr/>
      <dgm:t>
        <a:bodyPr/>
        <a:lstStyle/>
        <a:p>
          <a:endParaRPr lang="en-US"/>
        </a:p>
      </dgm:t>
    </dgm:pt>
    <dgm:pt modelId="{BEF13865-57E6-4F1A-9439-1AB868C89F7F}" type="sibTrans" cxnId="{1A4B923C-D9FA-45C1-853A-3DF75F8A990E}">
      <dgm:prSet/>
      <dgm:spPr/>
      <dgm:t>
        <a:bodyPr/>
        <a:lstStyle/>
        <a:p>
          <a:r>
            <a:rPr lang="en-US" dirty="0"/>
            <a:t>12 partner agencies</a:t>
          </a:r>
        </a:p>
      </dgm:t>
    </dgm:pt>
    <dgm:pt modelId="{10F492B3-41F9-4602-A0E6-26BE851A10EB}" type="pres">
      <dgm:prSet presAssocID="{E85298FA-C059-486C-8158-10948353E7E8}" presName="Name0" presStyleCnt="0">
        <dgm:presLayoutVars>
          <dgm:chMax/>
          <dgm:chPref/>
          <dgm:dir/>
          <dgm:animLvl val="lvl"/>
        </dgm:presLayoutVars>
      </dgm:prSet>
      <dgm:spPr/>
      <dgm:t>
        <a:bodyPr/>
        <a:lstStyle/>
        <a:p>
          <a:endParaRPr lang="en-US"/>
        </a:p>
      </dgm:t>
    </dgm:pt>
    <dgm:pt modelId="{FAC796B2-2C96-4368-B910-35DD2DC42348}" type="pres">
      <dgm:prSet presAssocID="{9067E8B9-C9C3-4A02-B955-3BD622CFE774}" presName="composite" presStyleCnt="0"/>
      <dgm:spPr/>
    </dgm:pt>
    <dgm:pt modelId="{8B9EEDF9-D50C-4506-981F-9F06B24F18E1}" type="pres">
      <dgm:prSet presAssocID="{9067E8B9-C9C3-4A02-B955-3BD622CFE774}" presName="Parent1" presStyleLbl="node1" presStyleIdx="0" presStyleCnt="8">
        <dgm:presLayoutVars>
          <dgm:chMax val="1"/>
          <dgm:chPref val="1"/>
          <dgm:bulletEnabled val="1"/>
        </dgm:presLayoutVars>
      </dgm:prSet>
      <dgm:spPr/>
      <dgm:t>
        <a:bodyPr/>
        <a:lstStyle/>
        <a:p>
          <a:endParaRPr lang="en-US"/>
        </a:p>
      </dgm:t>
    </dgm:pt>
    <dgm:pt modelId="{B6820158-0708-4B15-9478-1508F8073C4F}" type="pres">
      <dgm:prSet presAssocID="{9067E8B9-C9C3-4A02-B955-3BD622CFE774}" presName="Childtext1" presStyleLbl="revTx" presStyleIdx="0" presStyleCnt="4">
        <dgm:presLayoutVars>
          <dgm:chMax val="0"/>
          <dgm:chPref val="0"/>
          <dgm:bulletEnabled val="1"/>
        </dgm:presLayoutVars>
      </dgm:prSet>
      <dgm:spPr/>
    </dgm:pt>
    <dgm:pt modelId="{EEA37450-768D-4B73-810B-0EF119DDCE3B}" type="pres">
      <dgm:prSet presAssocID="{9067E8B9-C9C3-4A02-B955-3BD622CFE774}" presName="BalanceSpacing" presStyleCnt="0"/>
      <dgm:spPr/>
    </dgm:pt>
    <dgm:pt modelId="{5DBCD4C9-87BB-4B6F-88CB-1EE4A9B291D2}" type="pres">
      <dgm:prSet presAssocID="{9067E8B9-C9C3-4A02-B955-3BD622CFE774}" presName="BalanceSpacing1" presStyleCnt="0"/>
      <dgm:spPr/>
    </dgm:pt>
    <dgm:pt modelId="{91C91195-D063-4290-8B3B-1CFFC1451D2C}" type="pres">
      <dgm:prSet presAssocID="{45AF6020-4F2D-4565-B79B-0BB7B78C705B}" presName="Accent1Text" presStyleLbl="node1" presStyleIdx="1" presStyleCnt="8"/>
      <dgm:spPr/>
      <dgm:t>
        <a:bodyPr/>
        <a:lstStyle/>
        <a:p>
          <a:endParaRPr lang="en-US"/>
        </a:p>
      </dgm:t>
    </dgm:pt>
    <dgm:pt modelId="{65391DD0-37D0-40D4-8D02-BF13A6E6B5D5}" type="pres">
      <dgm:prSet presAssocID="{45AF6020-4F2D-4565-B79B-0BB7B78C705B}" presName="spaceBetweenRectangles" presStyleCnt="0"/>
      <dgm:spPr/>
    </dgm:pt>
    <dgm:pt modelId="{8A92825C-5A8F-46B2-B978-9649A0FD6FD4}" type="pres">
      <dgm:prSet presAssocID="{20D7BCFA-75E1-49D3-BAC9-0E5DC7DA535F}" presName="composite" presStyleCnt="0"/>
      <dgm:spPr/>
    </dgm:pt>
    <dgm:pt modelId="{AC02F5AD-E296-496E-B1E7-58E04DFF741B}" type="pres">
      <dgm:prSet presAssocID="{20D7BCFA-75E1-49D3-BAC9-0E5DC7DA535F}" presName="Parent1" presStyleLbl="node1" presStyleIdx="2" presStyleCnt="8">
        <dgm:presLayoutVars>
          <dgm:chMax val="1"/>
          <dgm:chPref val="1"/>
          <dgm:bulletEnabled val="1"/>
        </dgm:presLayoutVars>
      </dgm:prSet>
      <dgm:spPr/>
      <dgm:t>
        <a:bodyPr/>
        <a:lstStyle/>
        <a:p>
          <a:endParaRPr lang="en-US"/>
        </a:p>
      </dgm:t>
    </dgm:pt>
    <dgm:pt modelId="{A3C5CDDF-881F-45AE-8192-D4D2317B62C3}" type="pres">
      <dgm:prSet presAssocID="{20D7BCFA-75E1-49D3-BAC9-0E5DC7DA535F}" presName="Childtext1" presStyleLbl="revTx" presStyleIdx="1" presStyleCnt="4">
        <dgm:presLayoutVars>
          <dgm:chMax val="0"/>
          <dgm:chPref val="0"/>
          <dgm:bulletEnabled val="1"/>
        </dgm:presLayoutVars>
      </dgm:prSet>
      <dgm:spPr/>
    </dgm:pt>
    <dgm:pt modelId="{B9D6B575-5D1E-4AE7-8370-4649204D16AA}" type="pres">
      <dgm:prSet presAssocID="{20D7BCFA-75E1-49D3-BAC9-0E5DC7DA535F}" presName="BalanceSpacing" presStyleCnt="0"/>
      <dgm:spPr/>
    </dgm:pt>
    <dgm:pt modelId="{F5D34AF8-9EB5-4C0E-8DDA-776D780685B9}" type="pres">
      <dgm:prSet presAssocID="{20D7BCFA-75E1-49D3-BAC9-0E5DC7DA535F}" presName="BalanceSpacing1" presStyleCnt="0"/>
      <dgm:spPr/>
    </dgm:pt>
    <dgm:pt modelId="{C5BF20C8-1A07-427C-BBD6-EF77743382F7}" type="pres">
      <dgm:prSet presAssocID="{BEF13865-57E6-4F1A-9439-1AB868C89F7F}" presName="Accent1Text" presStyleLbl="node1" presStyleIdx="3" presStyleCnt="8"/>
      <dgm:spPr/>
      <dgm:t>
        <a:bodyPr/>
        <a:lstStyle/>
        <a:p>
          <a:endParaRPr lang="en-US"/>
        </a:p>
      </dgm:t>
    </dgm:pt>
    <dgm:pt modelId="{887E2140-1A24-4692-A97B-06B79F070315}" type="pres">
      <dgm:prSet presAssocID="{BEF13865-57E6-4F1A-9439-1AB868C89F7F}" presName="spaceBetweenRectangles" presStyleCnt="0"/>
      <dgm:spPr/>
    </dgm:pt>
    <dgm:pt modelId="{3F5E4D41-12AF-4163-889B-EAE135C407F1}" type="pres">
      <dgm:prSet presAssocID="{B1A08A08-0834-42B0-A30B-3872401FC21C}" presName="composite" presStyleCnt="0"/>
      <dgm:spPr/>
    </dgm:pt>
    <dgm:pt modelId="{42D884A1-358E-460A-A4E2-A0A712B61CD6}" type="pres">
      <dgm:prSet presAssocID="{B1A08A08-0834-42B0-A30B-3872401FC21C}" presName="Parent1" presStyleLbl="node1" presStyleIdx="4" presStyleCnt="8">
        <dgm:presLayoutVars>
          <dgm:chMax val="1"/>
          <dgm:chPref val="1"/>
          <dgm:bulletEnabled val="1"/>
        </dgm:presLayoutVars>
      </dgm:prSet>
      <dgm:spPr/>
      <dgm:t>
        <a:bodyPr/>
        <a:lstStyle/>
        <a:p>
          <a:endParaRPr lang="en-US"/>
        </a:p>
      </dgm:t>
    </dgm:pt>
    <dgm:pt modelId="{C5D0543B-5179-49AD-BE93-67A42EF84908}" type="pres">
      <dgm:prSet presAssocID="{B1A08A08-0834-42B0-A30B-3872401FC21C}" presName="Childtext1" presStyleLbl="revTx" presStyleIdx="2" presStyleCnt="4" custLinFactY="-45144" custLinFactNeighborX="49263" custLinFactNeighborY="-100000">
        <dgm:presLayoutVars>
          <dgm:chMax val="0"/>
          <dgm:chPref val="0"/>
          <dgm:bulletEnabled val="1"/>
        </dgm:presLayoutVars>
      </dgm:prSet>
      <dgm:spPr/>
    </dgm:pt>
    <dgm:pt modelId="{A5EEFD21-E59C-41AB-9243-26457CE884EA}" type="pres">
      <dgm:prSet presAssocID="{B1A08A08-0834-42B0-A30B-3872401FC21C}" presName="BalanceSpacing" presStyleCnt="0"/>
      <dgm:spPr/>
    </dgm:pt>
    <dgm:pt modelId="{CED366F2-086F-442B-96E9-B327F9FB5BDF}" type="pres">
      <dgm:prSet presAssocID="{B1A08A08-0834-42B0-A30B-3872401FC21C}" presName="BalanceSpacing1" presStyleCnt="0"/>
      <dgm:spPr/>
    </dgm:pt>
    <dgm:pt modelId="{BF520213-A5C1-4197-87AA-7F620B047878}" type="pres">
      <dgm:prSet presAssocID="{C78F07F3-4E71-455C-9D68-926B7840D3B7}" presName="Accent1Text" presStyleLbl="node1" presStyleIdx="5" presStyleCnt="8"/>
      <dgm:spPr/>
      <dgm:t>
        <a:bodyPr/>
        <a:lstStyle/>
        <a:p>
          <a:endParaRPr lang="en-US"/>
        </a:p>
      </dgm:t>
    </dgm:pt>
    <dgm:pt modelId="{E0B672DA-9E2B-41AD-AC8C-4F933BF588EC}" type="pres">
      <dgm:prSet presAssocID="{C78F07F3-4E71-455C-9D68-926B7840D3B7}" presName="spaceBetweenRectangles" presStyleCnt="0"/>
      <dgm:spPr/>
    </dgm:pt>
    <dgm:pt modelId="{B6D1213B-27DA-4906-A195-B06370548688}" type="pres">
      <dgm:prSet presAssocID="{89509694-66C3-4B76-B050-263D6E1EE983}" presName="composite" presStyleCnt="0"/>
      <dgm:spPr/>
    </dgm:pt>
    <dgm:pt modelId="{F2D25505-9C02-464F-8B7C-11D0A6786E0B}" type="pres">
      <dgm:prSet presAssocID="{89509694-66C3-4B76-B050-263D6E1EE983}" presName="Parent1" presStyleLbl="node1" presStyleIdx="6" presStyleCnt="8">
        <dgm:presLayoutVars>
          <dgm:chMax val="1"/>
          <dgm:chPref val="1"/>
          <dgm:bulletEnabled val="1"/>
        </dgm:presLayoutVars>
      </dgm:prSet>
      <dgm:spPr/>
      <dgm:t>
        <a:bodyPr/>
        <a:lstStyle/>
        <a:p>
          <a:endParaRPr lang="en-US"/>
        </a:p>
      </dgm:t>
    </dgm:pt>
    <dgm:pt modelId="{9EFE8106-68AF-4C4C-9976-CC67A40F68E3}" type="pres">
      <dgm:prSet presAssocID="{89509694-66C3-4B76-B050-263D6E1EE983}" presName="Childtext1" presStyleLbl="revTx" presStyleIdx="3" presStyleCnt="4">
        <dgm:presLayoutVars>
          <dgm:chMax val="0"/>
          <dgm:chPref val="0"/>
          <dgm:bulletEnabled val="1"/>
        </dgm:presLayoutVars>
      </dgm:prSet>
      <dgm:spPr/>
    </dgm:pt>
    <dgm:pt modelId="{3D77BD00-F4BE-4C12-A6EB-165307415435}" type="pres">
      <dgm:prSet presAssocID="{89509694-66C3-4B76-B050-263D6E1EE983}" presName="BalanceSpacing" presStyleCnt="0"/>
      <dgm:spPr/>
    </dgm:pt>
    <dgm:pt modelId="{44F2BE86-59BB-48F3-86F9-AFD50D6FC8C6}" type="pres">
      <dgm:prSet presAssocID="{89509694-66C3-4B76-B050-263D6E1EE983}" presName="BalanceSpacing1" presStyleCnt="0"/>
      <dgm:spPr/>
    </dgm:pt>
    <dgm:pt modelId="{A254AC32-7CE7-442D-9F29-6C32EF6583F1}" type="pres">
      <dgm:prSet presAssocID="{E9FED14E-C799-4048-A6B1-AD30FB84B65E}" presName="Accent1Text" presStyleLbl="node1" presStyleIdx="7" presStyleCnt="8"/>
      <dgm:spPr/>
      <dgm:t>
        <a:bodyPr/>
        <a:lstStyle/>
        <a:p>
          <a:endParaRPr lang="en-US"/>
        </a:p>
      </dgm:t>
    </dgm:pt>
  </dgm:ptLst>
  <dgm:cxnLst>
    <dgm:cxn modelId="{B786E5B6-5A11-4F6C-9C58-79B6420E0430}" type="presOf" srcId="{20D7BCFA-75E1-49D3-BAC9-0E5DC7DA535F}" destId="{AC02F5AD-E296-496E-B1E7-58E04DFF741B}" srcOrd="0" destOrd="0" presId="urn:microsoft.com/office/officeart/2008/layout/AlternatingHexagons"/>
    <dgm:cxn modelId="{17365437-7C31-4F52-9A6C-E3C908043EFB}" type="presOf" srcId="{9067E8B9-C9C3-4A02-B955-3BD622CFE774}" destId="{8B9EEDF9-D50C-4506-981F-9F06B24F18E1}" srcOrd="0" destOrd="0" presId="urn:microsoft.com/office/officeart/2008/layout/AlternatingHexagons"/>
    <dgm:cxn modelId="{9B88EA0E-8102-43D5-AE5D-C04B06F86F67}" srcId="{E85298FA-C059-486C-8158-10948353E7E8}" destId="{89509694-66C3-4B76-B050-263D6E1EE983}" srcOrd="3" destOrd="0" parTransId="{8E190EBD-0349-4F96-91A5-ADA910CFAD9B}" sibTransId="{E9FED14E-C799-4048-A6B1-AD30FB84B65E}"/>
    <dgm:cxn modelId="{5D6003CD-54EA-4555-B830-51BF0F535EA6}" srcId="{E85298FA-C059-486C-8158-10948353E7E8}" destId="{9067E8B9-C9C3-4A02-B955-3BD622CFE774}" srcOrd="0" destOrd="0" parTransId="{003ED228-865B-445A-84E7-F3B5458F9C30}" sibTransId="{45AF6020-4F2D-4565-B79B-0BB7B78C705B}"/>
    <dgm:cxn modelId="{9E269632-29F6-4FB5-8B1A-8F392E22E658}" type="presOf" srcId="{E9FED14E-C799-4048-A6B1-AD30FB84B65E}" destId="{A254AC32-7CE7-442D-9F29-6C32EF6583F1}" srcOrd="0" destOrd="0" presId="urn:microsoft.com/office/officeart/2008/layout/AlternatingHexagons"/>
    <dgm:cxn modelId="{87D47690-E68E-4E31-8F13-C4D7BDFFF840}" type="presOf" srcId="{E85298FA-C059-486C-8158-10948353E7E8}" destId="{10F492B3-41F9-4602-A0E6-26BE851A10EB}" srcOrd="0" destOrd="0" presId="urn:microsoft.com/office/officeart/2008/layout/AlternatingHexagons"/>
    <dgm:cxn modelId="{7808848A-2C22-4CFB-84EB-0F1A0CA78090}" type="presOf" srcId="{45AF6020-4F2D-4565-B79B-0BB7B78C705B}" destId="{91C91195-D063-4290-8B3B-1CFFC1451D2C}" srcOrd="0" destOrd="0" presId="urn:microsoft.com/office/officeart/2008/layout/AlternatingHexagons"/>
    <dgm:cxn modelId="{B33A0071-4D36-49DA-A54C-13D184BD125E}" type="presOf" srcId="{C78F07F3-4E71-455C-9D68-926B7840D3B7}" destId="{BF520213-A5C1-4197-87AA-7F620B047878}" srcOrd="0" destOrd="0" presId="urn:microsoft.com/office/officeart/2008/layout/AlternatingHexagons"/>
    <dgm:cxn modelId="{8796C482-8563-4C12-922A-7C8A51C5E189}" type="presOf" srcId="{B1A08A08-0834-42B0-A30B-3872401FC21C}" destId="{42D884A1-358E-460A-A4E2-A0A712B61CD6}" srcOrd="0" destOrd="0" presId="urn:microsoft.com/office/officeart/2008/layout/AlternatingHexagons"/>
    <dgm:cxn modelId="{1A4B923C-D9FA-45C1-853A-3DF75F8A990E}" srcId="{E85298FA-C059-486C-8158-10948353E7E8}" destId="{20D7BCFA-75E1-49D3-BAC9-0E5DC7DA535F}" srcOrd="1" destOrd="0" parTransId="{20913712-FDFB-453C-BEAA-AABD733A60FD}" sibTransId="{BEF13865-57E6-4F1A-9439-1AB868C89F7F}"/>
    <dgm:cxn modelId="{99AA8922-65F2-4EC8-936C-05698D093229}" type="presOf" srcId="{89509694-66C3-4B76-B050-263D6E1EE983}" destId="{F2D25505-9C02-464F-8B7C-11D0A6786E0B}" srcOrd="0" destOrd="0" presId="urn:microsoft.com/office/officeart/2008/layout/AlternatingHexagons"/>
    <dgm:cxn modelId="{FB7BEADA-9863-4C37-8B87-5B4283E024B2}" srcId="{E85298FA-C059-486C-8158-10948353E7E8}" destId="{B1A08A08-0834-42B0-A30B-3872401FC21C}" srcOrd="2" destOrd="0" parTransId="{9160C371-C737-4716-9FCA-650188FA4429}" sibTransId="{C78F07F3-4E71-455C-9D68-926B7840D3B7}"/>
    <dgm:cxn modelId="{D7ABDE3A-A2DB-45A1-A994-480F2C476805}" type="presOf" srcId="{BEF13865-57E6-4F1A-9439-1AB868C89F7F}" destId="{C5BF20C8-1A07-427C-BBD6-EF77743382F7}" srcOrd="0" destOrd="0" presId="urn:microsoft.com/office/officeart/2008/layout/AlternatingHexagons"/>
    <dgm:cxn modelId="{4F761786-F8A2-418C-BC78-85518A1A0C44}" type="presParOf" srcId="{10F492B3-41F9-4602-A0E6-26BE851A10EB}" destId="{FAC796B2-2C96-4368-B910-35DD2DC42348}" srcOrd="0" destOrd="0" presId="urn:microsoft.com/office/officeart/2008/layout/AlternatingHexagons"/>
    <dgm:cxn modelId="{50016252-FFE1-4281-B814-272211F23D1C}" type="presParOf" srcId="{FAC796B2-2C96-4368-B910-35DD2DC42348}" destId="{8B9EEDF9-D50C-4506-981F-9F06B24F18E1}" srcOrd="0" destOrd="0" presId="urn:microsoft.com/office/officeart/2008/layout/AlternatingHexagons"/>
    <dgm:cxn modelId="{40859C78-F8FA-46AF-A89A-8269B2472390}" type="presParOf" srcId="{FAC796B2-2C96-4368-B910-35DD2DC42348}" destId="{B6820158-0708-4B15-9478-1508F8073C4F}" srcOrd="1" destOrd="0" presId="urn:microsoft.com/office/officeart/2008/layout/AlternatingHexagons"/>
    <dgm:cxn modelId="{9E2319AC-1AC5-4AF4-BE33-CA9E575E4CB5}" type="presParOf" srcId="{FAC796B2-2C96-4368-B910-35DD2DC42348}" destId="{EEA37450-768D-4B73-810B-0EF119DDCE3B}" srcOrd="2" destOrd="0" presId="urn:microsoft.com/office/officeart/2008/layout/AlternatingHexagons"/>
    <dgm:cxn modelId="{89437301-83A4-4A90-8EDC-09D850EE0D68}" type="presParOf" srcId="{FAC796B2-2C96-4368-B910-35DD2DC42348}" destId="{5DBCD4C9-87BB-4B6F-88CB-1EE4A9B291D2}" srcOrd="3" destOrd="0" presId="urn:microsoft.com/office/officeart/2008/layout/AlternatingHexagons"/>
    <dgm:cxn modelId="{9E4D3107-6C31-4CFA-AEC4-11BAD8DBD830}" type="presParOf" srcId="{FAC796B2-2C96-4368-B910-35DD2DC42348}" destId="{91C91195-D063-4290-8B3B-1CFFC1451D2C}" srcOrd="4" destOrd="0" presId="urn:microsoft.com/office/officeart/2008/layout/AlternatingHexagons"/>
    <dgm:cxn modelId="{A61C276E-5789-43E0-B338-74618B59DB93}" type="presParOf" srcId="{10F492B3-41F9-4602-A0E6-26BE851A10EB}" destId="{65391DD0-37D0-40D4-8D02-BF13A6E6B5D5}" srcOrd="1" destOrd="0" presId="urn:microsoft.com/office/officeart/2008/layout/AlternatingHexagons"/>
    <dgm:cxn modelId="{DFC0FAE5-0E2A-4AA8-9723-DA5BB8C0251C}" type="presParOf" srcId="{10F492B3-41F9-4602-A0E6-26BE851A10EB}" destId="{8A92825C-5A8F-46B2-B978-9649A0FD6FD4}" srcOrd="2" destOrd="0" presId="urn:microsoft.com/office/officeart/2008/layout/AlternatingHexagons"/>
    <dgm:cxn modelId="{751BC36E-A56B-4FD7-BFD9-CBE8BE5DFAEC}" type="presParOf" srcId="{8A92825C-5A8F-46B2-B978-9649A0FD6FD4}" destId="{AC02F5AD-E296-496E-B1E7-58E04DFF741B}" srcOrd="0" destOrd="0" presId="urn:microsoft.com/office/officeart/2008/layout/AlternatingHexagons"/>
    <dgm:cxn modelId="{09E23CFA-4593-4126-B57F-26050C9AFB5F}" type="presParOf" srcId="{8A92825C-5A8F-46B2-B978-9649A0FD6FD4}" destId="{A3C5CDDF-881F-45AE-8192-D4D2317B62C3}" srcOrd="1" destOrd="0" presId="urn:microsoft.com/office/officeart/2008/layout/AlternatingHexagons"/>
    <dgm:cxn modelId="{CD9F9A01-FD59-49EA-B2EC-611AA53CCEA4}" type="presParOf" srcId="{8A92825C-5A8F-46B2-B978-9649A0FD6FD4}" destId="{B9D6B575-5D1E-4AE7-8370-4649204D16AA}" srcOrd="2" destOrd="0" presId="urn:microsoft.com/office/officeart/2008/layout/AlternatingHexagons"/>
    <dgm:cxn modelId="{2A56562D-310D-46E5-A5FC-EE46043EF9A4}" type="presParOf" srcId="{8A92825C-5A8F-46B2-B978-9649A0FD6FD4}" destId="{F5D34AF8-9EB5-4C0E-8DDA-776D780685B9}" srcOrd="3" destOrd="0" presId="urn:microsoft.com/office/officeart/2008/layout/AlternatingHexagons"/>
    <dgm:cxn modelId="{47586DD3-0BDB-4631-91EA-B354A6903E3F}" type="presParOf" srcId="{8A92825C-5A8F-46B2-B978-9649A0FD6FD4}" destId="{C5BF20C8-1A07-427C-BBD6-EF77743382F7}" srcOrd="4" destOrd="0" presId="urn:microsoft.com/office/officeart/2008/layout/AlternatingHexagons"/>
    <dgm:cxn modelId="{D4337A96-2571-41B9-9ED7-9DABE5625C77}" type="presParOf" srcId="{10F492B3-41F9-4602-A0E6-26BE851A10EB}" destId="{887E2140-1A24-4692-A97B-06B79F070315}" srcOrd="3" destOrd="0" presId="urn:microsoft.com/office/officeart/2008/layout/AlternatingHexagons"/>
    <dgm:cxn modelId="{46E29695-1ABD-4F84-BAA3-1AFB60C03296}" type="presParOf" srcId="{10F492B3-41F9-4602-A0E6-26BE851A10EB}" destId="{3F5E4D41-12AF-4163-889B-EAE135C407F1}" srcOrd="4" destOrd="0" presId="urn:microsoft.com/office/officeart/2008/layout/AlternatingHexagons"/>
    <dgm:cxn modelId="{54D0134A-D61C-4AF7-AF54-D6446EADEF6A}" type="presParOf" srcId="{3F5E4D41-12AF-4163-889B-EAE135C407F1}" destId="{42D884A1-358E-460A-A4E2-A0A712B61CD6}" srcOrd="0" destOrd="0" presId="urn:microsoft.com/office/officeart/2008/layout/AlternatingHexagons"/>
    <dgm:cxn modelId="{58B6625C-F27F-4F78-A762-BBAF7C504C76}" type="presParOf" srcId="{3F5E4D41-12AF-4163-889B-EAE135C407F1}" destId="{C5D0543B-5179-49AD-BE93-67A42EF84908}" srcOrd="1" destOrd="0" presId="urn:microsoft.com/office/officeart/2008/layout/AlternatingHexagons"/>
    <dgm:cxn modelId="{AA93A19D-13A2-40AC-B87C-79DFCB3BDAA8}" type="presParOf" srcId="{3F5E4D41-12AF-4163-889B-EAE135C407F1}" destId="{A5EEFD21-E59C-41AB-9243-26457CE884EA}" srcOrd="2" destOrd="0" presId="urn:microsoft.com/office/officeart/2008/layout/AlternatingHexagons"/>
    <dgm:cxn modelId="{311730A3-120E-4AF2-97DC-30682A7706C9}" type="presParOf" srcId="{3F5E4D41-12AF-4163-889B-EAE135C407F1}" destId="{CED366F2-086F-442B-96E9-B327F9FB5BDF}" srcOrd="3" destOrd="0" presId="urn:microsoft.com/office/officeart/2008/layout/AlternatingHexagons"/>
    <dgm:cxn modelId="{42596ED7-6E3B-4DA0-B6DE-519F2517D084}" type="presParOf" srcId="{3F5E4D41-12AF-4163-889B-EAE135C407F1}" destId="{BF520213-A5C1-4197-87AA-7F620B047878}" srcOrd="4" destOrd="0" presId="urn:microsoft.com/office/officeart/2008/layout/AlternatingHexagons"/>
    <dgm:cxn modelId="{A9BCAAE8-CFF4-459E-BCAD-9209582B2AD9}" type="presParOf" srcId="{10F492B3-41F9-4602-A0E6-26BE851A10EB}" destId="{E0B672DA-9E2B-41AD-AC8C-4F933BF588EC}" srcOrd="5" destOrd="0" presId="urn:microsoft.com/office/officeart/2008/layout/AlternatingHexagons"/>
    <dgm:cxn modelId="{F28EBDB7-5B92-4FCF-A5E0-07E6D6959CD6}" type="presParOf" srcId="{10F492B3-41F9-4602-A0E6-26BE851A10EB}" destId="{B6D1213B-27DA-4906-A195-B06370548688}" srcOrd="6" destOrd="0" presId="urn:microsoft.com/office/officeart/2008/layout/AlternatingHexagons"/>
    <dgm:cxn modelId="{6917FAA5-88C3-4A6D-8192-D43A699251E1}" type="presParOf" srcId="{B6D1213B-27DA-4906-A195-B06370548688}" destId="{F2D25505-9C02-464F-8B7C-11D0A6786E0B}" srcOrd="0" destOrd="0" presId="urn:microsoft.com/office/officeart/2008/layout/AlternatingHexagons"/>
    <dgm:cxn modelId="{D989FD06-7445-4B70-90F5-01A5205B6027}" type="presParOf" srcId="{B6D1213B-27DA-4906-A195-B06370548688}" destId="{9EFE8106-68AF-4C4C-9976-CC67A40F68E3}" srcOrd="1" destOrd="0" presId="urn:microsoft.com/office/officeart/2008/layout/AlternatingHexagons"/>
    <dgm:cxn modelId="{7BC355D5-BE73-44C5-A223-F2468DCD0656}" type="presParOf" srcId="{B6D1213B-27DA-4906-A195-B06370548688}" destId="{3D77BD00-F4BE-4C12-A6EB-165307415435}" srcOrd="2" destOrd="0" presId="urn:microsoft.com/office/officeart/2008/layout/AlternatingHexagons"/>
    <dgm:cxn modelId="{2C00D80F-7890-453B-A984-D1C0B11EFD14}" type="presParOf" srcId="{B6D1213B-27DA-4906-A195-B06370548688}" destId="{44F2BE86-59BB-48F3-86F9-AFD50D6FC8C6}" srcOrd="3" destOrd="0" presId="urn:microsoft.com/office/officeart/2008/layout/AlternatingHexagons"/>
    <dgm:cxn modelId="{1E699BD7-365D-46FF-BD61-1D549A7EA4D9}" type="presParOf" srcId="{B6D1213B-27DA-4906-A195-B06370548688}" destId="{A254AC32-7CE7-442D-9F29-6C32EF6583F1}"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50468-FA63-45B4-9D25-1B1D416ECEE2}">
      <dsp:nvSpPr>
        <dsp:cNvPr id="0" name=""/>
        <dsp:cNvSpPr/>
      </dsp:nvSpPr>
      <dsp:spPr>
        <a:xfrm>
          <a:off x="531494" y="0"/>
          <a:ext cx="6023609" cy="415321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7389CD-4078-40D2-9B5D-50809413DCEB}">
      <dsp:nvSpPr>
        <dsp:cNvPr id="0" name=""/>
        <dsp:cNvSpPr/>
      </dsp:nvSpPr>
      <dsp:spPr>
        <a:xfrm>
          <a:off x="666" y="1245965"/>
          <a:ext cx="1350685" cy="16612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1995 NRRS</a:t>
          </a:r>
        </a:p>
      </dsp:txBody>
      <dsp:txXfrm>
        <a:off x="66601" y="1311900"/>
        <a:ext cx="1218815" cy="1529417"/>
      </dsp:txXfrm>
    </dsp:sp>
    <dsp:sp modelId="{F849B4CA-6044-40BC-B884-3FD3AD817463}">
      <dsp:nvSpPr>
        <dsp:cNvPr id="0" name=""/>
        <dsp:cNvSpPr/>
      </dsp:nvSpPr>
      <dsp:spPr>
        <a:xfrm>
          <a:off x="1434311" y="1245965"/>
          <a:ext cx="1350685" cy="16612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2003 </a:t>
          </a:r>
          <a:br>
            <a:rPr lang="en-US" sz="1400" kern="1200" dirty="0"/>
          </a:br>
          <a:r>
            <a:rPr lang="en-US" sz="1400" kern="1200" dirty="0"/>
            <a:t>E-</a:t>
          </a:r>
          <a:r>
            <a:rPr lang="en-US" sz="1400" kern="1200" dirty="0" err="1"/>
            <a:t>Gov</a:t>
          </a:r>
          <a:r>
            <a:rPr lang="en-US" sz="1400" kern="1200" dirty="0"/>
            <a:t> Initiative</a:t>
          </a:r>
        </a:p>
      </dsp:txBody>
      <dsp:txXfrm>
        <a:off x="1500246" y="1311900"/>
        <a:ext cx="1218815" cy="1529417"/>
      </dsp:txXfrm>
    </dsp:sp>
    <dsp:sp modelId="{2F7F9EC3-A5E6-4A93-8D38-5CEC3192D56E}">
      <dsp:nvSpPr>
        <dsp:cNvPr id="0" name=""/>
        <dsp:cNvSpPr/>
      </dsp:nvSpPr>
      <dsp:spPr>
        <a:xfrm>
          <a:off x="2867956" y="1245965"/>
          <a:ext cx="1350685" cy="16612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2007 Recreation.gov launched</a:t>
          </a:r>
        </a:p>
      </dsp:txBody>
      <dsp:txXfrm>
        <a:off x="2933891" y="1311900"/>
        <a:ext cx="1218815" cy="1529417"/>
      </dsp:txXfrm>
    </dsp:sp>
    <dsp:sp modelId="{5F8E3204-F066-4078-89A1-D7278149BA65}">
      <dsp:nvSpPr>
        <dsp:cNvPr id="0" name=""/>
        <dsp:cNvSpPr/>
      </dsp:nvSpPr>
      <dsp:spPr>
        <a:xfrm>
          <a:off x="4301601" y="1245965"/>
          <a:ext cx="1350685" cy="16612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2016 10-Year Contract Expired</a:t>
          </a:r>
        </a:p>
      </dsp:txBody>
      <dsp:txXfrm>
        <a:off x="4367536" y="1311900"/>
        <a:ext cx="1218815" cy="1529417"/>
      </dsp:txXfrm>
    </dsp:sp>
    <dsp:sp modelId="{9877D56C-B5C1-4235-8091-62A0F87023D4}">
      <dsp:nvSpPr>
        <dsp:cNvPr id="0" name=""/>
        <dsp:cNvSpPr/>
      </dsp:nvSpPr>
      <dsp:spPr>
        <a:xfrm>
          <a:off x="5735247" y="1245965"/>
          <a:ext cx="1350685" cy="16612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2017 New Contract Awarded</a:t>
          </a:r>
        </a:p>
      </dsp:txBody>
      <dsp:txXfrm>
        <a:off x="5801182" y="1311900"/>
        <a:ext cx="1218815" cy="1529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EEDF9-D50C-4506-981F-9F06B24F18E1}">
      <dsp:nvSpPr>
        <dsp:cNvPr id="0" name=""/>
        <dsp:cNvSpPr/>
      </dsp:nvSpPr>
      <dsp:spPr>
        <a:xfrm rot="5400000">
          <a:off x="1562640" y="552342"/>
          <a:ext cx="1026297" cy="89287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37 million sessions in 2017</a:t>
          </a:r>
        </a:p>
      </dsp:txBody>
      <dsp:txXfrm rot="-5400000">
        <a:off x="1768489" y="645564"/>
        <a:ext cx="614598" cy="706435"/>
      </dsp:txXfrm>
    </dsp:sp>
    <dsp:sp modelId="{B6820158-0708-4B15-9478-1508F8073C4F}">
      <dsp:nvSpPr>
        <dsp:cNvPr id="0" name=""/>
        <dsp:cNvSpPr/>
      </dsp:nvSpPr>
      <dsp:spPr>
        <a:xfrm>
          <a:off x="2549322" y="690892"/>
          <a:ext cx="1145347" cy="615778"/>
        </a:xfrm>
        <a:prstGeom prst="rect">
          <a:avLst/>
        </a:prstGeom>
        <a:noFill/>
        <a:ln>
          <a:noFill/>
        </a:ln>
        <a:effectLst/>
      </dsp:spPr>
      <dsp:style>
        <a:lnRef idx="0">
          <a:scrgbClr r="0" g="0" b="0"/>
        </a:lnRef>
        <a:fillRef idx="0">
          <a:scrgbClr r="0" g="0" b="0"/>
        </a:fillRef>
        <a:effectRef idx="0">
          <a:scrgbClr r="0" g="0" b="0"/>
        </a:effectRef>
        <a:fontRef idx="minor"/>
      </dsp:style>
    </dsp:sp>
    <dsp:sp modelId="{91C91195-D063-4290-8B3B-1CFFC1451D2C}">
      <dsp:nvSpPr>
        <dsp:cNvPr id="0" name=""/>
        <dsp:cNvSpPr/>
      </dsp:nvSpPr>
      <dsp:spPr>
        <a:xfrm rot="5400000">
          <a:off x="598331" y="552342"/>
          <a:ext cx="1026297" cy="89287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lang="en-US" sz="800" kern="1200" dirty="0"/>
            <a:t>4.8 million transactions</a:t>
          </a:r>
        </a:p>
      </dsp:txBody>
      <dsp:txXfrm rot="-5400000">
        <a:off x="804180" y="645564"/>
        <a:ext cx="614598" cy="706435"/>
      </dsp:txXfrm>
    </dsp:sp>
    <dsp:sp modelId="{AC02F5AD-E296-496E-B1E7-58E04DFF741B}">
      <dsp:nvSpPr>
        <dsp:cNvPr id="0" name=""/>
        <dsp:cNvSpPr/>
      </dsp:nvSpPr>
      <dsp:spPr>
        <a:xfrm rot="5400000">
          <a:off x="1078638" y="1423463"/>
          <a:ext cx="1026297" cy="89287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&gt; 90,000 individual reservable sites</a:t>
          </a:r>
        </a:p>
      </dsp:txBody>
      <dsp:txXfrm rot="-5400000">
        <a:off x="1284487" y="1516685"/>
        <a:ext cx="614598" cy="706435"/>
      </dsp:txXfrm>
    </dsp:sp>
    <dsp:sp modelId="{A3C5CDDF-881F-45AE-8192-D4D2317B62C3}">
      <dsp:nvSpPr>
        <dsp:cNvPr id="0" name=""/>
        <dsp:cNvSpPr/>
      </dsp:nvSpPr>
      <dsp:spPr>
        <a:xfrm>
          <a:off x="0" y="1562013"/>
          <a:ext cx="1108401" cy="615778"/>
        </a:xfrm>
        <a:prstGeom prst="rect">
          <a:avLst/>
        </a:prstGeom>
        <a:noFill/>
        <a:ln>
          <a:noFill/>
        </a:ln>
        <a:effectLst/>
      </dsp:spPr>
      <dsp:style>
        <a:lnRef idx="0">
          <a:scrgbClr r="0" g="0" b="0"/>
        </a:lnRef>
        <a:fillRef idx="0">
          <a:scrgbClr r="0" g="0" b="0"/>
        </a:fillRef>
        <a:effectRef idx="0">
          <a:scrgbClr r="0" g="0" b="0"/>
        </a:effectRef>
        <a:fontRef idx="minor"/>
      </dsp:style>
    </dsp:sp>
    <dsp:sp modelId="{C5BF20C8-1A07-427C-BBD6-EF77743382F7}">
      <dsp:nvSpPr>
        <dsp:cNvPr id="0" name=""/>
        <dsp:cNvSpPr/>
      </dsp:nvSpPr>
      <dsp:spPr>
        <a:xfrm rot="5400000">
          <a:off x="2042947" y="1423463"/>
          <a:ext cx="1026297" cy="89287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dirty="0"/>
            <a:t>12 partner agencies</a:t>
          </a:r>
        </a:p>
      </dsp:txBody>
      <dsp:txXfrm rot="-5400000">
        <a:off x="2248796" y="1516685"/>
        <a:ext cx="614598" cy="706435"/>
      </dsp:txXfrm>
    </dsp:sp>
    <dsp:sp modelId="{42D884A1-358E-460A-A4E2-A0A712B61CD6}">
      <dsp:nvSpPr>
        <dsp:cNvPr id="0" name=""/>
        <dsp:cNvSpPr/>
      </dsp:nvSpPr>
      <dsp:spPr>
        <a:xfrm rot="5400000">
          <a:off x="1562640" y="2294584"/>
          <a:ext cx="1026297" cy="89287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344 million page views in 2017%</a:t>
          </a:r>
        </a:p>
      </dsp:txBody>
      <dsp:txXfrm rot="-5400000">
        <a:off x="1768489" y="2387806"/>
        <a:ext cx="614598" cy="706435"/>
      </dsp:txXfrm>
    </dsp:sp>
    <dsp:sp modelId="{C5D0543B-5179-49AD-BE93-67A42EF84908}">
      <dsp:nvSpPr>
        <dsp:cNvPr id="0" name=""/>
        <dsp:cNvSpPr/>
      </dsp:nvSpPr>
      <dsp:spPr>
        <a:xfrm>
          <a:off x="2549322" y="1539369"/>
          <a:ext cx="1145347" cy="615778"/>
        </a:xfrm>
        <a:prstGeom prst="rect">
          <a:avLst/>
        </a:prstGeom>
        <a:noFill/>
        <a:ln>
          <a:noFill/>
        </a:ln>
        <a:effectLst/>
      </dsp:spPr>
      <dsp:style>
        <a:lnRef idx="0">
          <a:scrgbClr r="0" g="0" b="0"/>
        </a:lnRef>
        <a:fillRef idx="0">
          <a:scrgbClr r="0" g="0" b="0"/>
        </a:fillRef>
        <a:effectRef idx="0">
          <a:scrgbClr r="0" g="0" b="0"/>
        </a:effectRef>
        <a:fontRef idx="minor"/>
      </dsp:style>
    </dsp:sp>
    <dsp:sp modelId="{BF520213-A5C1-4197-87AA-7F620B047878}">
      <dsp:nvSpPr>
        <dsp:cNvPr id="0" name=""/>
        <dsp:cNvSpPr/>
      </dsp:nvSpPr>
      <dsp:spPr>
        <a:xfrm rot="5400000">
          <a:off x="598331" y="2294584"/>
          <a:ext cx="1026297" cy="89287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dirty="0"/>
            <a:t>&gt; 3,400 sites and activities</a:t>
          </a:r>
        </a:p>
      </dsp:txBody>
      <dsp:txXfrm rot="-5400000">
        <a:off x="804180" y="2387806"/>
        <a:ext cx="614598" cy="706435"/>
      </dsp:txXfrm>
    </dsp:sp>
    <dsp:sp modelId="{F2D25505-9C02-464F-8B7C-11D0A6786E0B}">
      <dsp:nvSpPr>
        <dsp:cNvPr id="0" name=""/>
        <dsp:cNvSpPr/>
      </dsp:nvSpPr>
      <dsp:spPr>
        <a:xfrm rot="5400000">
          <a:off x="1078638" y="3165705"/>
          <a:ext cx="1026297" cy="89287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19 million users in 2017</a:t>
          </a:r>
        </a:p>
      </dsp:txBody>
      <dsp:txXfrm rot="-5400000">
        <a:off x="1284487" y="3258927"/>
        <a:ext cx="614598" cy="706435"/>
      </dsp:txXfrm>
    </dsp:sp>
    <dsp:sp modelId="{9EFE8106-68AF-4C4C-9976-CC67A40F68E3}">
      <dsp:nvSpPr>
        <dsp:cNvPr id="0" name=""/>
        <dsp:cNvSpPr/>
      </dsp:nvSpPr>
      <dsp:spPr>
        <a:xfrm>
          <a:off x="0" y="3304255"/>
          <a:ext cx="1108401" cy="615778"/>
        </a:xfrm>
        <a:prstGeom prst="rect">
          <a:avLst/>
        </a:prstGeom>
        <a:noFill/>
        <a:ln>
          <a:noFill/>
        </a:ln>
        <a:effectLst/>
      </dsp:spPr>
      <dsp:style>
        <a:lnRef idx="0">
          <a:scrgbClr r="0" g="0" b="0"/>
        </a:lnRef>
        <a:fillRef idx="0">
          <a:scrgbClr r="0" g="0" b="0"/>
        </a:fillRef>
        <a:effectRef idx="0">
          <a:scrgbClr r="0" g="0" b="0"/>
        </a:effectRef>
        <a:fontRef idx="minor"/>
      </dsp:style>
    </dsp:sp>
    <dsp:sp modelId="{A254AC32-7CE7-442D-9F29-6C32EF6583F1}">
      <dsp:nvSpPr>
        <dsp:cNvPr id="0" name=""/>
        <dsp:cNvSpPr/>
      </dsp:nvSpPr>
      <dsp:spPr>
        <a:xfrm rot="5400000">
          <a:off x="2042947" y="3165705"/>
          <a:ext cx="1026297" cy="89287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dirty="0"/>
            <a:t>10 million accounts</a:t>
          </a:r>
        </a:p>
      </dsp:txBody>
      <dsp:txXfrm rot="-5400000">
        <a:off x="2248796" y="3258927"/>
        <a:ext cx="614598" cy="7064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48" tIns="46573" rIns="93148" bIns="46573" rtlCol="0"/>
          <a:lstStyle>
            <a:lvl1pPr algn="l">
              <a:defRPr sz="1200"/>
            </a:lvl1pPr>
          </a:lstStyle>
          <a:p>
            <a:endParaRPr lang="en-US" dirty="0"/>
          </a:p>
        </p:txBody>
      </p:sp>
      <p:sp>
        <p:nvSpPr>
          <p:cNvPr id="3" name="Date Placeholder 2"/>
          <p:cNvSpPr>
            <a:spLocks noGrp="1"/>
          </p:cNvSpPr>
          <p:nvPr>
            <p:ph type="dt" sz="quarter" idx="1"/>
          </p:nvPr>
        </p:nvSpPr>
        <p:spPr>
          <a:xfrm>
            <a:off x="3970941" y="0"/>
            <a:ext cx="3037840" cy="464820"/>
          </a:xfrm>
          <a:prstGeom prst="rect">
            <a:avLst/>
          </a:prstGeom>
        </p:spPr>
        <p:txBody>
          <a:bodyPr vert="horz" lIns="93148" tIns="46573" rIns="93148" bIns="46573" rtlCol="0"/>
          <a:lstStyle>
            <a:lvl1pPr algn="r">
              <a:defRPr sz="1200"/>
            </a:lvl1pPr>
          </a:lstStyle>
          <a:p>
            <a:fld id="{E1DD0557-4316-2C46-9D89-CDAE1163E394}" type="datetimeFigureOut">
              <a:rPr lang="en-US" smtClean="0"/>
              <a:t>6/5/2018</a:t>
            </a:fld>
            <a:endParaRPr lang="en-US" dirty="0"/>
          </a:p>
        </p:txBody>
      </p:sp>
      <p:sp>
        <p:nvSpPr>
          <p:cNvPr id="4" name="Footer Placeholder 3"/>
          <p:cNvSpPr>
            <a:spLocks noGrp="1"/>
          </p:cNvSpPr>
          <p:nvPr>
            <p:ph type="ftr" sz="quarter" idx="2"/>
          </p:nvPr>
        </p:nvSpPr>
        <p:spPr>
          <a:xfrm>
            <a:off x="0" y="8829970"/>
            <a:ext cx="3037840" cy="464820"/>
          </a:xfrm>
          <a:prstGeom prst="rect">
            <a:avLst/>
          </a:prstGeom>
        </p:spPr>
        <p:txBody>
          <a:bodyPr vert="horz" lIns="93148" tIns="46573" rIns="93148" bIns="4657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1" y="8829970"/>
            <a:ext cx="3037840" cy="464820"/>
          </a:xfrm>
          <a:prstGeom prst="rect">
            <a:avLst/>
          </a:prstGeom>
        </p:spPr>
        <p:txBody>
          <a:bodyPr vert="horz" lIns="93148" tIns="46573" rIns="93148" bIns="46573" rtlCol="0" anchor="b"/>
          <a:lstStyle>
            <a:lvl1pPr algn="r">
              <a:defRPr sz="1200"/>
            </a:lvl1pPr>
          </a:lstStyle>
          <a:p>
            <a:fld id="{E1D04618-8872-824D-900C-A500790A953F}" type="slidenum">
              <a:rPr lang="en-US" smtClean="0"/>
              <a:t>‹#›</a:t>
            </a:fld>
            <a:endParaRPr lang="en-US" dirty="0"/>
          </a:p>
        </p:txBody>
      </p:sp>
    </p:spTree>
    <p:extLst>
      <p:ext uri="{BB962C8B-B14F-4D97-AF65-F5344CB8AC3E}">
        <p14:creationId xmlns:p14="http://schemas.microsoft.com/office/powerpoint/2010/main" val="696592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48" tIns="46573" rIns="93148" bIns="46573" rtlCol="0"/>
          <a:lstStyle>
            <a:lvl1pPr algn="l">
              <a:defRPr sz="1200"/>
            </a:lvl1pPr>
          </a:lstStyle>
          <a:p>
            <a:endParaRPr lang="en-US" dirty="0"/>
          </a:p>
        </p:txBody>
      </p:sp>
      <p:sp>
        <p:nvSpPr>
          <p:cNvPr id="3" name="Date Placeholder 2"/>
          <p:cNvSpPr>
            <a:spLocks noGrp="1"/>
          </p:cNvSpPr>
          <p:nvPr>
            <p:ph type="dt" idx="1"/>
          </p:nvPr>
        </p:nvSpPr>
        <p:spPr>
          <a:xfrm>
            <a:off x="3970941" y="0"/>
            <a:ext cx="3037840" cy="464820"/>
          </a:xfrm>
          <a:prstGeom prst="rect">
            <a:avLst/>
          </a:prstGeom>
        </p:spPr>
        <p:txBody>
          <a:bodyPr vert="horz" lIns="93148" tIns="46573" rIns="93148" bIns="46573" rtlCol="0"/>
          <a:lstStyle>
            <a:lvl1pPr algn="r">
              <a:defRPr sz="1200"/>
            </a:lvl1pPr>
          </a:lstStyle>
          <a:p>
            <a:fld id="{E7E51E36-6203-294D-A568-3D95D593A173}" type="datetimeFigureOut">
              <a:rPr lang="en-US" smtClean="0"/>
              <a:t>6/5/2018</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48" tIns="46573" rIns="93148" bIns="46573" rtlCol="0" anchor="ctr"/>
          <a:lstStyle/>
          <a:p>
            <a:endParaRPr lang="en-US" dirty="0"/>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3148" tIns="46573" rIns="93148" bIns="465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4820"/>
          </a:xfrm>
          <a:prstGeom prst="rect">
            <a:avLst/>
          </a:prstGeom>
        </p:spPr>
        <p:txBody>
          <a:bodyPr vert="horz" lIns="93148" tIns="46573" rIns="93148" bIns="4657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829970"/>
            <a:ext cx="3037840" cy="464820"/>
          </a:xfrm>
          <a:prstGeom prst="rect">
            <a:avLst/>
          </a:prstGeom>
        </p:spPr>
        <p:txBody>
          <a:bodyPr vert="horz" lIns="93148" tIns="46573" rIns="93148" bIns="46573" rtlCol="0" anchor="b"/>
          <a:lstStyle>
            <a:lvl1pPr algn="r">
              <a:defRPr sz="1200"/>
            </a:lvl1pPr>
          </a:lstStyle>
          <a:p>
            <a:fld id="{76F27170-2937-BE47-9F22-D9BE7EADA0CB}" type="slidenum">
              <a:rPr lang="en-US" smtClean="0"/>
              <a:t>‹#›</a:t>
            </a:fld>
            <a:endParaRPr lang="en-US" dirty="0"/>
          </a:p>
        </p:txBody>
      </p:sp>
    </p:spTree>
    <p:extLst>
      <p:ext uri="{BB962C8B-B14F-4D97-AF65-F5344CB8AC3E}">
        <p14:creationId xmlns:p14="http://schemas.microsoft.com/office/powerpoint/2010/main" val="27964159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27170-2937-BE47-9F22-D9BE7EADA0CB}" type="slidenum">
              <a:rPr lang="en-US" smtClean="0"/>
              <a:t>0</a:t>
            </a:fld>
            <a:endParaRPr lang="en-US" dirty="0"/>
          </a:p>
        </p:txBody>
      </p:sp>
    </p:spTree>
    <p:extLst>
      <p:ext uri="{BB962C8B-B14F-4D97-AF65-F5344CB8AC3E}">
        <p14:creationId xmlns:p14="http://schemas.microsoft.com/office/powerpoint/2010/main" val="309801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re-imagined and modern platform is the product of a multi-year effort founded on extensive user research and feedback from our visitors and field staff. </a:t>
            </a:r>
            <a:r>
              <a:rPr lang="en-US" dirty="0"/>
              <a:t>How are we doing it? Our integrated solution differs from traditional practices because each piece builds on its counterparts. The holistic approach means we don’t under-resource critical areas like change management. We </a:t>
            </a:r>
            <a:r>
              <a:rPr lang="en-US" u="none" dirty="0"/>
              <a:t>know IT projects most often fail due to a lack of change management, so we’ve had it in mind from the beginning. The whole </a:t>
            </a:r>
            <a:r>
              <a:rPr lang="en-US" dirty="0"/>
              <a:t>is greater than the sum of its parts. </a:t>
            </a:r>
          </a:p>
        </p:txBody>
      </p:sp>
      <p:sp>
        <p:nvSpPr>
          <p:cNvPr id="4" name="Slide Number Placeholder 3"/>
          <p:cNvSpPr>
            <a:spLocks noGrp="1"/>
          </p:cNvSpPr>
          <p:nvPr>
            <p:ph type="sldNum" sz="quarter" idx="10"/>
          </p:nvPr>
        </p:nvSpPr>
        <p:spPr/>
        <p:txBody>
          <a:bodyPr/>
          <a:lstStyle/>
          <a:p>
            <a:fld id="{76F27170-2937-BE47-9F22-D9BE7EADA0CB}" type="slidenum">
              <a:rPr lang="en-US" smtClean="0"/>
              <a:t>9</a:t>
            </a:fld>
            <a:endParaRPr lang="en-US" dirty="0"/>
          </a:p>
        </p:txBody>
      </p:sp>
    </p:spTree>
    <p:extLst>
      <p:ext uri="{BB962C8B-B14F-4D97-AF65-F5344CB8AC3E}">
        <p14:creationId xmlns:p14="http://schemas.microsoft.com/office/powerpoint/2010/main" val="613724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From the beginning, this effort was driven by the needs and expectations of our users. Our users span many groups – the public, the government, businesses, and an existing group we call “power users” to name a few. We wanted to know how the needs differed from a family out for a picnic to a seasoned adventurer getting a river rafting permit to field staff at the Forest Service processing reports for the day. We listened to all these users to hear what was right, wrong, and critical for the next iteration of Recreation.gov. That’s our foundation, and we developed our requirements and scope with the end-users in mind. </a:t>
            </a:r>
            <a:r>
              <a:rPr lang="en-US" dirty="0"/>
              <a:t>Our user research underscored by four components which we’ve woven into the design and architecture. </a:t>
            </a:r>
          </a:p>
        </p:txBody>
      </p:sp>
      <p:sp>
        <p:nvSpPr>
          <p:cNvPr id="4" name="Slide Number Placeholder 3"/>
          <p:cNvSpPr>
            <a:spLocks noGrp="1"/>
          </p:cNvSpPr>
          <p:nvPr>
            <p:ph type="sldNum" sz="quarter" idx="10"/>
          </p:nvPr>
        </p:nvSpPr>
        <p:spPr/>
        <p:txBody>
          <a:bodyPr/>
          <a:lstStyle/>
          <a:p>
            <a:fld id="{09D511DD-DAB9-1647-97C7-AACDE6029B44}" type="slidenum">
              <a:rPr lang="en-US" smtClean="0"/>
              <a:t>10</a:t>
            </a:fld>
            <a:endParaRPr lang="en-US"/>
          </a:p>
        </p:txBody>
      </p:sp>
    </p:spTree>
    <p:extLst>
      <p:ext uri="{BB962C8B-B14F-4D97-AF65-F5344CB8AC3E}">
        <p14:creationId xmlns:p14="http://schemas.microsoft.com/office/powerpoint/2010/main" val="71818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We’re building the platform incrementally on a microservice and API architecture. The independent nature of microservices means we can make system enhancements quickly and with no impact to the other microservices. It also means the users have a seamless experience no matter what devices they are using. In addition, our architecture prepares us for the future. Five years ago there was no Apple watch. We don’t know what visitors will be using in five years, so we’ve built the site to prepare for advancing technology. </a:t>
            </a:r>
            <a:endParaRPr lang="en-US" b="0" dirty="0"/>
          </a:p>
        </p:txBody>
      </p:sp>
      <p:sp>
        <p:nvSpPr>
          <p:cNvPr id="4" name="Slide Number Placeholder 3"/>
          <p:cNvSpPr>
            <a:spLocks noGrp="1"/>
          </p:cNvSpPr>
          <p:nvPr>
            <p:ph type="sldNum" sz="quarter" idx="10"/>
          </p:nvPr>
        </p:nvSpPr>
        <p:spPr/>
        <p:txBody>
          <a:bodyPr/>
          <a:lstStyle/>
          <a:p>
            <a:fld id="{76F27170-2937-BE47-9F22-D9BE7EADA0CB}" type="slidenum">
              <a:rPr lang="en-US" smtClean="0"/>
              <a:t>11</a:t>
            </a:fld>
            <a:endParaRPr lang="en-US" dirty="0"/>
          </a:p>
        </p:txBody>
      </p:sp>
    </p:spTree>
    <p:extLst>
      <p:ext uri="{BB962C8B-B14F-4D97-AF65-F5344CB8AC3E}">
        <p14:creationId xmlns:p14="http://schemas.microsoft.com/office/powerpoint/2010/main" val="2923778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benefits of the architecture and microservice design is the ability to share data. </a:t>
            </a:r>
          </a:p>
          <a:p>
            <a:endParaRPr lang="en-US" dirty="0"/>
          </a:p>
        </p:txBody>
      </p:sp>
      <p:sp>
        <p:nvSpPr>
          <p:cNvPr id="4" name="Slide Number Placeholder 3"/>
          <p:cNvSpPr>
            <a:spLocks noGrp="1"/>
          </p:cNvSpPr>
          <p:nvPr>
            <p:ph type="sldNum" sz="quarter" idx="10"/>
          </p:nvPr>
        </p:nvSpPr>
        <p:spPr/>
        <p:txBody>
          <a:bodyPr/>
          <a:lstStyle/>
          <a:p>
            <a:fld id="{76F27170-2937-BE47-9F22-D9BE7EADA0CB}" type="slidenum">
              <a:rPr lang="en-US" smtClean="0"/>
              <a:t>12</a:t>
            </a:fld>
            <a:endParaRPr lang="en-US" dirty="0"/>
          </a:p>
        </p:txBody>
      </p:sp>
    </p:spTree>
    <p:extLst>
      <p:ext uri="{BB962C8B-B14F-4D97-AF65-F5344CB8AC3E}">
        <p14:creationId xmlns:p14="http://schemas.microsoft.com/office/powerpoint/2010/main" val="916482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t>
            </a:r>
            <a:r>
              <a:rPr lang="en-US" i="0" dirty="0"/>
              <a:t>able to pull off this rapid development schedule due to the agile approach and continuous communication between contractors and the government. It was t</a:t>
            </a:r>
            <a:r>
              <a:rPr lang="en-US" sz="1200" i="0" kern="1200" dirty="0">
                <a:solidFill>
                  <a:schemeClr val="tx1"/>
                </a:solidFill>
                <a:effectLst/>
                <a:latin typeface="+mn-lt"/>
                <a:ea typeface="+mn-ea"/>
                <a:cs typeface="+mn-cs"/>
              </a:rPr>
              <a:t>he only way we could effectively respond to the regular feedback we requested -- and received. This model gave the team the ability to experiment, iterate, and develop solutions while testing and learning along the way. Government and Booz Allen staff share workspace, physically working side by side toward a shared vision and facilitating consistent communication. </a:t>
            </a:r>
            <a:r>
              <a:rPr lang="en-US" dirty="0"/>
              <a:t>Co-location ensures we are able to address problems quickly.</a:t>
            </a:r>
          </a:p>
        </p:txBody>
      </p:sp>
      <p:sp>
        <p:nvSpPr>
          <p:cNvPr id="4" name="Slide Number Placeholder 3"/>
          <p:cNvSpPr>
            <a:spLocks noGrp="1"/>
          </p:cNvSpPr>
          <p:nvPr>
            <p:ph type="sldNum" sz="quarter" idx="10"/>
          </p:nvPr>
        </p:nvSpPr>
        <p:spPr/>
        <p:txBody>
          <a:bodyPr/>
          <a:lstStyle/>
          <a:p>
            <a:fld id="{76F27170-2937-BE47-9F22-D9BE7EADA0CB}" type="slidenum">
              <a:rPr lang="en-US" smtClean="0"/>
              <a:t>13</a:t>
            </a:fld>
            <a:endParaRPr lang="en-US" dirty="0"/>
          </a:p>
        </p:txBody>
      </p:sp>
    </p:spTree>
    <p:extLst>
      <p:ext uri="{BB962C8B-B14F-4D97-AF65-F5344CB8AC3E}">
        <p14:creationId xmlns:p14="http://schemas.microsoft.com/office/powerpoint/2010/main" val="106218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Accomplishing on a very short timeframe. Able to do it because of true partnership with clients and commitment of Booz Allen resources.  We have a true public-private partnership. </a:t>
            </a:r>
          </a:p>
        </p:txBody>
      </p:sp>
      <p:sp>
        <p:nvSpPr>
          <p:cNvPr id="4" name="Slide Number Placeholder 3"/>
          <p:cNvSpPr>
            <a:spLocks noGrp="1"/>
          </p:cNvSpPr>
          <p:nvPr>
            <p:ph type="sldNum" sz="quarter" idx="10"/>
          </p:nvPr>
        </p:nvSpPr>
        <p:spPr/>
        <p:txBody>
          <a:bodyPr/>
          <a:lstStyle/>
          <a:p>
            <a:fld id="{76F27170-2937-BE47-9F22-D9BE7EADA0CB}" type="slidenum">
              <a:rPr lang="en-US" smtClean="0"/>
              <a:t>15</a:t>
            </a:fld>
            <a:endParaRPr lang="en-US" dirty="0"/>
          </a:p>
        </p:txBody>
      </p:sp>
    </p:spTree>
    <p:extLst>
      <p:ext uri="{BB962C8B-B14F-4D97-AF65-F5344CB8AC3E}">
        <p14:creationId xmlns:p14="http://schemas.microsoft.com/office/powerpoint/2010/main" val="1258530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support is critical to its effective implementation. </a:t>
            </a:r>
            <a:r>
              <a:rPr lang="en-US" sz="1200" kern="1200" dirty="0">
                <a:solidFill>
                  <a:schemeClr val="tx1"/>
                </a:solidFill>
                <a:effectLst/>
                <a:latin typeface="+mn-lt"/>
                <a:ea typeface="+mn-ea"/>
                <a:cs typeface="+mn-cs"/>
              </a:rPr>
              <a:t>It is essential that users see accurate and current information about locations to ensure proper planning and safe recreation. Trained and prepared staff are also a significant component. </a:t>
            </a:r>
            <a:endParaRPr lang="en-US" dirty="0"/>
          </a:p>
        </p:txBody>
      </p:sp>
      <p:sp>
        <p:nvSpPr>
          <p:cNvPr id="4" name="Slide Number Placeholder 3"/>
          <p:cNvSpPr>
            <a:spLocks noGrp="1"/>
          </p:cNvSpPr>
          <p:nvPr>
            <p:ph type="sldNum" sz="quarter" idx="10"/>
          </p:nvPr>
        </p:nvSpPr>
        <p:spPr/>
        <p:txBody>
          <a:bodyPr/>
          <a:lstStyle/>
          <a:p>
            <a:fld id="{76F27170-2937-BE47-9F22-D9BE7EADA0CB}" type="slidenum">
              <a:rPr lang="en-US" smtClean="0"/>
              <a:t>16</a:t>
            </a:fld>
            <a:endParaRPr lang="en-US" dirty="0"/>
          </a:p>
        </p:txBody>
      </p:sp>
    </p:spTree>
    <p:extLst>
      <p:ext uri="{BB962C8B-B14F-4D97-AF65-F5344CB8AC3E}">
        <p14:creationId xmlns:p14="http://schemas.microsoft.com/office/powerpoint/2010/main" val="87575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27170-2937-BE47-9F22-D9BE7EADA0CB}" type="slidenum">
              <a:rPr lang="en-US" smtClean="0"/>
              <a:t>1</a:t>
            </a:fld>
            <a:endParaRPr lang="en-US" dirty="0"/>
          </a:p>
        </p:txBody>
      </p:sp>
    </p:spTree>
    <p:extLst>
      <p:ext uri="{BB962C8B-B14F-4D97-AF65-F5344CB8AC3E}">
        <p14:creationId xmlns:p14="http://schemas.microsoft.com/office/powerpoint/2010/main" val="7753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Site started as campsite reservations but has grown into much more. Growing pains over the last decade have helped clarify how to improve the underlying system and how users interact with it. Ready for a new platform that can accommodate evolving requirements and new programs. Contract reflects those goals. </a:t>
            </a:r>
          </a:p>
        </p:txBody>
      </p:sp>
      <p:sp>
        <p:nvSpPr>
          <p:cNvPr id="4" name="Slide Number Placeholder 3"/>
          <p:cNvSpPr>
            <a:spLocks noGrp="1"/>
          </p:cNvSpPr>
          <p:nvPr>
            <p:ph type="sldNum" sz="quarter" idx="10"/>
          </p:nvPr>
        </p:nvSpPr>
        <p:spPr/>
        <p:txBody>
          <a:bodyPr/>
          <a:lstStyle/>
          <a:p>
            <a:fld id="{09D511DD-DAB9-1647-97C7-AACDE6029B44}" type="slidenum">
              <a:rPr lang="en-US" smtClean="0"/>
              <a:t>2</a:t>
            </a:fld>
            <a:endParaRPr lang="en-US"/>
          </a:p>
        </p:txBody>
      </p:sp>
    </p:spTree>
    <p:extLst>
      <p:ext uri="{BB962C8B-B14F-4D97-AF65-F5344CB8AC3E}">
        <p14:creationId xmlns:p14="http://schemas.microsoft.com/office/powerpoint/2010/main" val="418202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19 million users and 4.5 million transactions in 2017, the site functions as the first interaction many of our visitors will have with their public lands and waters. </a:t>
            </a:r>
          </a:p>
          <a:p>
            <a:endParaRPr lang="en-US" dirty="0"/>
          </a:p>
        </p:txBody>
      </p:sp>
      <p:sp>
        <p:nvSpPr>
          <p:cNvPr id="4" name="Slide Number Placeholder 3"/>
          <p:cNvSpPr>
            <a:spLocks noGrp="1"/>
          </p:cNvSpPr>
          <p:nvPr>
            <p:ph type="sldNum" sz="quarter" idx="10"/>
          </p:nvPr>
        </p:nvSpPr>
        <p:spPr/>
        <p:txBody>
          <a:bodyPr/>
          <a:lstStyle/>
          <a:p>
            <a:fld id="{09D511DD-DAB9-1647-97C7-AACDE6029B44}" type="slidenum">
              <a:rPr lang="en-US" smtClean="0"/>
              <a:t>3</a:t>
            </a:fld>
            <a:endParaRPr lang="en-US"/>
          </a:p>
        </p:txBody>
      </p:sp>
    </p:spTree>
    <p:extLst>
      <p:ext uri="{BB962C8B-B14F-4D97-AF65-F5344CB8AC3E}">
        <p14:creationId xmlns:p14="http://schemas.microsoft.com/office/powerpoint/2010/main" val="615341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Shouldn’t just be a transactional software package. Should reflect the mission of our agencies. </a:t>
            </a:r>
          </a:p>
        </p:txBody>
      </p:sp>
      <p:sp>
        <p:nvSpPr>
          <p:cNvPr id="4" name="Slide Number Placeholder 3"/>
          <p:cNvSpPr>
            <a:spLocks noGrp="1"/>
          </p:cNvSpPr>
          <p:nvPr>
            <p:ph type="sldNum" sz="quarter" idx="10"/>
          </p:nvPr>
        </p:nvSpPr>
        <p:spPr/>
        <p:txBody>
          <a:bodyPr/>
          <a:lstStyle/>
          <a:p>
            <a:fld id="{76F27170-2937-BE47-9F22-D9BE7EADA0CB}" type="slidenum">
              <a:rPr lang="en-US" smtClean="0"/>
              <a:t>4</a:t>
            </a:fld>
            <a:endParaRPr lang="en-US" dirty="0"/>
          </a:p>
        </p:txBody>
      </p:sp>
    </p:spTree>
    <p:extLst>
      <p:ext uri="{BB962C8B-B14F-4D97-AF65-F5344CB8AC3E}">
        <p14:creationId xmlns:p14="http://schemas.microsoft.com/office/powerpoint/2010/main" val="2520907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brand promise reflects what we expect the site to do. </a:t>
            </a:r>
            <a:r>
              <a:rPr lang="en-US" sz="1200" i="0" kern="1200" dirty="0">
                <a:solidFill>
                  <a:schemeClr val="tx1"/>
                </a:solidFill>
                <a:effectLst/>
                <a:latin typeface="+mn-lt"/>
                <a:ea typeface="+mn-ea"/>
                <a:cs typeface="+mn-cs"/>
              </a:rPr>
              <a:t>We are transforming the digital experience at every level. We know more than half of our users will be accessing Recreation.gov on mobile, so they will be able to access via the mobile responsive website or the dedicated mobile app. We’ve transformed the site into an intuitive, simple, reliable, and personalized experience. We’ve built in new tools and functions to allow last minute reservations, promote underused locations, and utilize digital passes. </a:t>
            </a:r>
          </a:p>
          <a:p>
            <a:endParaRPr lang="en-US" dirty="0"/>
          </a:p>
          <a:p>
            <a:endParaRPr lang="en-US" dirty="0"/>
          </a:p>
        </p:txBody>
      </p:sp>
      <p:sp>
        <p:nvSpPr>
          <p:cNvPr id="4" name="Slide Number Placeholder 3"/>
          <p:cNvSpPr>
            <a:spLocks noGrp="1"/>
          </p:cNvSpPr>
          <p:nvPr>
            <p:ph type="sldNum" sz="quarter" idx="10"/>
          </p:nvPr>
        </p:nvSpPr>
        <p:spPr/>
        <p:txBody>
          <a:bodyPr/>
          <a:lstStyle/>
          <a:p>
            <a:fld id="{76F27170-2937-BE47-9F22-D9BE7EADA0CB}" type="slidenum">
              <a:rPr lang="en-US" smtClean="0"/>
              <a:t>5</a:t>
            </a:fld>
            <a:endParaRPr lang="en-US" dirty="0"/>
          </a:p>
        </p:txBody>
      </p:sp>
    </p:spTree>
    <p:extLst>
      <p:ext uri="{BB962C8B-B14F-4D97-AF65-F5344CB8AC3E}">
        <p14:creationId xmlns:p14="http://schemas.microsoft.com/office/powerpoint/2010/main" val="3429996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Wanted a brand that made connection between citizens and public lands. And to keep coming back. </a:t>
            </a:r>
          </a:p>
          <a:p>
            <a:r>
              <a:rPr lang="en-US" dirty="0"/>
              <a:t>We followed a process similar to the development which included research, design, and testing. Applied Industry and marketing best practices. </a:t>
            </a:r>
          </a:p>
        </p:txBody>
      </p:sp>
      <p:sp>
        <p:nvSpPr>
          <p:cNvPr id="4" name="Slide Number Placeholder 3"/>
          <p:cNvSpPr>
            <a:spLocks noGrp="1"/>
          </p:cNvSpPr>
          <p:nvPr>
            <p:ph type="sldNum" sz="quarter" idx="10"/>
          </p:nvPr>
        </p:nvSpPr>
        <p:spPr/>
        <p:txBody>
          <a:bodyPr/>
          <a:lstStyle/>
          <a:p>
            <a:fld id="{76F27170-2937-BE47-9F22-D9BE7EADA0CB}" type="slidenum">
              <a:rPr lang="en-US" smtClean="0"/>
              <a:t>6</a:t>
            </a:fld>
            <a:endParaRPr lang="en-US" dirty="0"/>
          </a:p>
        </p:txBody>
      </p:sp>
    </p:spTree>
    <p:extLst>
      <p:ext uri="{BB962C8B-B14F-4D97-AF65-F5344CB8AC3E}">
        <p14:creationId xmlns:p14="http://schemas.microsoft.com/office/powerpoint/2010/main" val="3846520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Worked with government partners, RMC committee. Research, thought, logo. Narrowed down to four. Extensive field testing. Monuments, grocery stores, NP, few hundred people to give feedback. Unveiling when we go live. </a:t>
            </a:r>
          </a:p>
        </p:txBody>
      </p:sp>
      <p:sp>
        <p:nvSpPr>
          <p:cNvPr id="4" name="Slide Number Placeholder 3"/>
          <p:cNvSpPr>
            <a:spLocks noGrp="1"/>
          </p:cNvSpPr>
          <p:nvPr>
            <p:ph type="sldNum" sz="quarter" idx="10"/>
          </p:nvPr>
        </p:nvSpPr>
        <p:spPr/>
        <p:txBody>
          <a:bodyPr/>
          <a:lstStyle/>
          <a:p>
            <a:fld id="{76F27170-2937-BE47-9F22-D9BE7EADA0CB}" type="slidenum">
              <a:rPr lang="en-US" smtClean="0"/>
              <a:t>7</a:t>
            </a:fld>
            <a:endParaRPr lang="en-US" dirty="0"/>
          </a:p>
        </p:txBody>
      </p:sp>
    </p:spTree>
    <p:extLst>
      <p:ext uri="{BB962C8B-B14F-4D97-AF65-F5344CB8AC3E}">
        <p14:creationId xmlns:p14="http://schemas.microsoft.com/office/powerpoint/2010/main" val="149438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27170-2937-BE47-9F22-D9BE7EADA0CB}" type="slidenum">
              <a:rPr lang="en-US" smtClean="0"/>
              <a:t>8</a:t>
            </a:fld>
            <a:endParaRPr lang="en-US" dirty="0"/>
          </a:p>
        </p:txBody>
      </p:sp>
    </p:spTree>
    <p:extLst>
      <p:ext uri="{BB962C8B-B14F-4D97-AF65-F5344CB8AC3E}">
        <p14:creationId xmlns:p14="http://schemas.microsoft.com/office/powerpoint/2010/main" val="4180539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169891"/>
          </a:xfrm>
          <a:prstGeom prst="rect">
            <a:avLst/>
          </a:prstGeom>
        </p:spPr>
      </p:pic>
      <p:sp>
        <p:nvSpPr>
          <p:cNvPr id="2" name="Title 1"/>
          <p:cNvSpPr>
            <a:spLocks noGrp="1"/>
          </p:cNvSpPr>
          <p:nvPr>
            <p:ph type="ctrTitle"/>
          </p:nvPr>
        </p:nvSpPr>
        <p:spPr>
          <a:xfrm>
            <a:off x="685800" y="1671271"/>
            <a:ext cx="7772400" cy="1470025"/>
          </a:xfrm>
        </p:spPr>
        <p:txBody>
          <a:bodyPr>
            <a:normAutofit/>
          </a:bodyPr>
          <a:lstStyle>
            <a:lvl1pPr>
              <a:lnSpc>
                <a:spcPct val="100000"/>
              </a:lnSpc>
              <a:defRPr sz="4000"/>
            </a:lvl1pPr>
          </a:lstStyle>
          <a:p>
            <a:r>
              <a:rPr lang="en-US" dirty="0"/>
              <a:t>Click to edit Master title style</a:t>
            </a:r>
          </a:p>
        </p:txBody>
      </p:sp>
      <p:sp>
        <p:nvSpPr>
          <p:cNvPr id="3" name="Subtitle 2"/>
          <p:cNvSpPr>
            <a:spLocks noGrp="1"/>
          </p:cNvSpPr>
          <p:nvPr>
            <p:ph type="subTitle" idx="1"/>
          </p:nvPr>
        </p:nvSpPr>
        <p:spPr>
          <a:xfrm>
            <a:off x="685800" y="3524738"/>
            <a:ext cx="7086600" cy="1752600"/>
          </a:xfrm>
        </p:spPr>
        <p:txBody>
          <a:bodyPr>
            <a:normAutofit/>
          </a:bodyPr>
          <a:lstStyle>
            <a:lvl1pPr marL="0" indent="0" algn="l">
              <a:buNone/>
              <a:defRPr sz="25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Footer Placeholder 3"/>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51014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4356100" y="6605193"/>
            <a:ext cx="431800" cy="208355"/>
          </a:xfrm>
          <a:prstGeom prst="rect">
            <a:avLst/>
          </a:prstGeom>
        </p:spPr>
        <p:txBody>
          <a:bodyPr vert="horz" lIns="91440" tIns="45720" rIns="91440" bIns="45720" rtlCol="0" anchor="ctr"/>
          <a:lstStyle>
            <a:lvl1pPr algn="ctr">
              <a:defRPr sz="1050">
                <a:solidFill>
                  <a:schemeClr val="tx1">
                    <a:tint val="75000"/>
                  </a:schemeClr>
                </a:solidFill>
                <a:latin typeface="Arial"/>
                <a:cs typeface="Arial"/>
              </a:defRPr>
            </a:lvl1pPr>
          </a:lstStyle>
          <a:p>
            <a:fld id="{BC5BE221-431D-0043-AD60-1228347B797E}" type="slidenum">
              <a:rPr lang="en-US" smtClean="0"/>
              <a:pPr/>
              <a:t>‹#›</a:t>
            </a:fld>
            <a:endParaRPr lang="en-US" dirty="0"/>
          </a:p>
        </p:txBody>
      </p:sp>
      <p:sp>
        <p:nvSpPr>
          <p:cNvPr id="10" name="Content Placeholder 2"/>
          <p:cNvSpPr>
            <a:spLocks noGrp="1"/>
          </p:cNvSpPr>
          <p:nvPr>
            <p:ph sz="half" idx="10" hasCustomPrompt="1"/>
          </p:nvPr>
        </p:nvSpPr>
        <p:spPr>
          <a:xfrm>
            <a:off x="295831" y="1032733"/>
            <a:ext cx="8555562" cy="5093429"/>
          </a:xfrm>
        </p:spPr>
        <p:txBody>
          <a:bodyPr>
            <a:normAutofit/>
          </a:bodyPr>
          <a:lstStyle>
            <a:lvl1pPr>
              <a:spcBef>
                <a:spcPts val="0"/>
              </a:spcBef>
              <a:spcAft>
                <a:spcPts val="1200"/>
              </a:spcAft>
              <a:defRPr sz="2000" baseline="0"/>
            </a:lvl1pPr>
            <a:lvl2pPr>
              <a:spcBef>
                <a:spcPts val="0"/>
              </a:spcBef>
              <a:spcAft>
                <a:spcPts val="600"/>
              </a:spcAft>
              <a:defRPr sz="1800"/>
            </a:lvl2pPr>
            <a:lvl3pPr>
              <a:spcBef>
                <a:spcPts val="0"/>
              </a:spcBef>
              <a:spcAft>
                <a:spcPts val="600"/>
              </a:spcAft>
              <a:defRPr sz="1800"/>
            </a:lvl3pPr>
            <a:lvl4pPr>
              <a:spcBef>
                <a:spcPts val="0"/>
              </a:spcBef>
              <a:spcAft>
                <a:spcPts val="600"/>
              </a:spcAft>
              <a:defRPr sz="1800"/>
            </a:lvl4pPr>
            <a:lvl5pPr>
              <a:spcBef>
                <a:spcPts val="0"/>
              </a:spcBef>
              <a:spcAft>
                <a:spcPts val="600"/>
              </a:spcAft>
              <a:defRPr sz="1800"/>
            </a:lvl5pPr>
            <a:lvl6pPr>
              <a:defRPr sz="1800"/>
            </a:lvl6pPr>
            <a:lvl7pPr>
              <a:defRPr sz="1800"/>
            </a:lvl7pPr>
            <a:lvl8pPr>
              <a:defRPr sz="1800"/>
            </a:lvl8pPr>
            <a:lvl9pPr>
              <a:defRPr sz="1800"/>
            </a:lvl9pPr>
          </a:lstStyle>
          <a:p>
            <a:pPr lvl="0"/>
            <a:r>
              <a:rPr lang="en-US" dirty="0"/>
              <a:t>Supporting Points for Key Takeaway</a:t>
            </a:r>
          </a:p>
          <a:p>
            <a:pPr lvl="0"/>
            <a:r>
              <a:rPr lang="en-US" dirty="0"/>
              <a:t>Supporting Points for Key Takeaway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292608" y="97692"/>
            <a:ext cx="7495928" cy="623070"/>
          </a:xfrm>
          <a:prstGeom prst="rect">
            <a:avLst/>
          </a:prstGeom>
        </p:spPr>
        <p:txBody>
          <a:bodyPr vert="horz" wrap="square" lIns="91440" tIns="45720" rIns="91440" bIns="45720" rtlCol="0" anchor="ctr">
            <a:noAutofit/>
          </a:bodyPr>
          <a:lstStyle/>
          <a:p>
            <a:r>
              <a:rPr lang="en-US" dirty="0"/>
              <a:t>Headline – Key Takeaway from this slide</a:t>
            </a:r>
          </a:p>
        </p:txBody>
      </p:sp>
      <p:sp>
        <p:nvSpPr>
          <p:cNvPr id="12" name="Footer Placeholder 3"/>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2246664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95830" y="1032733"/>
            <a:ext cx="4199970" cy="5093429"/>
          </a:xfrm>
        </p:spPr>
        <p:txBody>
          <a:bodyPr>
            <a:normAutofit/>
          </a:bodyPr>
          <a:lstStyle>
            <a:lvl1pPr>
              <a:spcBef>
                <a:spcPts val="0"/>
              </a:spcBef>
              <a:spcAft>
                <a:spcPts val="1200"/>
              </a:spcAft>
              <a:defRPr sz="2000" baseline="0"/>
            </a:lvl1pPr>
            <a:lvl2pPr>
              <a:spcBef>
                <a:spcPts val="0"/>
              </a:spcBef>
              <a:spcAft>
                <a:spcPts val="600"/>
              </a:spcAft>
              <a:defRPr sz="1800"/>
            </a:lvl2pPr>
            <a:lvl3pPr>
              <a:spcBef>
                <a:spcPts val="0"/>
              </a:spcBef>
              <a:spcAft>
                <a:spcPts val="600"/>
              </a:spcAft>
              <a:defRPr sz="1800"/>
            </a:lvl3pPr>
            <a:lvl4pPr>
              <a:spcBef>
                <a:spcPts val="0"/>
              </a:spcBef>
              <a:spcAft>
                <a:spcPts val="600"/>
              </a:spcAft>
              <a:defRPr sz="1800"/>
            </a:lvl4pPr>
            <a:lvl5pPr>
              <a:spcBef>
                <a:spcPts val="0"/>
              </a:spcBef>
              <a:spcAft>
                <a:spcPts val="600"/>
              </a:spcAft>
              <a:defRPr sz="1800"/>
            </a:lvl5pPr>
            <a:lvl6pPr>
              <a:defRPr sz="1800"/>
            </a:lvl6pPr>
            <a:lvl7pPr>
              <a:defRPr sz="1800"/>
            </a:lvl7pPr>
            <a:lvl8pPr>
              <a:defRPr sz="1800"/>
            </a:lvl8pPr>
            <a:lvl9pPr>
              <a:defRPr sz="1800"/>
            </a:lvl9pPr>
          </a:lstStyle>
          <a:p>
            <a:pPr lvl="0"/>
            <a:r>
              <a:rPr lang="en-US" dirty="0"/>
              <a:t>Supporting Points for Key Takeaway</a:t>
            </a:r>
          </a:p>
          <a:p>
            <a:pPr lvl="0"/>
            <a:r>
              <a:rPr lang="en-US" dirty="0"/>
              <a:t>Supporting Points for Key Takeaway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199" y="1032733"/>
            <a:ext cx="4206415" cy="5093430"/>
          </a:xfrm>
        </p:spPr>
        <p:txBody>
          <a:bodyPr>
            <a:normAutofit/>
          </a:bodyPr>
          <a:lstStyle>
            <a:lvl1pPr>
              <a:spcBef>
                <a:spcPts val="0"/>
              </a:spcBef>
              <a:spcAft>
                <a:spcPts val="1200"/>
              </a:spcAft>
              <a:defRPr sz="2000" baseline="0"/>
            </a:lvl1pPr>
            <a:lvl2pPr>
              <a:spcBef>
                <a:spcPts val="0"/>
              </a:spcBef>
              <a:spcAft>
                <a:spcPts val="600"/>
              </a:spcAft>
              <a:defRPr sz="1800"/>
            </a:lvl2pPr>
            <a:lvl3pPr>
              <a:spcBef>
                <a:spcPts val="0"/>
              </a:spcBef>
              <a:spcAft>
                <a:spcPts val="600"/>
              </a:spcAft>
              <a:defRPr sz="1800"/>
            </a:lvl3pPr>
            <a:lvl4pPr>
              <a:spcBef>
                <a:spcPts val="0"/>
              </a:spcBef>
              <a:spcAft>
                <a:spcPts val="600"/>
              </a:spcAft>
              <a:defRPr sz="1800"/>
            </a:lvl4pPr>
            <a:lvl5pPr>
              <a:spcBef>
                <a:spcPts val="0"/>
              </a:spcBef>
              <a:spcAft>
                <a:spcPts val="600"/>
              </a:spcAft>
              <a:defRPr sz="1800"/>
            </a:lvl5pPr>
            <a:lvl6pPr>
              <a:defRPr sz="1800"/>
            </a:lvl6pPr>
            <a:lvl7pPr>
              <a:defRPr sz="1800"/>
            </a:lvl7pPr>
            <a:lvl8pPr>
              <a:defRPr sz="1800"/>
            </a:lvl8pPr>
            <a:lvl9pPr>
              <a:defRPr sz="1800"/>
            </a:lvl9pPr>
          </a:lstStyle>
          <a:p>
            <a:pPr lvl="0"/>
            <a:r>
              <a:rPr lang="en-US" dirty="0"/>
              <a:t>Supporting Points for Key Takeaway</a:t>
            </a:r>
          </a:p>
          <a:p>
            <a:pPr lvl="0"/>
            <a:r>
              <a:rPr lang="en-US" dirty="0"/>
              <a:t>Supporting Points for Key Takeaway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4356100" y="6605193"/>
            <a:ext cx="431800" cy="208355"/>
          </a:xfrm>
          <a:prstGeom prst="rect">
            <a:avLst/>
          </a:prstGeom>
        </p:spPr>
        <p:txBody>
          <a:bodyPr vert="horz" lIns="91440" tIns="45720" rIns="91440" bIns="45720" rtlCol="0" anchor="ctr"/>
          <a:lstStyle>
            <a:lvl1pPr algn="ctr">
              <a:defRPr sz="1050">
                <a:solidFill>
                  <a:schemeClr val="tx1">
                    <a:tint val="75000"/>
                  </a:schemeClr>
                </a:solidFill>
                <a:latin typeface="Arial"/>
                <a:cs typeface="Arial"/>
              </a:defRPr>
            </a:lvl1pPr>
          </a:lstStyle>
          <a:p>
            <a:fld id="{BC5BE221-431D-0043-AD60-1228347B797E}" type="slidenum">
              <a:rPr lang="en-US" smtClean="0"/>
              <a:pPr/>
              <a:t>‹#›</a:t>
            </a:fld>
            <a:endParaRPr lang="en-US" dirty="0"/>
          </a:p>
        </p:txBody>
      </p:sp>
      <p:sp>
        <p:nvSpPr>
          <p:cNvPr id="10" name="Title Placeholder 1"/>
          <p:cNvSpPr>
            <a:spLocks noGrp="1"/>
          </p:cNvSpPr>
          <p:nvPr>
            <p:ph type="title"/>
          </p:nvPr>
        </p:nvSpPr>
        <p:spPr>
          <a:xfrm>
            <a:off x="292608" y="97692"/>
            <a:ext cx="7495928" cy="623070"/>
          </a:xfrm>
          <a:prstGeom prst="rect">
            <a:avLst/>
          </a:prstGeom>
        </p:spPr>
        <p:txBody>
          <a:bodyPr vert="horz" lIns="91440" tIns="45720" rIns="91440" bIns="45720" rtlCol="0" anchor="ctr">
            <a:noAutofit/>
          </a:bodyPr>
          <a:lstStyle/>
          <a:p>
            <a:r>
              <a:rPr lang="en-US" dirty="0"/>
              <a:t>Headline – Key Takeaway from this slide</a:t>
            </a:r>
          </a:p>
        </p:txBody>
      </p:sp>
      <p:sp>
        <p:nvSpPr>
          <p:cNvPr id="9" name="Footer Placeholder 3"/>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2615265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295829" y="1011219"/>
            <a:ext cx="8558785" cy="5120639"/>
          </a:xfrm>
        </p:spPr>
        <p:txBody>
          <a:bodyPr>
            <a:normAutofit/>
          </a:bodyPr>
          <a:lstStyle>
            <a:lvl1pPr marL="0" indent="0">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or Graphic related to the Key Takeaway</a:t>
            </a:r>
          </a:p>
        </p:txBody>
      </p:sp>
      <p:sp>
        <p:nvSpPr>
          <p:cNvPr id="7" name="Slide Number Placeholder 5"/>
          <p:cNvSpPr>
            <a:spLocks noGrp="1"/>
          </p:cNvSpPr>
          <p:nvPr>
            <p:ph type="sldNum" sz="quarter" idx="4"/>
          </p:nvPr>
        </p:nvSpPr>
        <p:spPr>
          <a:xfrm>
            <a:off x="4356100" y="6605193"/>
            <a:ext cx="431800" cy="208355"/>
          </a:xfrm>
          <a:prstGeom prst="rect">
            <a:avLst/>
          </a:prstGeom>
        </p:spPr>
        <p:txBody>
          <a:bodyPr vert="horz" lIns="91440" tIns="45720" rIns="91440" bIns="45720" rtlCol="0" anchor="ctr"/>
          <a:lstStyle>
            <a:lvl1pPr algn="ctr">
              <a:defRPr sz="1050">
                <a:solidFill>
                  <a:schemeClr val="tx1">
                    <a:tint val="75000"/>
                  </a:schemeClr>
                </a:solidFill>
                <a:latin typeface="Arial"/>
                <a:cs typeface="Arial"/>
              </a:defRPr>
            </a:lvl1pPr>
          </a:lstStyle>
          <a:p>
            <a:fld id="{BC5BE221-431D-0043-AD60-1228347B797E}" type="slidenum">
              <a:rPr lang="en-US" smtClean="0"/>
              <a:pPr/>
              <a:t>‹#›</a:t>
            </a:fld>
            <a:endParaRPr lang="en-US" dirty="0"/>
          </a:p>
        </p:txBody>
      </p:sp>
      <p:sp>
        <p:nvSpPr>
          <p:cNvPr id="9" name="Title Placeholder 1"/>
          <p:cNvSpPr>
            <a:spLocks noGrp="1"/>
          </p:cNvSpPr>
          <p:nvPr>
            <p:ph type="title"/>
          </p:nvPr>
        </p:nvSpPr>
        <p:spPr>
          <a:xfrm>
            <a:off x="292608" y="97692"/>
            <a:ext cx="7495928" cy="623070"/>
          </a:xfrm>
          <a:prstGeom prst="rect">
            <a:avLst/>
          </a:prstGeom>
        </p:spPr>
        <p:txBody>
          <a:bodyPr vert="horz" lIns="91440" tIns="45720" rIns="91440" bIns="45720" rtlCol="0" anchor="ctr">
            <a:normAutofit/>
          </a:bodyPr>
          <a:lstStyle/>
          <a:p>
            <a:r>
              <a:rPr lang="en-US" dirty="0"/>
              <a:t>Headline – Key Takeaway from this slide</a:t>
            </a:r>
          </a:p>
        </p:txBody>
      </p:sp>
      <p:sp>
        <p:nvSpPr>
          <p:cNvPr id="8" name="Footer Placeholder 3"/>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1278098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4648199" y="1032733"/>
            <a:ext cx="4206415" cy="5093429"/>
          </a:xfrm>
        </p:spPr>
        <p:txBody>
          <a:bodyPr>
            <a:normAutofit/>
          </a:bodyPr>
          <a:lstStyle>
            <a:lvl1pPr marL="0" indent="0">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or Graphic related to the Key Takeaway or Supporting Points</a:t>
            </a:r>
          </a:p>
        </p:txBody>
      </p:sp>
      <p:sp>
        <p:nvSpPr>
          <p:cNvPr id="12" name="Content Placeholder 2"/>
          <p:cNvSpPr>
            <a:spLocks noGrp="1"/>
          </p:cNvSpPr>
          <p:nvPr>
            <p:ph sz="half" idx="1" hasCustomPrompt="1"/>
          </p:nvPr>
        </p:nvSpPr>
        <p:spPr>
          <a:xfrm>
            <a:off x="295830" y="1032733"/>
            <a:ext cx="4199970" cy="5093429"/>
          </a:xfrm>
        </p:spPr>
        <p:txBody>
          <a:bodyPr>
            <a:normAutofit/>
          </a:bodyPr>
          <a:lstStyle>
            <a:lvl1pPr>
              <a:spcBef>
                <a:spcPts val="0"/>
              </a:spcBef>
              <a:spcAft>
                <a:spcPts val="1200"/>
              </a:spcAft>
              <a:defRPr sz="2000" baseline="0"/>
            </a:lvl1pPr>
            <a:lvl2pPr>
              <a:spcBef>
                <a:spcPts val="0"/>
              </a:spcBef>
              <a:spcAft>
                <a:spcPts val="600"/>
              </a:spcAft>
              <a:defRPr sz="1800"/>
            </a:lvl2pPr>
            <a:lvl3pPr>
              <a:spcBef>
                <a:spcPts val="0"/>
              </a:spcBef>
              <a:spcAft>
                <a:spcPts val="600"/>
              </a:spcAft>
              <a:defRPr sz="1800"/>
            </a:lvl3pPr>
            <a:lvl4pPr>
              <a:spcBef>
                <a:spcPts val="0"/>
              </a:spcBef>
              <a:spcAft>
                <a:spcPts val="600"/>
              </a:spcAft>
              <a:defRPr sz="1800"/>
            </a:lvl4pPr>
            <a:lvl5pPr>
              <a:spcBef>
                <a:spcPts val="0"/>
              </a:spcBef>
              <a:spcAft>
                <a:spcPts val="600"/>
              </a:spcAft>
              <a:defRPr sz="1800"/>
            </a:lvl5pPr>
            <a:lvl6pPr>
              <a:defRPr sz="1800"/>
            </a:lvl6pPr>
            <a:lvl7pPr>
              <a:defRPr sz="1800"/>
            </a:lvl7pPr>
            <a:lvl8pPr>
              <a:defRPr sz="1800"/>
            </a:lvl8pPr>
            <a:lvl9pPr>
              <a:defRPr sz="1800"/>
            </a:lvl9pPr>
          </a:lstStyle>
          <a:p>
            <a:pPr lvl="0"/>
            <a:r>
              <a:rPr lang="en-US" dirty="0"/>
              <a:t>Supporting Points for Key Takeaway</a:t>
            </a:r>
          </a:p>
          <a:p>
            <a:pPr lvl="0"/>
            <a:r>
              <a:rPr lang="en-US" dirty="0"/>
              <a:t>Supporting Points for Key Takeaway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4356100" y="6605193"/>
            <a:ext cx="431800" cy="208355"/>
          </a:xfrm>
          <a:prstGeom prst="rect">
            <a:avLst/>
          </a:prstGeom>
        </p:spPr>
        <p:txBody>
          <a:bodyPr vert="horz" lIns="91440" tIns="45720" rIns="91440" bIns="45720" rtlCol="0" anchor="ctr"/>
          <a:lstStyle>
            <a:lvl1pPr algn="ctr">
              <a:defRPr sz="1050">
                <a:solidFill>
                  <a:schemeClr val="tx1">
                    <a:tint val="75000"/>
                  </a:schemeClr>
                </a:solidFill>
                <a:latin typeface="Arial"/>
                <a:cs typeface="Arial"/>
              </a:defRPr>
            </a:lvl1pPr>
          </a:lstStyle>
          <a:p>
            <a:fld id="{BC5BE221-431D-0043-AD60-1228347B797E}" type="slidenum">
              <a:rPr lang="en-US" smtClean="0"/>
              <a:pPr/>
              <a:t>‹#›</a:t>
            </a:fld>
            <a:endParaRPr lang="en-US" dirty="0"/>
          </a:p>
        </p:txBody>
      </p:sp>
      <p:sp>
        <p:nvSpPr>
          <p:cNvPr id="17" name="Title Placeholder 1"/>
          <p:cNvSpPr>
            <a:spLocks noGrp="1"/>
          </p:cNvSpPr>
          <p:nvPr>
            <p:ph type="title"/>
          </p:nvPr>
        </p:nvSpPr>
        <p:spPr>
          <a:xfrm>
            <a:off x="292608" y="97692"/>
            <a:ext cx="7495928" cy="623070"/>
          </a:xfrm>
          <a:prstGeom prst="rect">
            <a:avLst/>
          </a:prstGeom>
        </p:spPr>
        <p:txBody>
          <a:bodyPr vert="horz" lIns="91440" tIns="45720" rIns="91440" bIns="45720" rtlCol="0" anchor="ctr">
            <a:normAutofit/>
          </a:bodyPr>
          <a:lstStyle/>
          <a:p>
            <a:r>
              <a:rPr lang="en-US" dirty="0"/>
              <a:t>Headline – Key Takeaway from this slide</a:t>
            </a:r>
          </a:p>
        </p:txBody>
      </p:sp>
      <p:sp>
        <p:nvSpPr>
          <p:cNvPr id="9" name="Footer Placeholder 3"/>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269110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sz="1000"/>
            </a:lvl1pPr>
          </a:lstStyle>
          <a:p>
            <a:fld id="{EACE6E22-E655-5947-A8B4-6F095FBA2C12}" type="slidenum">
              <a:rPr lang="en-US" smtClean="0"/>
              <a:pPr/>
              <a:t>‹#›</a:t>
            </a:fld>
            <a:endParaRPr lang="en-US" dirty="0"/>
          </a:p>
        </p:txBody>
      </p:sp>
      <p:sp>
        <p:nvSpPr>
          <p:cNvPr id="4" name="Footer Placeholder 3"/>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
        <p:nvSpPr>
          <p:cNvPr id="6" name="Text Placeholder 2"/>
          <p:cNvSpPr>
            <a:spLocks noGrp="1"/>
          </p:cNvSpPr>
          <p:nvPr>
            <p:ph idx="1"/>
          </p:nvPr>
        </p:nvSpPr>
        <p:spPr>
          <a:xfrm>
            <a:off x="662608" y="1578595"/>
            <a:ext cx="7852741" cy="4626943"/>
          </a:xfrm>
          <a:prstGeom prst="rect">
            <a:avLst/>
          </a:prstGeom>
        </p:spPr>
        <p:txBody>
          <a:bodyPr vert="horz" lIns="0" tIns="0" rIns="0" bIns="0" rtlCol="0">
            <a:noAutofit/>
          </a:bodyPr>
          <a:lstStyle>
            <a:lvl3pPr>
              <a:defRPr>
                <a:solidFill>
                  <a:schemeClr val="accent2"/>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0178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8">
            <a:extLst>
              <a:ext uri="{28A0092B-C50C-407E-A947-70E740481C1C}">
                <a14:useLocalDpi xmlns:a14="http://schemas.microsoft.com/office/drawing/2010/main" val="0"/>
              </a:ext>
            </a:extLst>
          </a:blip>
          <a:srcRect r="36706"/>
          <a:stretch/>
        </p:blipFill>
        <p:spPr>
          <a:xfrm>
            <a:off x="0" y="1016"/>
            <a:ext cx="9144000" cy="838080"/>
          </a:xfrm>
          <a:prstGeom prst="rect">
            <a:avLst/>
          </a:prstGeom>
        </p:spPr>
      </p:pic>
      <p:sp>
        <p:nvSpPr>
          <p:cNvPr id="2" name="Title Placeholder 1"/>
          <p:cNvSpPr>
            <a:spLocks noGrp="1"/>
          </p:cNvSpPr>
          <p:nvPr>
            <p:ph type="title"/>
          </p:nvPr>
        </p:nvSpPr>
        <p:spPr>
          <a:xfrm>
            <a:off x="295830" y="97692"/>
            <a:ext cx="7492706" cy="623070"/>
          </a:xfrm>
          <a:prstGeom prst="rect">
            <a:avLst/>
          </a:prstGeom>
        </p:spPr>
        <p:txBody>
          <a:bodyPr vert="horz" wrap="square" lIns="91440" tIns="45720" rIns="91440" bIns="45720" rtlCol="0" anchor="ctr">
            <a:noAutofit/>
          </a:bodyPr>
          <a:lstStyle/>
          <a:p>
            <a:r>
              <a:rPr lang="en-US" dirty="0"/>
              <a:t>Headline – Key Takeaway from this slide</a:t>
            </a:r>
          </a:p>
        </p:txBody>
      </p:sp>
      <p:sp>
        <p:nvSpPr>
          <p:cNvPr id="3" name="Text Placeholder 2"/>
          <p:cNvSpPr>
            <a:spLocks noGrp="1"/>
          </p:cNvSpPr>
          <p:nvPr>
            <p:ph type="body" idx="1"/>
          </p:nvPr>
        </p:nvSpPr>
        <p:spPr>
          <a:xfrm>
            <a:off x="295830" y="1021976"/>
            <a:ext cx="8558784" cy="5104187"/>
          </a:xfrm>
          <a:prstGeom prst="rect">
            <a:avLst/>
          </a:prstGeom>
        </p:spPr>
        <p:txBody>
          <a:bodyPr vert="horz" lIns="91440" tIns="45720" rIns="91440" bIns="45720" rtlCol="0">
            <a:normAutofit/>
          </a:bodyPr>
          <a:lstStyle/>
          <a:p>
            <a:pPr lvl="0"/>
            <a:r>
              <a:rPr lang="en-US" dirty="0"/>
              <a:t>Supporting Points for Key Takeaway</a:t>
            </a:r>
          </a:p>
          <a:p>
            <a:pPr lvl="0"/>
            <a:r>
              <a:rPr lang="en-US" dirty="0"/>
              <a:t>Supporting Points for Key Takeaway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4356100" y="6605193"/>
            <a:ext cx="431800" cy="208355"/>
          </a:xfrm>
          <a:prstGeom prst="rect">
            <a:avLst/>
          </a:prstGeom>
        </p:spPr>
        <p:txBody>
          <a:bodyPr vert="horz" lIns="91440" tIns="45720" rIns="91440" bIns="45720" rtlCol="0" anchor="ctr"/>
          <a:lstStyle>
            <a:lvl1pPr algn="ctr">
              <a:defRPr sz="1050">
                <a:solidFill>
                  <a:schemeClr val="tx1">
                    <a:tint val="75000"/>
                  </a:schemeClr>
                </a:solidFill>
                <a:latin typeface="Arial"/>
                <a:cs typeface="Arial"/>
              </a:defRPr>
            </a:lvl1pPr>
          </a:lstStyle>
          <a:p>
            <a:fld id="{BC5BE221-431D-0043-AD60-1228347B797E}" type="slidenum">
              <a:rPr lang="en-US" smtClean="0"/>
              <a:pPr/>
              <a:t>‹#›</a:t>
            </a:fld>
            <a:endParaRPr lang="en-US" dirty="0"/>
          </a:p>
        </p:txBody>
      </p:sp>
      <p:sp>
        <p:nvSpPr>
          <p:cNvPr id="9" name="Footer Placeholder 3"/>
          <p:cNvSpPr>
            <a:spLocks noGrp="1"/>
          </p:cNvSpPr>
          <p:nvPr>
            <p:ph type="ftr" sz="quarter" idx="3"/>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1031992617"/>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62" r:id="rId3"/>
    <p:sldLayoutId id="2147483666" r:id="rId4"/>
    <p:sldLayoutId id="2147483668" r:id="rId5"/>
    <p:sldLayoutId id="2147483679" r:id="rId6"/>
  </p:sldLayoutIdLst>
  <p:hf hdr="0" dt="0"/>
  <p:txStyles>
    <p:titleStyle>
      <a:lvl1pPr algn="l" defTabSz="457200" rtl="0" eaLnBrk="1" latinLnBrk="0" hangingPunct="1">
        <a:spcBef>
          <a:spcPct val="0"/>
        </a:spcBef>
        <a:buNone/>
        <a:defRPr sz="2200" b="0" i="0" kern="1200" baseline="0">
          <a:solidFill>
            <a:schemeClr val="bg1"/>
          </a:solidFill>
          <a:latin typeface="Arial Narrow Bold"/>
          <a:ea typeface="+mj-ea"/>
          <a:cs typeface="Arial Narrow Bold"/>
        </a:defRPr>
      </a:lvl1pPr>
    </p:titleStyle>
    <p:bodyStyle>
      <a:lvl1pPr marL="164592" indent="-164592" algn="l" defTabSz="457200" rtl="0" eaLnBrk="1" latinLnBrk="0" hangingPunct="1">
        <a:spcBef>
          <a:spcPts val="0"/>
        </a:spcBef>
        <a:spcAft>
          <a:spcPts val="1200"/>
        </a:spcAft>
        <a:buClr>
          <a:schemeClr val="accent1"/>
        </a:buClr>
        <a:buFont typeface="Arial"/>
        <a:buChar char="•"/>
        <a:defRPr sz="2000" kern="1200" baseline="0">
          <a:solidFill>
            <a:schemeClr val="tx1"/>
          </a:solidFill>
          <a:latin typeface="Arial Narrow"/>
          <a:ea typeface="+mn-ea"/>
          <a:cs typeface="Arial Narrow"/>
        </a:defRPr>
      </a:lvl1pPr>
      <a:lvl2pPr marL="557784" indent="-192024" algn="l" defTabSz="457200" rtl="0" eaLnBrk="1" latinLnBrk="0" hangingPunct="1">
        <a:spcBef>
          <a:spcPts val="0"/>
        </a:spcBef>
        <a:spcAft>
          <a:spcPts val="600"/>
        </a:spcAft>
        <a:buClr>
          <a:schemeClr val="accent5"/>
        </a:buClr>
        <a:buFont typeface="Arial"/>
        <a:buChar char="•"/>
        <a:defRPr sz="1800" kern="1200">
          <a:solidFill>
            <a:schemeClr val="tx1"/>
          </a:solidFill>
          <a:latin typeface="Arial Narrow"/>
          <a:ea typeface="+mn-ea"/>
          <a:cs typeface="Arial Narrow"/>
        </a:defRPr>
      </a:lvl2pPr>
      <a:lvl3pPr marL="868680" indent="-137160" algn="l" defTabSz="457200" rtl="0" eaLnBrk="1" latinLnBrk="0" hangingPunct="1">
        <a:spcBef>
          <a:spcPts val="0"/>
        </a:spcBef>
        <a:spcAft>
          <a:spcPts val="600"/>
        </a:spcAft>
        <a:buClr>
          <a:schemeClr val="accent2"/>
        </a:buClr>
        <a:buFont typeface="Arial"/>
        <a:buChar char="•"/>
        <a:defRPr sz="1800" kern="1200">
          <a:solidFill>
            <a:schemeClr val="tx1"/>
          </a:solidFill>
          <a:latin typeface="Arial Narrow"/>
          <a:ea typeface="+mn-ea"/>
          <a:cs typeface="Arial Narrow"/>
        </a:defRPr>
      </a:lvl3pPr>
      <a:lvl4pPr marL="1143000" indent="-182880" algn="l" defTabSz="457200" rtl="0" eaLnBrk="1" latinLnBrk="0" hangingPunct="1">
        <a:spcBef>
          <a:spcPts val="0"/>
        </a:spcBef>
        <a:spcAft>
          <a:spcPts val="600"/>
        </a:spcAft>
        <a:buClr>
          <a:schemeClr val="accent2"/>
        </a:buClr>
        <a:buFont typeface="Arial"/>
        <a:buChar char="–"/>
        <a:defRPr sz="1800" kern="1200">
          <a:solidFill>
            <a:schemeClr val="tx1"/>
          </a:solidFill>
          <a:latin typeface="Arial Narrow"/>
          <a:ea typeface="+mn-ea"/>
          <a:cs typeface="Arial Narrow"/>
        </a:defRPr>
      </a:lvl4pPr>
      <a:lvl5pPr marL="1417320" indent="-137160" algn="l" defTabSz="457200" rtl="0" eaLnBrk="1" latinLnBrk="0" hangingPunct="1">
        <a:spcBef>
          <a:spcPts val="0"/>
        </a:spcBef>
        <a:spcAft>
          <a:spcPts val="600"/>
        </a:spcAft>
        <a:buClr>
          <a:schemeClr val="accent3"/>
        </a:buClr>
        <a:buSzPct val="100000"/>
        <a:buFont typeface="Wingdings" charset="2"/>
        <a:buChar char="§"/>
        <a:defRPr sz="18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a:t>Recreation One Stop (R1S) </a:t>
            </a:r>
            <a:br>
              <a:rPr lang="en-US" sz="4400" b="1" dirty="0"/>
            </a:br>
            <a:r>
              <a:rPr lang="en-US" sz="4400" b="1" dirty="0"/>
              <a:t>BLM Recreation Managers</a:t>
            </a:r>
            <a:endParaRPr lang="en-US" sz="4400" dirty="0">
              <a:latin typeface="Arial Narrow"/>
              <a:cs typeface="Arial Narrow"/>
            </a:endParaRPr>
          </a:p>
        </p:txBody>
      </p:sp>
      <p:sp>
        <p:nvSpPr>
          <p:cNvPr id="3" name="Subtitle 2"/>
          <p:cNvSpPr>
            <a:spLocks noGrp="1"/>
          </p:cNvSpPr>
          <p:nvPr>
            <p:ph type="subTitle" idx="1"/>
          </p:nvPr>
        </p:nvSpPr>
        <p:spPr>
          <a:xfrm>
            <a:off x="685800" y="3226809"/>
            <a:ext cx="7086600" cy="1752600"/>
          </a:xfrm>
        </p:spPr>
        <p:txBody>
          <a:bodyPr>
            <a:normAutofit/>
          </a:bodyPr>
          <a:lstStyle/>
          <a:p>
            <a:pPr>
              <a:spcAft>
                <a:spcPts val="0"/>
              </a:spcAft>
            </a:pPr>
            <a:r>
              <a:rPr lang="en-US" sz="2800" dirty="0"/>
              <a:t>June 2018</a:t>
            </a:r>
          </a:p>
        </p:txBody>
      </p:sp>
      <p:sp>
        <p:nvSpPr>
          <p:cNvPr id="4" name="Footer Placeholder 3">
            <a:extLst>
              <a:ext uri="{FF2B5EF4-FFF2-40B4-BE49-F238E27FC236}">
                <a16:creationId xmlns:a16="http://schemas.microsoft.com/office/drawing/2014/main" xmlns="" id="{6A56B765-D3F5-4F72-8710-3D252B0F5117}"/>
              </a:ext>
            </a:extLst>
          </p:cNvPr>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1416748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80" y="2154477"/>
            <a:ext cx="4004661" cy="3596542"/>
          </a:xfrm>
          <a:prstGeom prst="rect">
            <a:avLst/>
          </a:prstGeom>
        </p:spPr>
      </p:pic>
      <p:sp>
        <p:nvSpPr>
          <p:cNvPr id="3" name="Slide Number Placeholder 2"/>
          <p:cNvSpPr>
            <a:spLocks noGrp="1"/>
          </p:cNvSpPr>
          <p:nvPr>
            <p:ph type="sldNum" sz="quarter" idx="4"/>
          </p:nvPr>
        </p:nvSpPr>
        <p:spPr/>
        <p:txBody>
          <a:bodyPr/>
          <a:lstStyle/>
          <a:p>
            <a:fld id="{BC5BE221-431D-0043-AD60-1228347B797E}" type="slidenum">
              <a:rPr lang="en-US" smtClean="0"/>
              <a:pPr/>
              <a:t>9</a:t>
            </a:fld>
            <a:endParaRPr lang="en-US" dirty="0"/>
          </a:p>
        </p:txBody>
      </p:sp>
      <p:sp>
        <p:nvSpPr>
          <p:cNvPr id="20" name="Title 4"/>
          <p:cNvSpPr>
            <a:spLocks noGrp="1"/>
          </p:cNvSpPr>
          <p:nvPr>
            <p:ph type="title"/>
          </p:nvPr>
        </p:nvSpPr>
        <p:spPr>
          <a:xfrm>
            <a:off x="292608" y="97692"/>
            <a:ext cx="8127492" cy="623070"/>
          </a:xfrm>
        </p:spPr>
        <p:txBody>
          <a:bodyPr>
            <a:noAutofit/>
          </a:bodyPr>
          <a:lstStyle/>
          <a:p>
            <a:r>
              <a:rPr lang="en-US" dirty="0"/>
              <a:t>Integrated Solution</a:t>
            </a:r>
          </a:p>
        </p:txBody>
      </p:sp>
      <p:sp>
        <p:nvSpPr>
          <p:cNvPr id="12" name="TextBox 11"/>
          <p:cNvSpPr txBox="1"/>
          <p:nvPr/>
        </p:nvSpPr>
        <p:spPr>
          <a:xfrm>
            <a:off x="1133229" y="3229592"/>
            <a:ext cx="1928502" cy="1200329"/>
          </a:xfrm>
          <a:prstGeom prst="rect">
            <a:avLst/>
          </a:prstGeom>
          <a:noFill/>
          <a:ln w="19050">
            <a:noFill/>
          </a:ln>
        </p:spPr>
        <p:txBody>
          <a:bodyPr wrap="square" rtlCol="0">
            <a:spAutoFit/>
          </a:bodyPr>
          <a:lstStyle/>
          <a:p>
            <a:pPr marL="174625" indent="-174625">
              <a:buClr>
                <a:schemeClr val="accent1"/>
              </a:buClr>
              <a:buFont typeface="Arial" panose="020B0604020202020204" pitchFamily="34" charset="0"/>
              <a:buChar char="•"/>
            </a:pPr>
            <a:r>
              <a:rPr lang="en-US" dirty="0">
                <a:latin typeface="Arial Narrow" panose="020B0606020202030204" pitchFamily="34" charset="0"/>
              </a:rPr>
              <a:t>Strategy</a:t>
            </a:r>
          </a:p>
          <a:p>
            <a:pPr marL="174625" indent="-174625">
              <a:buClr>
                <a:schemeClr val="accent1"/>
              </a:buClr>
              <a:buFont typeface="Arial" panose="020B0604020202020204" pitchFamily="34" charset="0"/>
              <a:buChar char="•"/>
            </a:pPr>
            <a:r>
              <a:rPr lang="en-US" dirty="0">
                <a:latin typeface="Arial Narrow" panose="020B0606020202030204" pitchFamily="34" charset="0"/>
              </a:rPr>
              <a:t>Brand</a:t>
            </a:r>
          </a:p>
          <a:p>
            <a:pPr marL="174625" indent="-174625">
              <a:buClr>
                <a:schemeClr val="accent1"/>
              </a:buClr>
              <a:buFont typeface="Arial" panose="020B0604020202020204" pitchFamily="34" charset="0"/>
              <a:buChar char="•"/>
            </a:pPr>
            <a:r>
              <a:rPr lang="en-US" dirty="0">
                <a:latin typeface="Arial Narrow" panose="020B0606020202030204" pitchFamily="34" charset="0"/>
              </a:rPr>
              <a:t>Communications</a:t>
            </a:r>
          </a:p>
          <a:p>
            <a:pPr marL="174625" indent="-174625">
              <a:buClr>
                <a:schemeClr val="accent1"/>
              </a:buClr>
              <a:buFont typeface="Arial" panose="020B0604020202020204" pitchFamily="34" charset="0"/>
              <a:buChar char="•"/>
            </a:pPr>
            <a:r>
              <a:rPr lang="en-US" dirty="0">
                <a:latin typeface="Arial Narrow" panose="020B0606020202030204" pitchFamily="34" charset="0"/>
              </a:rPr>
              <a:t>Content</a:t>
            </a:r>
            <a:endParaRPr lang="en-US" b="1" dirty="0">
              <a:solidFill>
                <a:prstClr val="black"/>
              </a:solidFill>
              <a:latin typeface="Arial Narrow" panose="020B0606020202030204" pitchFamily="34" charset="0"/>
            </a:endParaRPr>
          </a:p>
        </p:txBody>
      </p:sp>
      <p:sp>
        <p:nvSpPr>
          <p:cNvPr id="18" name="TextBox 17"/>
          <p:cNvSpPr txBox="1"/>
          <p:nvPr/>
        </p:nvSpPr>
        <p:spPr>
          <a:xfrm>
            <a:off x="3662723" y="1023196"/>
            <a:ext cx="3067292" cy="923330"/>
          </a:xfrm>
          <a:prstGeom prst="rect">
            <a:avLst/>
          </a:prstGeom>
          <a:noFill/>
          <a:ln w="19050">
            <a:noFill/>
          </a:ln>
        </p:spPr>
        <p:txBody>
          <a:bodyPr wrap="square" rtlCol="0">
            <a:spAutoFit/>
          </a:bodyPr>
          <a:lstStyle/>
          <a:p>
            <a:pPr marL="174625" lvl="0" indent="-174625">
              <a:buClr>
                <a:srgbClr val="C4510B"/>
              </a:buClr>
              <a:buFont typeface="Arial" panose="020B0604020202020204" pitchFamily="34" charset="0"/>
              <a:buChar char="•"/>
            </a:pPr>
            <a:r>
              <a:rPr lang="en-US" dirty="0">
                <a:solidFill>
                  <a:prstClr val="black"/>
                </a:solidFill>
                <a:latin typeface="Arial Narrow" panose="020B0606020202030204" pitchFamily="34" charset="0"/>
              </a:rPr>
              <a:t>Web, Mobile, Call Center</a:t>
            </a:r>
          </a:p>
          <a:p>
            <a:pPr marL="174625" lvl="0" indent="-174625">
              <a:buClr>
                <a:srgbClr val="C4510B"/>
              </a:buClr>
              <a:buFont typeface="Arial" panose="020B0604020202020204" pitchFamily="34" charset="0"/>
              <a:buChar char="•"/>
            </a:pPr>
            <a:r>
              <a:rPr lang="en-US" dirty="0">
                <a:latin typeface="Arial Narrow" panose="020B0606020202030204" pitchFamily="34" charset="0"/>
              </a:rPr>
              <a:t>Inventory and Business Rules</a:t>
            </a:r>
          </a:p>
          <a:p>
            <a:pPr marL="174625" lvl="0" indent="-174625">
              <a:buClr>
                <a:srgbClr val="C4510B"/>
              </a:buClr>
              <a:buFont typeface="Arial" panose="020B0604020202020204" pitchFamily="34" charset="0"/>
              <a:buChar char="•"/>
            </a:pPr>
            <a:r>
              <a:rPr lang="en-US" dirty="0">
                <a:latin typeface="Arial Narrow" panose="020B0606020202030204" pitchFamily="34" charset="0"/>
              </a:rPr>
              <a:t>Third Party Integration</a:t>
            </a:r>
          </a:p>
        </p:txBody>
      </p:sp>
      <p:sp>
        <p:nvSpPr>
          <p:cNvPr id="26" name="TextBox 25"/>
          <p:cNvSpPr txBox="1"/>
          <p:nvPr/>
        </p:nvSpPr>
        <p:spPr>
          <a:xfrm>
            <a:off x="4913898" y="4948070"/>
            <a:ext cx="3274633" cy="1200329"/>
          </a:xfrm>
          <a:prstGeom prst="rect">
            <a:avLst/>
          </a:prstGeom>
          <a:noFill/>
          <a:ln w="19050">
            <a:noFill/>
          </a:ln>
        </p:spPr>
        <p:txBody>
          <a:bodyPr wrap="square" rtlCol="0">
            <a:spAutoFit/>
          </a:bodyPr>
          <a:lstStyle/>
          <a:p>
            <a:pPr marL="174625" lvl="0" indent="-174625">
              <a:buClr>
                <a:srgbClr val="C4510B"/>
              </a:buClr>
              <a:buFont typeface="Arial" panose="020B0604020202020204" pitchFamily="34" charset="0"/>
              <a:buChar char="•"/>
            </a:pPr>
            <a:r>
              <a:rPr lang="en-US" dirty="0">
                <a:solidFill>
                  <a:prstClr val="black"/>
                </a:solidFill>
                <a:latin typeface="Arial Narrow" panose="020B0606020202030204" pitchFamily="34" charset="0"/>
              </a:rPr>
              <a:t>PMO</a:t>
            </a:r>
          </a:p>
          <a:p>
            <a:pPr marL="174625" lvl="0" indent="-174625">
              <a:buClr>
                <a:srgbClr val="C4510B"/>
              </a:buClr>
              <a:buFont typeface="Arial" panose="020B0604020202020204" pitchFamily="34" charset="0"/>
              <a:buChar char="•"/>
            </a:pPr>
            <a:r>
              <a:rPr lang="en-US" dirty="0">
                <a:solidFill>
                  <a:prstClr val="black"/>
                </a:solidFill>
                <a:latin typeface="Arial Narrow" panose="020B0606020202030204" pitchFamily="34" charset="0"/>
              </a:rPr>
              <a:t>Analytics/Enterprise Reporting</a:t>
            </a:r>
          </a:p>
          <a:p>
            <a:pPr marL="174625" lvl="0" indent="-174625">
              <a:buClr>
                <a:srgbClr val="C4510B"/>
              </a:buClr>
              <a:buFont typeface="Arial" panose="020B0604020202020204" pitchFamily="34" charset="0"/>
              <a:buChar char="•"/>
            </a:pPr>
            <a:r>
              <a:rPr lang="en-US" dirty="0">
                <a:solidFill>
                  <a:prstClr val="black"/>
                </a:solidFill>
                <a:latin typeface="Arial Narrow" panose="020B0606020202030204" pitchFamily="34" charset="0"/>
              </a:rPr>
              <a:t>Financial Management</a:t>
            </a:r>
          </a:p>
          <a:p>
            <a:pPr marL="174625" lvl="0" indent="-174625">
              <a:buClr>
                <a:srgbClr val="C4510B"/>
              </a:buClr>
              <a:buFont typeface="Arial" panose="020B0604020202020204" pitchFamily="34" charset="0"/>
              <a:buChar char="•"/>
            </a:pPr>
            <a:r>
              <a:rPr lang="en-US" dirty="0">
                <a:solidFill>
                  <a:prstClr val="black"/>
                </a:solidFill>
                <a:latin typeface="Arial Narrow" panose="020B0606020202030204" pitchFamily="34" charset="0"/>
              </a:rPr>
              <a:t>Getting to Go-Live</a:t>
            </a:r>
          </a:p>
        </p:txBody>
      </p:sp>
      <p:sp>
        <p:nvSpPr>
          <p:cNvPr id="4" name="Rectangle 3"/>
          <p:cNvSpPr/>
          <p:nvPr/>
        </p:nvSpPr>
        <p:spPr>
          <a:xfrm>
            <a:off x="5771232" y="3418138"/>
            <a:ext cx="2132724" cy="1200329"/>
          </a:xfrm>
          <a:prstGeom prst="rect">
            <a:avLst/>
          </a:prstGeom>
        </p:spPr>
        <p:txBody>
          <a:bodyPr wrap="square">
            <a:spAutoFit/>
          </a:bodyPr>
          <a:lstStyle/>
          <a:p>
            <a:pPr marL="137160" lvl="0" indent="-174625">
              <a:buClr>
                <a:srgbClr val="C4510B"/>
              </a:buClr>
              <a:buFont typeface="Arial" panose="020B0604020202020204" pitchFamily="34" charset="0"/>
              <a:buChar char="•"/>
            </a:pPr>
            <a:r>
              <a:rPr lang="en-US" dirty="0">
                <a:solidFill>
                  <a:prstClr val="black"/>
                </a:solidFill>
                <a:latin typeface="Arial Narrow" panose="020B0606020202030204" pitchFamily="34" charset="0"/>
              </a:rPr>
              <a:t>Architecture</a:t>
            </a:r>
          </a:p>
          <a:p>
            <a:pPr marL="137160" lvl="0" indent="-174625">
              <a:buClr>
                <a:srgbClr val="C4510B"/>
              </a:buClr>
              <a:buFont typeface="Arial" panose="020B0604020202020204" pitchFamily="34" charset="0"/>
              <a:buChar char="•"/>
            </a:pPr>
            <a:r>
              <a:rPr lang="en-US" dirty="0">
                <a:solidFill>
                  <a:prstClr val="black"/>
                </a:solidFill>
                <a:latin typeface="Arial Narrow" panose="020B0606020202030204" pitchFamily="34" charset="0"/>
              </a:rPr>
              <a:t>Agile (Development) </a:t>
            </a:r>
          </a:p>
          <a:p>
            <a:pPr marL="137160" lvl="0" indent="-174625">
              <a:buClr>
                <a:srgbClr val="C4510B"/>
              </a:buClr>
              <a:buFont typeface="Arial" panose="020B0604020202020204" pitchFamily="34" charset="0"/>
              <a:buChar char="•"/>
            </a:pPr>
            <a:r>
              <a:rPr lang="en-US" dirty="0">
                <a:solidFill>
                  <a:prstClr val="black"/>
                </a:solidFill>
                <a:latin typeface="Arial Narrow" panose="020B0606020202030204" pitchFamily="34" charset="0"/>
              </a:rPr>
              <a:t>Help Desk</a:t>
            </a:r>
          </a:p>
          <a:p>
            <a:pPr marL="137160" lvl="0" indent="-174625">
              <a:buClr>
                <a:srgbClr val="C4510B"/>
              </a:buClr>
              <a:buFont typeface="Arial" panose="020B0604020202020204" pitchFamily="34" charset="0"/>
              <a:buChar char="•"/>
            </a:pPr>
            <a:r>
              <a:rPr lang="en-US" dirty="0">
                <a:solidFill>
                  <a:prstClr val="black"/>
                </a:solidFill>
                <a:latin typeface="Arial Narrow" panose="020B0606020202030204" pitchFamily="34" charset="0"/>
              </a:rPr>
              <a:t>Telecommunications</a:t>
            </a:r>
            <a:endParaRPr lang="en-US" b="1" dirty="0">
              <a:solidFill>
                <a:prstClr val="black"/>
              </a:solidFill>
              <a:latin typeface="Arial Narrow" panose="020B0606020202030204" pitchFamily="34" charset="0"/>
            </a:endParaRPr>
          </a:p>
        </p:txBody>
      </p:sp>
      <p:sp>
        <p:nvSpPr>
          <p:cNvPr id="31" name="Oval 30"/>
          <p:cNvSpPr/>
          <p:nvPr/>
        </p:nvSpPr>
        <p:spPr>
          <a:xfrm>
            <a:off x="3642517" y="2520729"/>
            <a:ext cx="438074" cy="438074"/>
          </a:xfrm>
          <a:prstGeom prst="ellipse">
            <a:avLst/>
          </a:prstGeom>
          <a:solidFill>
            <a:srgbClr val="B53D1F"/>
          </a:solidFill>
          <a:ln>
            <a:solidFill>
              <a:srgbClr val="B53D1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Arial Narrow"/>
                <a:cs typeface="Arial Narrow"/>
              </a:rPr>
              <a:t>1</a:t>
            </a:r>
            <a:endParaRPr lang="en-US" b="1" dirty="0">
              <a:latin typeface="Arial Narrow"/>
              <a:cs typeface="Arial Narrow"/>
            </a:endParaRPr>
          </a:p>
        </p:txBody>
      </p:sp>
      <p:sp>
        <p:nvSpPr>
          <p:cNvPr id="32" name="Oval 31"/>
          <p:cNvSpPr/>
          <p:nvPr/>
        </p:nvSpPr>
        <p:spPr>
          <a:xfrm>
            <a:off x="2343781" y="3102368"/>
            <a:ext cx="438074" cy="438074"/>
          </a:xfrm>
          <a:prstGeom prst="ellipse">
            <a:avLst/>
          </a:prstGeom>
          <a:solidFill>
            <a:schemeClr val="bg1"/>
          </a:solidFill>
          <a:ln>
            <a:solidFill>
              <a:srgbClr val="102E4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rgbClr val="000000"/>
                </a:solidFill>
                <a:latin typeface="Arial Narrow"/>
                <a:cs typeface="Arial Narrow"/>
              </a:rPr>
              <a:t>2</a:t>
            </a:r>
            <a:endParaRPr lang="en-US" b="1" dirty="0">
              <a:solidFill>
                <a:srgbClr val="000000"/>
              </a:solidFill>
              <a:latin typeface="Arial Narrow"/>
              <a:cs typeface="Arial Narrow"/>
            </a:endParaRPr>
          </a:p>
        </p:txBody>
      </p:sp>
      <p:sp>
        <p:nvSpPr>
          <p:cNvPr id="33" name="Oval 32"/>
          <p:cNvSpPr/>
          <p:nvPr/>
        </p:nvSpPr>
        <p:spPr>
          <a:xfrm>
            <a:off x="5272111" y="3413571"/>
            <a:ext cx="438074" cy="438074"/>
          </a:xfrm>
          <a:prstGeom prst="ellipse">
            <a:avLst/>
          </a:prstGeom>
          <a:solidFill>
            <a:schemeClr val="bg1"/>
          </a:solidFill>
          <a:ln>
            <a:solidFill>
              <a:srgbClr val="102E4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rgbClr val="000000"/>
                </a:solidFill>
                <a:latin typeface="Arial Narrow"/>
                <a:cs typeface="Arial Narrow"/>
              </a:rPr>
              <a:t>3</a:t>
            </a:r>
            <a:endParaRPr lang="en-US" b="1" dirty="0">
              <a:solidFill>
                <a:srgbClr val="000000"/>
              </a:solidFill>
              <a:latin typeface="Arial Narrow"/>
              <a:cs typeface="Arial Narrow"/>
            </a:endParaRPr>
          </a:p>
        </p:txBody>
      </p:sp>
      <p:sp>
        <p:nvSpPr>
          <p:cNvPr id="34" name="Oval 33"/>
          <p:cNvSpPr/>
          <p:nvPr/>
        </p:nvSpPr>
        <p:spPr>
          <a:xfrm>
            <a:off x="4452238" y="5016601"/>
            <a:ext cx="438074" cy="438074"/>
          </a:xfrm>
          <a:prstGeom prst="ellipse">
            <a:avLst/>
          </a:prstGeom>
          <a:solidFill>
            <a:schemeClr val="bg1"/>
          </a:solidFill>
          <a:ln>
            <a:solidFill>
              <a:srgbClr val="102E4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rgbClr val="000000"/>
                </a:solidFill>
                <a:latin typeface="Arial Narrow"/>
                <a:cs typeface="Arial Narrow"/>
              </a:rPr>
              <a:t>4</a:t>
            </a:r>
            <a:endParaRPr lang="en-US" b="1" dirty="0">
              <a:solidFill>
                <a:srgbClr val="000000"/>
              </a:solidFill>
              <a:latin typeface="Arial Narrow"/>
              <a:cs typeface="Arial Narrow"/>
            </a:endParaRPr>
          </a:p>
        </p:txBody>
      </p:sp>
      <p:cxnSp>
        <p:nvCxnSpPr>
          <p:cNvPr id="7" name="Straight Connector 6"/>
          <p:cNvCxnSpPr>
            <a:stCxn id="31" idx="0"/>
          </p:cNvCxnSpPr>
          <p:nvPr/>
        </p:nvCxnSpPr>
        <p:spPr>
          <a:xfrm flipV="1">
            <a:off x="3861554" y="1946526"/>
            <a:ext cx="9825" cy="574203"/>
          </a:xfrm>
          <a:prstGeom prst="line">
            <a:avLst/>
          </a:prstGeom>
        </p:spPr>
        <p:style>
          <a:lnRef idx="2">
            <a:schemeClr val="accent1"/>
          </a:lnRef>
          <a:fillRef idx="0">
            <a:schemeClr val="accent1"/>
          </a:fillRef>
          <a:effectRef idx="1">
            <a:schemeClr val="accent1"/>
          </a:effectRef>
          <a:fontRef idx="minor">
            <a:schemeClr val="tx1"/>
          </a:fontRef>
        </p:style>
      </p:cxnSp>
      <p:sp>
        <p:nvSpPr>
          <p:cNvPr id="16" name="Footer Placeholder 3"/>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1702022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User experience is the priority</a:t>
            </a:r>
          </a:p>
        </p:txBody>
      </p:sp>
      <p:sp>
        <p:nvSpPr>
          <p:cNvPr id="3" name="Slide Number Placeholder 2"/>
          <p:cNvSpPr>
            <a:spLocks noGrp="1"/>
          </p:cNvSpPr>
          <p:nvPr>
            <p:ph type="sldNum" sz="quarter" idx="10"/>
          </p:nvPr>
        </p:nvSpPr>
        <p:spPr/>
        <p:txBody>
          <a:bodyPr/>
          <a:lstStyle/>
          <a:p>
            <a:fld id="{EACE6E22-E655-5947-A8B4-6F095FBA2C12}" type="slidenum">
              <a:rPr lang="en-US" smtClean="0"/>
              <a:pPr/>
              <a:t>10</a:t>
            </a:fld>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1753" y="1261625"/>
            <a:ext cx="8520493" cy="4727695"/>
          </a:xfrm>
          <a:prstGeom prst="rect">
            <a:avLst/>
          </a:prstGeom>
        </p:spPr>
      </p:pic>
      <p:sp>
        <p:nvSpPr>
          <p:cNvPr id="6" name="Rectangle 5"/>
          <p:cNvSpPr/>
          <p:nvPr/>
        </p:nvSpPr>
        <p:spPr>
          <a:xfrm>
            <a:off x="7612380" y="5852160"/>
            <a:ext cx="902969"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3">
            <a:extLst>
              <a:ext uri="{FF2B5EF4-FFF2-40B4-BE49-F238E27FC236}">
                <a16:creationId xmlns:a16="http://schemas.microsoft.com/office/drawing/2014/main" xmlns="" id="{501D435E-BAFF-436A-8582-D1317FDFF0C5}"/>
              </a:ext>
            </a:extLst>
          </p:cNvPr>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2007578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BDD5033-F99A-4A05-BD43-C70FC8E6B459}" type="slidenum">
              <a:rPr lang="en-US" smtClean="0"/>
              <a:pPr/>
              <a:t>11</a:t>
            </a:fld>
            <a:endParaRPr lang="en-US" dirty="0"/>
          </a:p>
        </p:txBody>
      </p:sp>
      <p:sp>
        <p:nvSpPr>
          <p:cNvPr id="6" name="Title 1"/>
          <p:cNvSpPr>
            <a:spLocks noGrp="1"/>
          </p:cNvSpPr>
          <p:nvPr>
            <p:ph type="title"/>
          </p:nvPr>
        </p:nvSpPr>
        <p:spPr>
          <a:xfrm>
            <a:off x="292607" y="98451"/>
            <a:ext cx="6871763" cy="623070"/>
          </a:xfrm>
        </p:spPr>
        <p:txBody>
          <a:bodyPr>
            <a:noAutofit/>
          </a:bodyPr>
          <a:lstStyle/>
          <a:p>
            <a:r>
              <a:rPr lang="en-US" b="1" dirty="0">
                <a:latin typeface="Arial Narrow" panose="020B0606020202030204" pitchFamily="34" charset="0"/>
              </a:rPr>
              <a:t>Architecture - Microservices and APIs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207" y="1289029"/>
            <a:ext cx="3621192" cy="4340294"/>
          </a:xfrm>
          <a:prstGeom prst="rect">
            <a:avLst/>
          </a:prstGeom>
        </p:spPr>
      </p:pic>
      <p:grpSp>
        <p:nvGrpSpPr>
          <p:cNvPr id="7" name="Group 6"/>
          <p:cNvGrpSpPr/>
          <p:nvPr/>
        </p:nvGrpSpPr>
        <p:grpSpPr>
          <a:xfrm>
            <a:off x="407114" y="1123950"/>
            <a:ext cx="3948986" cy="2377440"/>
            <a:chOff x="407114" y="1123950"/>
            <a:chExt cx="3948986" cy="2377440"/>
          </a:xfrm>
        </p:grpSpPr>
        <p:grpSp>
          <p:nvGrpSpPr>
            <p:cNvPr id="5" name="Group 4"/>
            <p:cNvGrpSpPr/>
            <p:nvPr/>
          </p:nvGrpSpPr>
          <p:grpSpPr>
            <a:xfrm>
              <a:off x="407114" y="1123950"/>
              <a:ext cx="3948986" cy="2377440"/>
              <a:chOff x="-3839933" y="1257338"/>
              <a:chExt cx="3325091" cy="2377440"/>
            </a:xfrm>
          </p:grpSpPr>
          <p:sp>
            <p:nvSpPr>
              <p:cNvPr id="12" name="Rectangle 11"/>
              <p:cNvSpPr/>
              <p:nvPr/>
            </p:nvSpPr>
            <p:spPr>
              <a:xfrm>
                <a:off x="-3839933" y="1257338"/>
                <a:ext cx="3325091" cy="2377440"/>
              </a:xfrm>
              <a:prstGeom prst="rect">
                <a:avLst/>
              </a:prstGeom>
              <a:noFill/>
              <a:ln w="19050">
                <a:solidFill>
                  <a:srgbClr val="3B6E8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3839933" y="1257338"/>
                <a:ext cx="3325091" cy="330159"/>
              </a:xfrm>
              <a:prstGeom prst="rect">
                <a:avLst/>
              </a:prstGeom>
              <a:solidFill>
                <a:srgbClr val="3B6E89"/>
              </a:solidFill>
              <a:ln w="19050">
                <a:solidFill>
                  <a:srgbClr val="3B6E8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Arial Narrow" panose="020B0606020202030204" pitchFamily="34" charset="0"/>
                  </a:rPr>
                  <a:t>Features</a:t>
                </a:r>
              </a:p>
            </p:txBody>
          </p:sp>
        </p:grpSp>
        <p:sp>
          <p:nvSpPr>
            <p:cNvPr id="18" name="Content Placeholder 2"/>
            <p:cNvSpPr txBox="1">
              <a:spLocks/>
            </p:cNvSpPr>
            <p:nvPr/>
          </p:nvSpPr>
          <p:spPr>
            <a:xfrm>
              <a:off x="421480" y="1466141"/>
              <a:ext cx="3934620" cy="2035249"/>
            </a:xfrm>
            <a:prstGeom prst="rect">
              <a:avLst/>
            </a:prstGeom>
          </p:spPr>
          <p:txBody>
            <a:bodyPr vert="horz" lIns="91440" tIns="45720" rIns="91440" bIns="45720" rtlCol="0">
              <a:noAutofit/>
            </a:bodyPr>
            <a:lstStyle>
              <a:lvl1pPr marL="257168" indent="-257168" algn="l" defTabSz="342891" rtl="0" eaLnBrk="0" fontAlgn="base" hangingPunct="0">
                <a:spcBef>
                  <a:spcPct val="20000"/>
                </a:spcBef>
                <a:spcAft>
                  <a:spcPct val="0"/>
                </a:spcAft>
                <a:buFont typeface="Arial" pitchFamily="34" charset="0"/>
                <a:buChar char="•"/>
                <a:defRPr sz="2000" kern="1200">
                  <a:solidFill>
                    <a:schemeClr val="tx1"/>
                  </a:solidFill>
                  <a:latin typeface="Arial Narrow"/>
                  <a:ea typeface="ＭＳ Ｐゴシック" pitchFamily="34" charset="-128"/>
                  <a:cs typeface="Arial Narrow"/>
                </a:defRPr>
              </a:lvl1pPr>
              <a:lvl2pPr marL="285750" indent="-285750" algn="l" defTabSz="342891" rtl="0" eaLnBrk="0" fontAlgn="base" hangingPunct="0">
                <a:spcBef>
                  <a:spcPct val="20000"/>
                </a:spcBef>
                <a:spcAft>
                  <a:spcPct val="0"/>
                </a:spcAft>
                <a:buClr>
                  <a:srgbClr val="4C97C2"/>
                </a:buClr>
                <a:buFont typeface="Arial"/>
                <a:buChar char="•"/>
                <a:defRPr sz="1600" kern="1200">
                  <a:solidFill>
                    <a:schemeClr val="tx1"/>
                  </a:solidFill>
                  <a:latin typeface="Arial Narrow"/>
                  <a:ea typeface="ＭＳ Ｐゴシック" pitchFamily="34" charset="-128"/>
                  <a:cs typeface="Arial Narrow"/>
                </a:defRPr>
              </a:lvl2pPr>
              <a:lvl3pPr marL="285750" indent="-285750" algn="l" defTabSz="342891" rtl="0" eaLnBrk="0" fontAlgn="base" hangingPunct="0">
                <a:spcBef>
                  <a:spcPct val="20000"/>
                </a:spcBef>
                <a:spcAft>
                  <a:spcPct val="0"/>
                </a:spcAft>
                <a:buClr>
                  <a:srgbClr val="4C97C2"/>
                </a:buClr>
                <a:buFont typeface="Arial"/>
                <a:buChar char="•"/>
                <a:defRPr sz="1600" kern="1200">
                  <a:solidFill>
                    <a:schemeClr val="tx1"/>
                  </a:solidFill>
                  <a:latin typeface="Arial Narrow"/>
                  <a:ea typeface="ＭＳ Ｐゴシック" pitchFamily="34" charset="-128"/>
                  <a:cs typeface="Arial Narrow"/>
                </a:defRPr>
              </a:lvl3pPr>
              <a:lvl4pPr marL="285750" indent="-285750" algn="l" defTabSz="342891" rtl="0" eaLnBrk="0" fontAlgn="base" hangingPunct="0">
                <a:spcBef>
                  <a:spcPct val="20000"/>
                </a:spcBef>
                <a:spcAft>
                  <a:spcPct val="0"/>
                </a:spcAft>
                <a:buClr>
                  <a:srgbClr val="4C97C2"/>
                </a:buClr>
                <a:buFont typeface="Arial"/>
                <a:buChar char="•"/>
                <a:defRPr sz="1600" kern="1200">
                  <a:solidFill>
                    <a:schemeClr val="tx1"/>
                  </a:solidFill>
                  <a:latin typeface="Arial Narrow"/>
                  <a:ea typeface="ＭＳ Ｐゴシック" pitchFamily="34" charset="-128"/>
                  <a:cs typeface="Arial Narrow"/>
                </a:defRPr>
              </a:lvl4pPr>
              <a:lvl5pPr marL="285750" indent="-285750" algn="l" defTabSz="342891" rtl="0" eaLnBrk="0" fontAlgn="base" hangingPunct="0">
                <a:spcBef>
                  <a:spcPct val="20000"/>
                </a:spcBef>
                <a:spcAft>
                  <a:spcPct val="0"/>
                </a:spcAft>
                <a:buClr>
                  <a:srgbClr val="4C97C2"/>
                </a:buClr>
                <a:buFont typeface="Arial"/>
                <a:buChar char="•"/>
                <a:defRPr sz="1600" kern="1200">
                  <a:solidFill>
                    <a:schemeClr val="tx1"/>
                  </a:solidFill>
                  <a:latin typeface="Arial Narrow"/>
                  <a:ea typeface="ＭＳ Ｐゴシック" pitchFamily="34" charset="-128"/>
                  <a:cs typeface="Arial Narrow"/>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119063" indent="-119063">
                <a:spcBef>
                  <a:spcPct val="0"/>
                </a:spcBef>
                <a:spcAft>
                  <a:spcPts val="1200"/>
                </a:spcAft>
                <a:buClr>
                  <a:schemeClr val="accent1"/>
                </a:buClr>
                <a:buFontTx/>
                <a:buChar char="•"/>
              </a:pPr>
              <a:r>
                <a:rPr lang="en-US" sz="1400" dirty="0">
                  <a:solidFill>
                    <a:prstClr val="black"/>
                  </a:solidFill>
                  <a:latin typeface="Arial Narrow" panose="020B0606020202030204" pitchFamily="34" charset="0"/>
                </a:rPr>
                <a:t>Single underlying solution provides the foundation for all reservation services</a:t>
              </a:r>
            </a:p>
            <a:p>
              <a:pPr marL="119063" indent="-119063">
                <a:spcBef>
                  <a:spcPct val="0"/>
                </a:spcBef>
                <a:spcAft>
                  <a:spcPts val="1200"/>
                </a:spcAft>
                <a:buClr>
                  <a:schemeClr val="accent1"/>
                </a:buClr>
                <a:buFontTx/>
                <a:buChar char="•"/>
              </a:pPr>
              <a:r>
                <a:rPr lang="en-US" sz="1400" dirty="0">
                  <a:solidFill>
                    <a:prstClr val="black"/>
                  </a:solidFill>
                  <a:latin typeface="Arial Narrow" panose="020B0606020202030204" pitchFamily="34" charset="0"/>
                </a:rPr>
                <a:t>Modular solution supports product evolution through changes to microservices</a:t>
              </a:r>
            </a:p>
            <a:p>
              <a:pPr marL="119063" indent="-119063">
                <a:spcBef>
                  <a:spcPct val="0"/>
                </a:spcBef>
                <a:spcAft>
                  <a:spcPts val="1200"/>
                </a:spcAft>
                <a:buClr>
                  <a:schemeClr val="accent1"/>
                </a:buClr>
                <a:buFontTx/>
                <a:buChar char="•"/>
              </a:pPr>
              <a:r>
                <a:rPr lang="en-US" sz="1400" dirty="0">
                  <a:solidFill>
                    <a:prstClr val="black"/>
                  </a:solidFill>
                  <a:latin typeface="Arial Narrow" panose="020B0606020202030204" pitchFamily="34" charset="0"/>
                </a:rPr>
                <a:t>APIs provide </a:t>
              </a:r>
              <a:r>
                <a:rPr lang="en-US" sz="1400" dirty="0">
                  <a:latin typeface="Arial Narrow" panose="020B0606020202030204" pitchFamily="34" charset="0"/>
                </a:rPr>
                <a:t>connectivity between applications, allowing for natural information sharing across microservices</a:t>
              </a:r>
            </a:p>
          </p:txBody>
        </p:sp>
      </p:grpSp>
      <p:grpSp>
        <p:nvGrpSpPr>
          <p:cNvPr id="8" name="Group 7"/>
          <p:cNvGrpSpPr/>
          <p:nvPr/>
        </p:nvGrpSpPr>
        <p:grpSpPr>
          <a:xfrm>
            <a:off x="407114" y="3754320"/>
            <a:ext cx="3948986" cy="2386971"/>
            <a:chOff x="407114" y="3754320"/>
            <a:chExt cx="3948986" cy="2386971"/>
          </a:xfrm>
        </p:grpSpPr>
        <p:grpSp>
          <p:nvGrpSpPr>
            <p:cNvPr id="3" name="Group 2"/>
            <p:cNvGrpSpPr/>
            <p:nvPr/>
          </p:nvGrpSpPr>
          <p:grpSpPr>
            <a:xfrm>
              <a:off x="407114" y="3754320"/>
              <a:ext cx="3948986" cy="2379779"/>
              <a:chOff x="-3855030" y="3733799"/>
              <a:chExt cx="3325091" cy="2379779"/>
            </a:xfrm>
          </p:grpSpPr>
          <p:sp>
            <p:nvSpPr>
              <p:cNvPr id="16" name="Rectangle 15"/>
              <p:cNvSpPr/>
              <p:nvPr/>
            </p:nvSpPr>
            <p:spPr>
              <a:xfrm>
                <a:off x="-3855030" y="3733799"/>
                <a:ext cx="3325091" cy="2379779"/>
              </a:xfrm>
              <a:prstGeom prst="rect">
                <a:avLst/>
              </a:prstGeom>
              <a:noFill/>
              <a:ln w="19050">
                <a:solidFill>
                  <a:srgbClr val="3B6E8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3855030" y="3733800"/>
                <a:ext cx="3325091" cy="330159"/>
              </a:xfrm>
              <a:prstGeom prst="rect">
                <a:avLst/>
              </a:prstGeom>
              <a:solidFill>
                <a:srgbClr val="3B6E89"/>
              </a:solidFill>
              <a:ln w="19050">
                <a:solidFill>
                  <a:srgbClr val="3B6E8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Arial Narrow" panose="020B0606020202030204" pitchFamily="34" charset="0"/>
                  </a:rPr>
                  <a:t>Benefits</a:t>
                </a:r>
              </a:p>
            </p:txBody>
          </p:sp>
        </p:grpSp>
        <p:sp>
          <p:nvSpPr>
            <p:cNvPr id="19" name="Content Placeholder 2"/>
            <p:cNvSpPr txBox="1">
              <a:spLocks/>
            </p:cNvSpPr>
            <p:nvPr/>
          </p:nvSpPr>
          <p:spPr>
            <a:xfrm>
              <a:off x="417845" y="4106042"/>
              <a:ext cx="3934620" cy="2035249"/>
            </a:xfrm>
            <a:prstGeom prst="rect">
              <a:avLst/>
            </a:prstGeom>
          </p:spPr>
          <p:txBody>
            <a:bodyPr vert="horz" lIns="91440" tIns="45720" rIns="91440" bIns="45720" rtlCol="0">
              <a:noAutofit/>
            </a:bodyPr>
            <a:lstStyle>
              <a:lvl1pPr marL="257168" indent="-257168" algn="l" defTabSz="342891" rtl="0" eaLnBrk="0" fontAlgn="base" hangingPunct="0">
                <a:spcBef>
                  <a:spcPct val="20000"/>
                </a:spcBef>
                <a:spcAft>
                  <a:spcPct val="0"/>
                </a:spcAft>
                <a:buFont typeface="Arial" pitchFamily="34" charset="0"/>
                <a:buChar char="•"/>
                <a:defRPr sz="2000" kern="1200">
                  <a:solidFill>
                    <a:schemeClr val="tx1"/>
                  </a:solidFill>
                  <a:latin typeface="Arial Narrow"/>
                  <a:ea typeface="ＭＳ Ｐゴシック" pitchFamily="34" charset="-128"/>
                  <a:cs typeface="Arial Narrow"/>
                </a:defRPr>
              </a:lvl1pPr>
              <a:lvl2pPr marL="285750" indent="-285750" algn="l" defTabSz="342891" rtl="0" eaLnBrk="0" fontAlgn="base" hangingPunct="0">
                <a:spcBef>
                  <a:spcPct val="20000"/>
                </a:spcBef>
                <a:spcAft>
                  <a:spcPct val="0"/>
                </a:spcAft>
                <a:buClr>
                  <a:srgbClr val="4C97C2"/>
                </a:buClr>
                <a:buFont typeface="Arial"/>
                <a:buChar char="•"/>
                <a:defRPr sz="1600" kern="1200">
                  <a:solidFill>
                    <a:schemeClr val="tx1"/>
                  </a:solidFill>
                  <a:latin typeface="Arial Narrow"/>
                  <a:ea typeface="ＭＳ Ｐゴシック" pitchFamily="34" charset="-128"/>
                  <a:cs typeface="Arial Narrow"/>
                </a:defRPr>
              </a:lvl2pPr>
              <a:lvl3pPr marL="285750" indent="-285750" algn="l" defTabSz="342891" rtl="0" eaLnBrk="0" fontAlgn="base" hangingPunct="0">
                <a:spcBef>
                  <a:spcPct val="20000"/>
                </a:spcBef>
                <a:spcAft>
                  <a:spcPct val="0"/>
                </a:spcAft>
                <a:buClr>
                  <a:srgbClr val="4C97C2"/>
                </a:buClr>
                <a:buFont typeface="Arial"/>
                <a:buChar char="•"/>
                <a:defRPr sz="1600" kern="1200">
                  <a:solidFill>
                    <a:schemeClr val="tx1"/>
                  </a:solidFill>
                  <a:latin typeface="Arial Narrow"/>
                  <a:ea typeface="ＭＳ Ｐゴシック" pitchFamily="34" charset="-128"/>
                  <a:cs typeface="Arial Narrow"/>
                </a:defRPr>
              </a:lvl3pPr>
              <a:lvl4pPr marL="285750" indent="-285750" algn="l" defTabSz="342891" rtl="0" eaLnBrk="0" fontAlgn="base" hangingPunct="0">
                <a:spcBef>
                  <a:spcPct val="20000"/>
                </a:spcBef>
                <a:spcAft>
                  <a:spcPct val="0"/>
                </a:spcAft>
                <a:buClr>
                  <a:srgbClr val="4C97C2"/>
                </a:buClr>
                <a:buFont typeface="Arial"/>
                <a:buChar char="•"/>
                <a:defRPr sz="1600" kern="1200">
                  <a:solidFill>
                    <a:schemeClr val="tx1"/>
                  </a:solidFill>
                  <a:latin typeface="Arial Narrow"/>
                  <a:ea typeface="ＭＳ Ｐゴシック" pitchFamily="34" charset="-128"/>
                  <a:cs typeface="Arial Narrow"/>
                </a:defRPr>
              </a:lvl4pPr>
              <a:lvl5pPr marL="285750" indent="-285750" algn="l" defTabSz="342891" rtl="0" eaLnBrk="0" fontAlgn="base" hangingPunct="0">
                <a:spcBef>
                  <a:spcPct val="20000"/>
                </a:spcBef>
                <a:spcAft>
                  <a:spcPct val="0"/>
                </a:spcAft>
                <a:buClr>
                  <a:srgbClr val="4C97C2"/>
                </a:buClr>
                <a:buFont typeface="Arial"/>
                <a:buChar char="•"/>
                <a:defRPr sz="1600" kern="1200">
                  <a:solidFill>
                    <a:schemeClr val="tx1"/>
                  </a:solidFill>
                  <a:latin typeface="Arial Narrow"/>
                  <a:ea typeface="ＭＳ Ｐゴシック" pitchFamily="34" charset="-128"/>
                  <a:cs typeface="Arial Narrow"/>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119063" indent="-119063">
                <a:spcBef>
                  <a:spcPct val="0"/>
                </a:spcBef>
                <a:spcAft>
                  <a:spcPts val="1200"/>
                </a:spcAft>
                <a:buClr>
                  <a:schemeClr val="accent1"/>
                </a:buClr>
                <a:buFontTx/>
                <a:buChar char="•"/>
              </a:pPr>
              <a:r>
                <a:rPr lang="en-US" sz="1400" dirty="0">
                  <a:latin typeface="Arial Narrow" panose="020B0606020202030204" pitchFamily="34" charset="0"/>
                </a:rPr>
                <a:t>User can access R1S services anywhere, anytime, with any device</a:t>
              </a:r>
            </a:p>
            <a:p>
              <a:pPr marL="119063" indent="-119063">
                <a:spcBef>
                  <a:spcPct val="0"/>
                </a:spcBef>
                <a:spcAft>
                  <a:spcPts val="1200"/>
                </a:spcAft>
                <a:buClr>
                  <a:schemeClr val="accent1"/>
                </a:buClr>
                <a:buFontTx/>
                <a:buChar char="•"/>
              </a:pPr>
              <a:r>
                <a:rPr lang="en-US" sz="1400" dirty="0">
                  <a:latin typeface="Arial Narrow" panose="020B0606020202030204" pitchFamily="34" charset="0"/>
                </a:rPr>
                <a:t>User has a consistent experience across web, mobile, and call center</a:t>
              </a:r>
            </a:p>
            <a:p>
              <a:pPr marL="119063" indent="-119063">
                <a:spcBef>
                  <a:spcPct val="0"/>
                </a:spcBef>
                <a:spcAft>
                  <a:spcPts val="1200"/>
                </a:spcAft>
                <a:buClr>
                  <a:schemeClr val="accent1"/>
                </a:buClr>
                <a:buFontTx/>
                <a:buChar char="•"/>
              </a:pPr>
              <a:r>
                <a:rPr lang="en-US" sz="1400" dirty="0">
                  <a:latin typeface="Arial Narrow" panose="020B0606020202030204" pitchFamily="34" charset="0"/>
                </a:rPr>
                <a:t>System enhancements can be made quickly with no impact on users</a:t>
              </a:r>
            </a:p>
          </p:txBody>
        </p:sp>
      </p:grpSp>
      <p:sp>
        <p:nvSpPr>
          <p:cNvPr id="22" name="Footer Placeholder 3"/>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2436979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807691E-35C4-4331-9C42-7FF47AADEED4}"/>
              </a:ext>
            </a:extLst>
          </p:cNvPr>
          <p:cNvSpPr>
            <a:spLocks noGrp="1"/>
          </p:cNvSpPr>
          <p:nvPr>
            <p:ph type="sldNum" sz="quarter" idx="4"/>
          </p:nvPr>
        </p:nvSpPr>
        <p:spPr/>
        <p:txBody>
          <a:bodyPr/>
          <a:lstStyle/>
          <a:p>
            <a:fld id="{BC5BE221-431D-0043-AD60-1228347B797E}" type="slidenum">
              <a:rPr lang="en-US" smtClean="0"/>
              <a:pPr/>
              <a:t>12</a:t>
            </a:fld>
            <a:endParaRPr lang="en-US" dirty="0"/>
          </a:p>
        </p:txBody>
      </p:sp>
      <p:sp>
        <p:nvSpPr>
          <p:cNvPr id="4" name="Title 3">
            <a:extLst>
              <a:ext uri="{FF2B5EF4-FFF2-40B4-BE49-F238E27FC236}">
                <a16:creationId xmlns:a16="http://schemas.microsoft.com/office/drawing/2014/main" xmlns="" id="{E57C0D49-E8BE-4FA6-9877-58522915B27C}"/>
              </a:ext>
            </a:extLst>
          </p:cNvPr>
          <p:cNvSpPr>
            <a:spLocks noGrp="1"/>
          </p:cNvSpPr>
          <p:nvPr>
            <p:ph type="title"/>
          </p:nvPr>
        </p:nvSpPr>
        <p:spPr/>
        <p:txBody>
          <a:bodyPr/>
          <a:lstStyle/>
          <a:p>
            <a:r>
              <a:rPr lang="en-US" dirty="0"/>
              <a:t>Data Sharing </a:t>
            </a:r>
          </a:p>
        </p:txBody>
      </p:sp>
      <p:sp>
        <p:nvSpPr>
          <p:cNvPr id="5" name="Footer Placeholder 4">
            <a:extLst>
              <a:ext uri="{FF2B5EF4-FFF2-40B4-BE49-F238E27FC236}">
                <a16:creationId xmlns:a16="http://schemas.microsoft.com/office/drawing/2014/main" xmlns="" id="{68B4702F-6227-4A1B-B03B-1BC67219EA6B}"/>
              </a:ext>
            </a:extLst>
          </p:cNvPr>
          <p:cNvSpPr>
            <a:spLocks noGrp="1"/>
          </p:cNvSpPr>
          <p:nvPr>
            <p:ph type="ftr" sz="quarter" idx="11"/>
          </p:nvPr>
        </p:nvSpPr>
        <p:spPr>
          <a:xfrm>
            <a:off x="209138" y="6532503"/>
            <a:ext cx="5539154" cy="205815"/>
          </a:xfrm>
        </p:spPr>
        <p:txBody>
          <a:bodyPr/>
          <a:lstStyle/>
          <a:p>
            <a:r>
              <a:rPr lang="en-US" dirty="0"/>
              <a:t>This document is confidential and intended solely for the client to whom it is addressed.</a:t>
            </a:r>
          </a:p>
        </p:txBody>
      </p:sp>
      <p:grpSp>
        <p:nvGrpSpPr>
          <p:cNvPr id="7" name="Group 6">
            <a:extLst>
              <a:ext uri="{FF2B5EF4-FFF2-40B4-BE49-F238E27FC236}">
                <a16:creationId xmlns:a16="http://schemas.microsoft.com/office/drawing/2014/main" xmlns="" id="{B9AC181A-3B91-4C3E-84A7-141FE24038D6}"/>
              </a:ext>
            </a:extLst>
          </p:cNvPr>
          <p:cNvGrpSpPr>
            <a:grpSpLocks noChangeAspect="1"/>
          </p:cNvGrpSpPr>
          <p:nvPr/>
        </p:nvGrpSpPr>
        <p:grpSpPr>
          <a:xfrm>
            <a:off x="2305075" y="1598057"/>
            <a:ext cx="4533850" cy="4445566"/>
            <a:chOff x="2580513" y="1672178"/>
            <a:chExt cx="4167669" cy="4086512"/>
          </a:xfrm>
        </p:grpSpPr>
        <p:sp>
          <p:nvSpPr>
            <p:cNvPr id="8" name="Freeform 37">
              <a:extLst>
                <a:ext uri="{FF2B5EF4-FFF2-40B4-BE49-F238E27FC236}">
                  <a16:creationId xmlns:a16="http://schemas.microsoft.com/office/drawing/2014/main" xmlns="" id="{641D6047-61AF-4E22-9E23-8947833B477E}"/>
                </a:ext>
              </a:extLst>
            </p:cNvPr>
            <p:cNvSpPr/>
            <p:nvPr/>
          </p:nvSpPr>
          <p:spPr bwMode="auto">
            <a:xfrm>
              <a:off x="2580513" y="1722639"/>
              <a:ext cx="2908165" cy="2693123"/>
            </a:xfrm>
            <a:custGeom>
              <a:avLst/>
              <a:gdLst>
                <a:gd name="connsiteX0" fmla="*/ 2144889 w 2144889"/>
                <a:gd name="connsiteY0" fmla="*/ 1535289 h 2178756"/>
                <a:gd name="connsiteX1" fmla="*/ 903111 w 2144889"/>
                <a:gd name="connsiteY1" fmla="*/ 1117600 h 2178756"/>
                <a:gd name="connsiteX2" fmla="*/ 406400 w 2144889"/>
                <a:gd name="connsiteY2" fmla="*/ 2178756 h 2178756"/>
                <a:gd name="connsiteX3" fmla="*/ 0 w 2144889"/>
                <a:gd name="connsiteY3" fmla="*/ 485423 h 2178756"/>
                <a:gd name="connsiteX4" fmla="*/ 1422400 w 2144889"/>
                <a:gd name="connsiteY4" fmla="*/ 0 h 2178756"/>
                <a:gd name="connsiteX5" fmla="*/ 2144889 w 2144889"/>
                <a:gd name="connsiteY5" fmla="*/ 1535289 h 2178756"/>
                <a:gd name="connsiteX0" fmla="*/ 2144889 w 2216250"/>
                <a:gd name="connsiteY0" fmla="*/ 1535289 h 2178756"/>
                <a:gd name="connsiteX1" fmla="*/ 903111 w 2216250"/>
                <a:gd name="connsiteY1" fmla="*/ 1117600 h 2178756"/>
                <a:gd name="connsiteX2" fmla="*/ 406400 w 2216250"/>
                <a:gd name="connsiteY2" fmla="*/ 2178756 h 2178756"/>
                <a:gd name="connsiteX3" fmla="*/ 0 w 2216250"/>
                <a:gd name="connsiteY3" fmla="*/ 485423 h 2178756"/>
                <a:gd name="connsiteX4" fmla="*/ 1422400 w 2216250"/>
                <a:gd name="connsiteY4" fmla="*/ 0 h 2178756"/>
                <a:gd name="connsiteX5" fmla="*/ 2144889 w 2216250"/>
                <a:gd name="connsiteY5" fmla="*/ 1535289 h 2178756"/>
                <a:gd name="connsiteX0" fmla="*/ 2144889 w 2216250"/>
                <a:gd name="connsiteY0" fmla="*/ 1535289 h 2178756"/>
                <a:gd name="connsiteX1" fmla="*/ 903111 w 2216250"/>
                <a:gd name="connsiteY1" fmla="*/ 1117600 h 2178756"/>
                <a:gd name="connsiteX2" fmla="*/ 406400 w 2216250"/>
                <a:gd name="connsiteY2" fmla="*/ 2178756 h 2178756"/>
                <a:gd name="connsiteX3" fmla="*/ 0 w 2216250"/>
                <a:gd name="connsiteY3" fmla="*/ 485423 h 2178756"/>
                <a:gd name="connsiteX4" fmla="*/ 1422400 w 2216250"/>
                <a:gd name="connsiteY4" fmla="*/ 0 h 2178756"/>
                <a:gd name="connsiteX5" fmla="*/ 2144889 w 2216250"/>
                <a:gd name="connsiteY5" fmla="*/ 1535289 h 2178756"/>
                <a:gd name="connsiteX0" fmla="*/ 2144889 w 2216250"/>
                <a:gd name="connsiteY0" fmla="*/ 1535289 h 2178756"/>
                <a:gd name="connsiteX1" fmla="*/ 903111 w 2216250"/>
                <a:gd name="connsiteY1" fmla="*/ 1117600 h 2178756"/>
                <a:gd name="connsiteX2" fmla="*/ 406400 w 2216250"/>
                <a:gd name="connsiteY2" fmla="*/ 2178756 h 2178756"/>
                <a:gd name="connsiteX3" fmla="*/ 0 w 2216250"/>
                <a:gd name="connsiteY3" fmla="*/ 485423 h 2178756"/>
                <a:gd name="connsiteX4" fmla="*/ 1422400 w 2216250"/>
                <a:gd name="connsiteY4" fmla="*/ 0 h 2178756"/>
                <a:gd name="connsiteX5" fmla="*/ 2144889 w 2216250"/>
                <a:gd name="connsiteY5" fmla="*/ 1535289 h 2178756"/>
                <a:gd name="connsiteX0" fmla="*/ 2170172 w 2239835"/>
                <a:gd name="connsiteY0" fmla="*/ 1531075 h 2178756"/>
                <a:gd name="connsiteX1" fmla="*/ 903111 w 2239835"/>
                <a:gd name="connsiteY1" fmla="*/ 1117600 h 2178756"/>
                <a:gd name="connsiteX2" fmla="*/ 406400 w 2239835"/>
                <a:gd name="connsiteY2" fmla="*/ 2178756 h 2178756"/>
                <a:gd name="connsiteX3" fmla="*/ 0 w 2239835"/>
                <a:gd name="connsiteY3" fmla="*/ 485423 h 2178756"/>
                <a:gd name="connsiteX4" fmla="*/ 1422400 w 2239835"/>
                <a:gd name="connsiteY4" fmla="*/ 0 h 2178756"/>
                <a:gd name="connsiteX5" fmla="*/ 2170172 w 2239835"/>
                <a:gd name="connsiteY5" fmla="*/ 1531075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49347"/>
                <a:gd name="connsiteY0" fmla="*/ 1518434 h 2178756"/>
                <a:gd name="connsiteX1" fmla="*/ 903111 w 2249347"/>
                <a:gd name="connsiteY1" fmla="*/ 1117600 h 2178756"/>
                <a:gd name="connsiteX2" fmla="*/ 406400 w 2249347"/>
                <a:gd name="connsiteY2" fmla="*/ 2178756 h 2178756"/>
                <a:gd name="connsiteX3" fmla="*/ 0 w 2249347"/>
                <a:gd name="connsiteY3" fmla="*/ 485423 h 2178756"/>
                <a:gd name="connsiteX4" fmla="*/ 1422400 w 2249347"/>
                <a:gd name="connsiteY4" fmla="*/ 0 h 2178756"/>
                <a:gd name="connsiteX5" fmla="*/ 2161744 w 2249347"/>
                <a:gd name="connsiteY5" fmla="*/ 1518434 h 2178756"/>
                <a:gd name="connsiteX0" fmla="*/ 2161744 w 2232019"/>
                <a:gd name="connsiteY0" fmla="*/ 1518434 h 2178756"/>
                <a:gd name="connsiteX1" fmla="*/ 903111 w 2232019"/>
                <a:gd name="connsiteY1" fmla="*/ 1117600 h 2178756"/>
                <a:gd name="connsiteX2" fmla="*/ 406400 w 2232019"/>
                <a:gd name="connsiteY2" fmla="*/ 2178756 h 2178756"/>
                <a:gd name="connsiteX3" fmla="*/ 0 w 2232019"/>
                <a:gd name="connsiteY3" fmla="*/ 485423 h 2178756"/>
                <a:gd name="connsiteX4" fmla="*/ 1422400 w 2232019"/>
                <a:gd name="connsiteY4" fmla="*/ 0 h 2178756"/>
                <a:gd name="connsiteX5" fmla="*/ 2161744 w 2232019"/>
                <a:gd name="connsiteY5" fmla="*/ 1518434 h 2178756"/>
                <a:gd name="connsiteX0" fmla="*/ 2161744 w 2232019"/>
                <a:gd name="connsiteY0" fmla="*/ 1575077 h 2235399"/>
                <a:gd name="connsiteX1" fmla="*/ 903111 w 2232019"/>
                <a:gd name="connsiteY1" fmla="*/ 1174243 h 2235399"/>
                <a:gd name="connsiteX2" fmla="*/ 406400 w 2232019"/>
                <a:gd name="connsiteY2" fmla="*/ 2235399 h 2235399"/>
                <a:gd name="connsiteX3" fmla="*/ 0 w 2232019"/>
                <a:gd name="connsiteY3" fmla="*/ 542066 h 2235399"/>
                <a:gd name="connsiteX4" fmla="*/ 1422400 w 2232019"/>
                <a:gd name="connsiteY4" fmla="*/ 56643 h 2235399"/>
                <a:gd name="connsiteX5" fmla="*/ 2161744 w 2232019"/>
                <a:gd name="connsiteY5" fmla="*/ 1575077 h 2235399"/>
                <a:gd name="connsiteX0" fmla="*/ 2161744 w 2232019"/>
                <a:gd name="connsiteY0" fmla="*/ 1590769 h 2251091"/>
                <a:gd name="connsiteX1" fmla="*/ 903111 w 2232019"/>
                <a:gd name="connsiteY1" fmla="*/ 1189935 h 2251091"/>
                <a:gd name="connsiteX2" fmla="*/ 406400 w 2232019"/>
                <a:gd name="connsiteY2" fmla="*/ 2251091 h 2251091"/>
                <a:gd name="connsiteX3" fmla="*/ 0 w 2232019"/>
                <a:gd name="connsiteY3" fmla="*/ 557758 h 2251091"/>
                <a:gd name="connsiteX4" fmla="*/ 1422400 w 2232019"/>
                <a:gd name="connsiteY4" fmla="*/ 72335 h 2251091"/>
                <a:gd name="connsiteX5" fmla="*/ 2161744 w 2232019"/>
                <a:gd name="connsiteY5" fmla="*/ 1590769 h 2251091"/>
                <a:gd name="connsiteX0" fmla="*/ 2170172 w 2240447"/>
                <a:gd name="connsiteY0" fmla="*/ 1591784 h 2252106"/>
                <a:gd name="connsiteX1" fmla="*/ 911539 w 2240447"/>
                <a:gd name="connsiteY1" fmla="*/ 1190950 h 2252106"/>
                <a:gd name="connsiteX2" fmla="*/ 414828 w 2240447"/>
                <a:gd name="connsiteY2" fmla="*/ 2252106 h 2252106"/>
                <a:gd name="connsiteX3" fmla="*/ 0 w 2240447"/>
                <a:gd name="connsiteY3" fmla="*/ 550345 h 2252106"/>
                <a:gd name="connsiteX4" fmla="*/ 1430828 w 2240447"/>
                <a:gd name="connsiteY4" fmla="*/ 73350 h 2252106"/>
                <a:gd name="connsiteX5" fmla="*/ 2170172 w 2240447"/>
                <a:gd name="connsiteY5" fmla="*/ 1591784 h 2252106"/>
                <a:gd name="connsiteX0" fmla="*/ 2170172 w 2240447"/>
                <a:gd name="connsiteY0" fmla="*/ 1590396 h 2250718"/>
                <a:gd name="connsiteX1" fmla="*/ 911539 w 2240447"/>
                <a:gd name="connsiteY1" fmla="*/ 1189562 h 2250718"/>
                <a:gd name="connsiteX2" fmla="*/ 414828 w 2240447"/>
                <a:gd name="connsiteY2" fmla="*/ 2250718 h 2250718"/>
                <a:gd name="connsiteX3" fmla="*/ 0 w 2240447"/>
                <a:gd name="connsiteY3" fmla="*/ 548957 h 2250718"/>
                <a:gd name="connsiteX4" fmla="*/ 1430828 w 2240447"/>
                <a:gd name="connsiteY4" fmla="*/ 71962 h 2250718"/>
                <a:gd name="connsiteX5" fmla="*/ 2170172 w 2240447"/>
                <a:gd name="connsiteY5" fmla="*/ 1590396 h 2250718"/>
                <a:gd name="connsiteX0" fmla="*/ 2170172 w 2240074"/>
                <a:gd name="connsiteY0" fmla="*/ 1601572 h 2261894"/>
                <a:gd name="connsiteX1" fmla="*/ 911539 w 2240074"/>
                <a:gd name="connsiteY1" fmla="*/ 1200738 h 2261894"/>
                <a:gd name="connsiteX2" fmla="*/ 414828 w 2240074"/>
                <a:gd name="connsiteY2" fmla="*/ 2261894 h 2261894"/>
                <a:gd name="connsiteX3" fmla="*/ 0 w 2240074"/>
                <a:gd name="connsiteY3" fmla="*/ 560133 h 2261894"/>
                <a:gd name="connsiteX4" fmla="*/ 1426614 w 2240074"/>
                <a:gd name="connsiteY4" fmla="*/ 70497 h 2261894"/>
                <a:gd name="connsiteX5" fmla="*/ 2170172 w 2240074"/>
                <a:gd name="connsiteY5" fmla="*/ 1601572 h 2261894"/>
                <a:gd name="connsiteX0" fmla="*/ 2170172 w 2241478"/>
                <a:gd name="connsiteY0" fmla="*/ 1601572 h 2261894"/>
                <a:gd name="connsiteX1" fmla="*/ 911539 w 2241478"/>
                <a:gd name="connsiteY1" fmla="*/ 1200738 h 2261894"/>
                <a:gd name="connsiteX2" fmla="*/ 414828 w 2241478"/>
                <a:gd name="connsiteY2" fmla="*/ 2261894 h 2261894"/>
                <a:gd name="connsiteX3" fmla="*/ 0 w 2241478"/>
                <a:gd name="connsiteY3" fmla="*/ 560133 h 2261894"/>
                <a:gd name="connsiteX4" fmla="*/ 1426614 w 2241478"/>
                <a:gd name="connsiteY4" fmla="*/ 70497 h 2261894"/>
                <a:gd name="connsiteX5" fmla="*/ 2170172 w 2241478"/>
                <a:gd name="connsiteY5" fmla="*/ 1601572 h 2261894"/>
                <a:gd name="connsiteX0" fmla="*/ 2170172 w 2241478"/>
                <a:gd name="connsiteY0" fmla="*/ 1588489 h 2248811"/>
                <a:gd name="connsiteX1" fmla="*/ 911539 w 2241478"/>
                <a:gd name="connsiteY1" fmla="*/ 1187655 h 2248811"/>
                <a:gd name="connsiteX2" fmla="*/ 414828 w 2241478"/>
                <a:gd name="connsiteY2" fmla="*/ 2248811 h 2248811"/>
                <a:gd name="connsiteX3" fmla="*/ 0 w 2241478"/>
                <a:gd name="connsiteY3" fmla="*/ 547050 h 2248811"/>
                <a:gd name="connsiteX4" fmla="*/ 1426614 w 2241478"/>
                <a:gd name="connsiteY4" fmla="*/ 57414 h 2248811"/>
                <a:gd name="connsiteX5" fmla="*/ 2170172 w 2241478"/>
                <a:gd name="connsiteY5" fmla="*/ 1588489 h 2248811"/>
                <a:gd name="connsiteX0" fmla="*/ 2297218 w 2368524"/>
                <a:gd name="connsiteY0" fmla="*/ 1588489 h 2248811"/>
                <a:gd name="connsiteX1" fmla="*/ 1038585 w 2368524"/>
                <a:gd name="connsiteY1" fmla="*/ 1187655 h 2248811"/>
                <a:gd name="connsiteX2" fmla="*/ 541874 w 2368524"/>
                <a:gd name="connsiteY2" fmla="*/ 2248811 h 2248811"/>
                <a:gd name="connsiteX3" fmla="*/ 127046 w 2368524"/>
                <a:gd name="connsiteY3" fmla="*/ 547050 h 2248811"/>
                <a:gd name="connsiteX4" fmla="*/ 1553660 w 2368524"/>
                <a:gd name="connsiteY4" fmla="*/ 57414 h 2248811"/>
                <a:gd name="connsiteX5" fmla="*/ 2297218 w 2368524"/>
                <a:gd name="connsiteY5" fmla="*/ 1588489 h 2248811"/>
                <a:gd name="connsiteX0" fmla="*/ 2357070 w 2428376"/>
                <a:gd name="connsiteY0" fmla="*/ 1588489 h 2248811"/>
                <a:gd name="connsiteX1" fmla="*/ 1098437 w 2428376"/>
                <a:gd name="connsiteY1" fmla="*/ 1187655 h 2248811"/>
                <a:gd name="connsiteX2" fmla="*/ 601726 w 2428376"/>
                <a:gd name="connsiteY2" fmla="*/ 2248811 h 2248811"/>
                <a:gd name="connsiteX3" fmla="*/ 186898 w 2428376"/>
                <a:gd name="connsiteY3" fmla="*/ 547050 h 2248811"/>
                <a:gd name="connsiteX4" fmla="*/ 1613512 w 2428376"/>
                <a:gd name="connsiteY4" fmla="*/ 57414 h 2248811"/>
                <a:gd name="connsiteX5" fmla="*/ 2357070 w 2428376"/>
                <a:gd name="connsiteY5" fmla="*/ 1588489 h 224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8376" h="2248811">
                  <a:moveTo>
                    <a:pt x="2357070" y="1588489"/>
                  </a:moveTo>
                  <a:cubicBezTo>
                    <a:pt x="2389810" y="762405"/>
                    <a:pt x="1512364" y="833868"/>
                    <a:pt x="1098437" y="1187655"/>
                  </a:cubicBezTo>
                  <a:cubicBezTo>
                    <a:pt x="722176" y="1486595"/>
                    <a:pt x="573460" y="1949872"/>
                    <a:pt x="601726" y="2248811"/>
                  </a:cubicBezTo>
                  <a:cubicBezTo>
                    <a:pt x="88419" y="1947028"/>
                    <a:pt x="-218409" y="1232291"/>
                    <a:pt x="186898" y="547050"/>
                  </a:cubicBezTo>
                  <a:cubicBezTo>
                    <a:pt x="387133" y="220903"/>
                    <a:pt x="979254" y="-143166"/>
                    <a:pt x="1613512" y="57414"/>
                  </a:cubicBezTo>
                  <a:cubicBezTo>
                    <a:pt x="2098745" y="211002"/>
                    <a:pt x="2621899" y="950311"/>
                    <a:pt x="2357070" y="1588489"/>
                  </a:cubicBezTo>
                  <a:close/>
                </a:path>
              </a:pathLst>
            </a:custGeom>
            <a:solidFill>
              <a:srgbClr val="0070C0">
                <a:alpha val="69804"/>
              </a:srgb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black"/>
                </a:solidFill>
                <a:effectLst/>
                <a:uLnTx/>
                <a:uFillTx/>
                <a:latin typeface="Arial Narrow" panose="020B0606020202030204" pitchFamily="34" charset="0"/>
              </a:endParaRPr>
            </a:p>
          </p:txBody>
        </p:sp>
        <p:sp>
          <p:nvSpPr>
            <p:cNvPr id="9" name="Freeform 38">
              <a:extLst>
                <a:ext uri="{FF2B5EF4-FFF2-40B4-BE49-F238E27FC236}">
                  <a16:creationId xmlns:a16="http://schemas.microsoft.com/office/drawing/2014/main" xmlns="" id="{84E0E217-A031-4BB4-B7F7-D3808E67E77F}"/>
                </a:ext>
              </a:extLst>
            </p:cNvPr>
            <p:cNvSpPr/>
            <p:nvPr/>
          </p:nvSpPr>
          <p:spPr bwMode="auto">
            <a:xfrm rot="7093014">
              <a:off x="3947538" y="1779700"/>
              <a:ext cx="2908165" cy="2693122"/>
            </a:xfrm>
            <a:custGeom>
              <a:avLst/>
              <a:gdLst>
                <a:gd name="connsiteX0" fmla="*/ 2144889 w 2144889"/>
                <a:gd name="connsiteY0" fmla="*/ 1535289 h 2178756"/>
                <a:gd name="connsiteX1" fmla="*/ 903111 w 2144889"/>
                <a:gd name="connsiteY1" fmla="*/ 1117600 h 2178756"/>
                <a:gd name="connsiteX2" fmla="*/ 406400 w 2144889"/>
                <a:gd name="connsiteY2" fmla="*/ 2178756 h 2178756"/>
                <a:gd name="connsiteX3" fmla="*/ 0 w 2144889"/>
                <a:gd name="connsiteY3" fmla="*/ 485423 h 2178756"/>
                <a:gd name="connsiteX4" fmla="*/ 1422400 w 2144889"/>
                <a:gd name="connsiteY4" fmla="*/ 0 h 2178756"/>
                <a:gd name="connsiteX5" fmla="*/ 2144889 w 2144889"/>
                <a:gd name="connsiteY5" fmla="*/ 1535289 h 2178756"/>
                <a:gd name="connsiteX0" fmla="*/ 2144889 w 2216250"/>
                <a:gd name="connsiteY0" fmla="*/ 1535289 h 2178756"/>
                <a:gd name="connsiteX1" fmla="*/ 903111 w 2216250"/>
                <a:gd name="connsiteY1" fmla="*/ 1117600 h 2178756"/>
                <a:gd name="connsiteX2" fmla="*/ 406400 w 2216250"/>
                <a:gd name="connsiteY2" fmla="*/ 2178756 h 2178756"/>
                <a:gd name="connsiteX3" fmla="*/ 0 w 2216250"/>
                <a:gd name="connsiteY3" fmla="*/ 485423 h 2178756"/>
                <a:gd name="connsiteX4" fmla="*/ 1422400 w 2216250"/>
                <a:gd name="connsiteY4" fmla="*/ 0 h 2178756"/>
                <a:gd name="connsiteX5" fmla="*/ 2144889 w 2216250"/>
                <a:gd name="connsiteY5" fmla="*/ 1535289 h 2178756"/>
                <a:gd name="connsiteX0" fmla="*/ 2144889 w 2216250"/>
                <a:gd name="connsiteY0" fmla="*/ 1535289 h 2178756"/>
                <a:gd name="connsiteX1" fmla="*/ 903111 w 2216250"/>
                <a:gd name="connsiteY1" fmla="*/ 1117600 h 2178756"/>
                <a:gd name="connsiteX2" fmla="*/ 406400 w 2216250"/>
                <a:gd name="connsiteY2" fmla="*/ 2178756 h 2178756"/>
                <a:gd name="connsiteX3" fmla="*/ 0 w 2216250"/>
                <a:gd name="connsiteY3" fmla="*/ 485423 h 2178756"/>
                <a:gd name="connsiteX4" fmla="*/ 1422400 w 2216250"/>
                <a:gd name="connsiteY4" fmla="*/ 0 h 2178756"/>
                <a:gd name="connsiteX5" fmla="*/ 2144889 w 2216250"/>
                <a:gd name="connsiteY5" fmla="*/ 1535289 h 2178756"/>
                <a:gd name="connsiteX0" fmla="*/ 2144889 w 2216250"/>
                <a:gd name="connsiteY0" fmla="*/ 1535289 h 2178756"/>
                <a:gd name="connsiteX1" fmla="*/ 903111 w 2216250"/>
                <a:gd name="connsiteY1" fmla="*/ 1117600 h 2178756"/>
                <a:gd name="connsiteX2" fmla="*/ 406400 w 2216250"/>
                <a:gd name="connsiteY2" fmla="*/ 2178756 h 2178756"/>
                <a:gd name="connsiteX3" fmla="*/ 0 w 2216250"/>
                <a:gd name="connsiteY3" fmla="*/ 485423 h 2178756"/>
                <a:gd name="connsiteX4" fmla="*/ 1422400 w 2216250"/>
                <a:gd name="connsiteY4" fmla="*/ 0 h 2178756"/>
                <a:gd name="connsiteX5" fmla="*/ 2144889 w 2216250"/>
                <a:gd name="connsiteY5" fmla="*/ 1535289 h 2178756"/>
                <a:gd name="connsiteX0" fmla="*/ 2170172 w 2239835"/>
                <a:gd name="connsiteY0" fmla="*/ 1531075 h 2178756"/>
                <a:gd name="connsiteX1" fmla="*/ 903111 w 2239835"/>
                <a:gd name="connsiteY1" fmla="*/ 1117600 h 2178756"/>
                <a:gd name="connsiteX2" fmla="*/ 406400 w 2239835"/>
                <a:gd name="connsiteY2" fmla="*/ 2178756 h 2178756"/>
                <a:gd name="connsiteX3" fmla="*/ 0 w 2239835"/>
                <a:gd name="connsiteY3" fmla="*/ 485423 h 2178756"/>
                <a:gd name="connsiteX4" fmla="*/ 1422400 w 2239835"/>
                <a:gd name="connsiteY4" fmla="*/ 0 h 2178756"/>
                <a:gd name="connsiteX5" fmla="*/ 2170172 w 2239835"/>
                <a:gd name="connsiteY5" fmla="*/ 1531075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49347"/>
                <a:gd name="connsiteY0" fmla="*/ 1518434 h 2178756"/>
                <a:gd name="connsiteX1" fmla="*/ 903111 w 2249347"/>
                <a:gd name="connsiteY1" fmla="*/ 1117600 h 2178756"/>
                <a:gd name="connsiteX2" fmla="*/ 406400 w 2249347"/>
                <a:gd name="connsiteY2" fmla="*/ 2178756 h 2178756"/>
                <a:gd name="connsiteX3" fmla="*/ 0 w 2249347"/>
                <a:gd name="connsiteY3" fmla="*/ 485423 h 2178756"/>
                <a:gd name="connsiteX4" fmla="*/ 1422400 w 2249347"/>
                <a:gd name="connsiteY4" fmla="*/ 0 h 2178756"/>
                <a:gd name="connsiteX5" fmla="*/ 2161744 w 2249347"/>
                <a:gd name="connsiteY5" fmla="*/ 1518434 h 2178756"/>
                <a:gd name="connsiteX0" fmla="*/ 2161744 w 2232019"/>
                <a:gd name="connsiteY0" fmla="*/ 1518434 h 2178756"/>
                <a:gd name="connsiteX1" fmla="*/ 903111 w 2232019"/>
                <a:gd name="connsiteY1" fmla="*/ 1117600 h 2178756"/>
                <a:gd name="connsiteX2" fmla="*/ 406400 w 2232019"/>
                <a:gd name="connsiteY2" fmla="*/ 2178756 h 2178756"/>
                <a:gd name="connsiteX3" fmla="*/ 0 w 2232019"/>
                <a:gd name="connsiteY3" fmla="*/ 485423 h 2178756"/>
                <a:gd name="connsiteX4" fmla="*/ 1422400 w 2232019"/>
                <a:gd name="connsiteY4" fmla="*/ 0 h 2178756"/>
                <a:gd name="connsiteX5" fmla="*/ 2161744 w 2232019"/>
                <a:gd name="connsiteY5" fmla="*/ 1518434 h 2178756"/>
                <a:gd name="connsiteX0" fmla="*/ 2161744 w 2232019"/>
                <a:gd name="connsiteY0" fmla="*/ 1575077 h 2235399"/>
                <a:gd name="connsiteX1" fmla="*/ 903111 w 2232019"/>
                <a:gd name="connsiteY1" fmla="*/ 1174243 h 2235399"/>
                <a:gd name="connsiteX2" fmla="*/ 406400 w 2232019"/>
                <a:gd name="connsiteY2" fmla="*/ 2235399 h 2235399"/>
                <a:gd name="connsiteX3" fmla="*/ 0 w 2232019"/>
                <a:gd name="connsiteY3" fmla="*/ 542066 h 2235399"/>
                <a:gd name="connsiteX4" fmla="*/ 1422400 w 2232019"/>
                <a:gd name="connsiteY4" fmla="*/ 56643 h 2235399"/>
                <a:gd name="connsiteX5" fmla="*/ 2161744 w 2232019"/>
                <a:gd name="connsiteY5" fmla="*/ 1575077 h 2235399"/>
                <a:gd name="connsiteX0" fmla="*/ 2161744 w 2232019"/>
                <a:gd name="connsiteY0" fmla="*/ 1590769 h 2251091"/>
                <a:gd name="connsiteX1" fmla="*/ 903111 w 2232019"/>
                <a:gd name="connsiteY1" fmla="*/ 1189935 h 2251091"/>
                <a:gd name="connsiteX2" fmla="*/ 406400 w 2232019"/>
                <a:gd name="connsiteY2" fmla="*/ 2251091 h 2251091"/>
                <a:gd name="connsiteX3" fmla="*/ 0 w 2232019"/>
                <a:gd name="connsiteY3" fmla="*/ 557758 h 2251091"/>
                <a:gd name="connsiteX4" fmla="*/ 1422400 w 2232019"/>
                <a:gd name="connsiteY4" fmla="*/ 72335 h 2251091"/>
                <a:gd name="connsiteX5" fmla="*/ 2161744 w 2232019"/>
                <a:gd name="connsiteY5" fmla="*/ 1590769 h 2251091"/>
                <a:gd name="connsiteX0" fmla="*/ 2170172 w 2240447"/>
                <a:gd name="connsiteY0" fmla="*/ 1591784 h 2252106"/>
                <a:gd name="connsiteX1" fmla="*/ 911539 w 2240447"/>
                <a:gd name="connsiteY1" fmla="*/ 1190950 h 2252106"/>
                <a:gd name="connsiteX2" fmla="*/ 414828 w 2240447"/>
                <a:gd name="connsiteY2" fmla="*/ 2252106 h 2252106"/>
                <a:gd name="connsiteX3" fmla="*/ 0 w 2240447"/>
                <a:gd name="connsiteY3" fmla="*/ 550345 h 2252106"/>
                <a:gd name="connsiteX4" fmla="*/ 1430828 w 2240447"/>
                <a:gd name="connsiteY4" fmla="*/ 73350 h 2252106"/>
                <a:gd name="connsiteX5" fmla="*/ 2170172 w 2240447"/>
                <a:gd name="connsiteY5" fmla="*/ 1591784 h 2252106"/>
                <a:gd name="connsiteX0" fmla="*/ 2170172 w 2240447"/>
                <a:gd name="connsiteY0" fmla="*/ 1590396 h 2250718"/>
                <a:gd name="connsiteX1" fmla="*/ 911539 w 2240447"/>
                <a:gd name="connsiteY1" fmla="*/ 1189562 h 2250718"/>
                <a:gd name="connsiteX2" fmla="*/ 414828 w 2240447"/>
                <a:gd name="connsiteY2" fmla="*/ 2250718 h 2250718"/>
                <a:gd name="connsiteX3" fmla="*/ 0 w 2240447"/>
                <a:gd name="connsiteY3" fmla="*/ 548957 h 2250718"/>
                <a:gd name="connsiteX4" fmla="*/ 1430828 w 2240447"/>
                <a:gd name="connsiteY4" fmla="*/ 71962 h 2250718"/>
                <a:gd name="connsiteX5" fmla="*/ 2170172 w 2240447"/>
                <a:gd name="connsiteY5" fmla="*/ 1590396 h 2250718"/>
                <a:gd name="connsiteX0" fmla="*/ 2170172 w 2240074"/>
                <a:gd name="connsiteY0" fmla="*/ 1601572 h 2261894"/>
                <a:gd name="connsiteX1" fmla="*/ 911539 w 2240074"/>
                <a:gd name="connsiteY1" fmla="*/ 1200738 h 2261894"/>
                <a:gd name="connsiteX2" fmla="*/ 414828 w 2240074"/>
                <a:gd name="connsiteY2" fmla="*/ 2261894 h 2261894"/>
                <a:gd name="connsiteX3" fmla="*/ 0 w 2240074"/>
                <a:gd name="connsiteY3" fmla="*/ 560133 h 2261894"/>
                <a:gd name="connsiteX4" fmla="*/ 1426614 w 2240074"/>
                <a:gd name="connsiteY4" fmla="*/ 70497 h 2261894"/>
                <a:gd name="connsiteX5" fmla="*/ 2170172 w 2240074"/>
                <a:gd name="connsiteY5" fmla="*/ 1601572 h 2261894"/>
                <a:gd name="connsiteX0" fmla="*/ 2170172 w 2241478"/>
                <a:gd name="connsiteY0" fmla="*/ 1601572 h 2261894"/>
                <a:gd name="connsiteX1" fmla="*/ 911539 w 2241478"/>
                <a:gd name="connsiteY1" fmla="*/ 1200738 h 2261894"/>
                <a:gd name="connsiteX2" fmla="*/ 414828 w 2241478"/>
                <a:gd name="connsiteY2" fmla="*/ 2261894 h 2261894"/>
                <a:gd name="connsiteX3" fmla="*/ 0 w 2241478"/>
                <a:gd name="connsiteY3" fmla="*/ 560133 h 2261894"/>
                <a:gd name="connsiteX4" fmla="*/ 1426614 w 2241478"/>
                <a:gd name="connsiteY4" fmla="*/ 70497 h 2261894"/>
                <a:gd name="connsiteX5" fmla="*/ 2170172 w 2241478"/>
                <a:gd name="connsiteY5" fmla="*/ 1601572 h 2261894"/>
                <a:gd name="connsiteX0" fmla="*/ 2170172 w 2241478"/>
                <a:gd name="connsiteY0" fmla="*/ 1588489 h 2248811"/>
                <a:gd name="connsiteX1" fmla="*/ 911539 w 2241478"/>
                <a:gd name="connsiteY1" fmla="*/ 1187655 h 2248811"/>
                <a:gd name="connsiteX2" fmla="*/ 414828 w 2241478"/>
                <a:gd name="connsiteY2" fmla="*/ 2248811 h 2248811"/>
                <a:gd name="connsiteX3" fmla="*/ 0 w 2241478"/>
                <a:gd name="connsiteY3" fmla="*/ 547050 h 2248811"/>
                <a:gd name="connsiteX4" fmla="*/ 1426614 w 2241478"/>
                <a:gd name="connsiteY4" fmla="*/ 57414 h 2248811"/>
                <a:gd name="connsiteX5" fmla="*/ 2170172 w 2241478"/>
                <a:gd name="connsiteY5" fmla="*/ 1588489 h 2248811"/>
                <a:gd name="connsiteX0" fmla="*/ 2297218 w 2368524"/>
                <a:gd name="connsiteY0" fmla="*/ 1588489 h 2248811"/>
                <a:gd name="connsiteX1" fmla="*/ 1038585 w 2368524"/>
                <a:gd name="connsiteY1" fmla="*/ 1187655 h 2248811"/>
                <a:gd name="connsiteX2" fmla="*/ 541874 w 2368524"/>
                <a:gd name="connsiteY2" fmla="*/ 2248811 h 2248811"/>
                <a:gd name="connsiteX3" fmla="*/ 127046 w 2368524"/>
                <a:gd name="connsiteY3" fmla="*/ 547050 h 2248811"/>
                <a:gd name="connsiteX4" fmla="*/ 1553660 w 2368524"/>
                <a:gd name="connsiteY4" fmla="*/ 57414 h 2248811"/>
                <a:gd name="connsiteX5" fmla="*/ 2297218 w 2368524"/>
                <a:gd name="connsiteY5" fmla="*/ 1588489 h 2248811"/>
                <a:gd name="connsiteX0" fmla="*/ 2357070 w 2428376"/>
                <a:gd name="connsiteY0" fmla="*/ 1588489 h 2248811"/>
                <a:gd name="connsiteX1" fmla="*/ 1098437 w 2428376"/>
                <a:gd name="connsiteY1" fmla="*/ 1187655 h 2248811"/>
                <a:gd name="connsiteX2" fmla="*/ 601726 w 2428376"/>
                <a:gd name="connsiteY2" fmla="*/ 2248811 h 2248811"/>
                <a:gd name="connsiteX3" fmla="*/ 186898 w 2428376"/>
                <a:gd name="connsiteY3" fmla="*/ 547050 h 2248811"/>
                <a:gd name="connsiteX4" fmla="*/ 1613512 w 2428376"/>
                <a:gd name="connsiteY4" fmla="*/ 57414 h 2248811"/>
                <a:gd name="connsiteX5" fmla="*/ 2357070 w 2428376"/>
                <a:gd name="connsiteY5" fmla="*/ 1588489 h 224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8376" h="2248811">
                  <a:moveTo>
                    <a:pt x="2357070" y="1588489"/>
                  </a:moveTo>
                  <a:cubicBezTo>
                    <a:pt x="2389810" y="762405"/>
                    <a:pt x="1512364" y="833868"/>
                    <a:pt x="1098437" y="1187655"/>
                  </a:cubicBezTo>
                  <a:cubicBezTo>
                    <a:pt x="722176" y="1486595"/>
                    <a:pt x="573460" y="1949872"/>
                    <a:pt x="601726" y="2248811"/>
                  </a:cubicBezTo>
                  <a:cubicBezTo>
                    <a:pt x="88419" y="1947028"/>
                    <a:pt x="-218409" y="1232291"/>
                    <a:pt x="186898" y="547050"/>
                  </a:cubicBezTo>
                  <a:cubicBezTo>
                    <a:pt x="387133" y="220903"/>
                    <a:pt x="979254" y="-143166"/>
                    <a:pt x="1613512" y="57414"/>
                  </a:cubicBezTo>
                  <a:cubicBezTo>
                    <a:pt x="2098745" y="211002"/>
                    <a:pt x="2621899" y="950311"/>
                    <a:pt x="2357070" y="1588489"/>
                  </a:cubicBezTo>
                  <a:close/>
                </a:path>
              </a:pathLst>
            </a:custGeom>
            <a:solidFill>
              <a:srgbClr val="005490">
                <a:alpha val="69804"/>
              </a:srgb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black"/>
                </a:solidFill>
                <a:effectLst/>
                <a:uLnTx/>
                <a:uFillTx/>
                <a:latin typeface="Arial Narrow" panose="020B0606020202030204" pitchFamily="34" charset="0"/>
              </a:endParaRPr>
            </a:p>
          </p:txBody>
        </p:sp>
        <p:sp>
          <p:nvSpPr>
            <p:cNvPr id="10" name="Freeform 39">
              <a:extLst>
                <a:ext uri="{FF2B5EF4-FFF2-40B4-BE49-F238E27FC236}">
                  <a16:creationId xmlns:a16="http://schemas.microsoft.com/office/drawing/2014/main" xmlns="" id="{6D6EC938-4A68-4F0C-8ECE-83E8E9C29307}"/>
                </a:ext>
              </a:extLst>
            </p:cNvPr>
            <p:cNvSpPr/>
            <p:nvPr/>
          </p:nvSpPr>
          <p:spPr bwMode="auto">
            <a:xfrm rot="14363239">
              <a:off x="3170314" y="2958047"/>
              <a:ext cx="2908165" cy="2693122"/>
            </a:xfrm>
            <a:custGeom>
              <a:avLst/>
              <a:gdLst>
                <a:gd name="connsiteX0" fmla="*/ 2144889 w 2144889"/>
                <a:gd name="connsiteY0" fmla="*/ 1535289 h 2178756"/>
                <a:gd name="connsiteX1" fmla="*/ 903111 w 2144889"/>
                <a:gd name="connsiteY1" fmla="*/ 1117600 h 2178756"/>
                <a:gd name="connsiteX2" fmla="*/ 406400 w 2144889"/>
                <a:gd name="connsiteY2" fmla="*/ 2178756 h 2178756"/>
                <a:gd name="connsiteX3" fmla="*/ 0 w 2144889"/>
                <a:gd name="connsiteY3" fmla="*/ 485423 h 2178756"/>
                <a:gd name="connsiteX4" fmla="*/ 1422400 w 2144889"/>
                <a:gd name="connsiteY4" fmla="*/ 0 h 2178756"/>
                <a:gd name="connsiteX5" fmla="*/ 2144889 w 2144889"/>
                <a:gd name="connsiteY5" fmla="*/ 1535289 h 2178756"/>
                <a:gd name="connsiteX0" fmla="*/ 2144889 w 2216250"/>
                <a:gd name="connsiteY0" fmla="*/ 1535289 h 2178756"/>
                <a:gd name="connsiteX1" fmla="*/ 903111 w 2216250"/>
                <a:gd name="connsiteY1" fmla="*/ 1117600 h 2178756"/>
                <a:gd name="connsiteX2" fmla="*/ 406400 w 2216250"/>
                <a:gd name="connsiteY2" fmla="*/ 2178756 h 2178756"/>
                <a:gd name="connsiteX3" fmla="*/ 0 w 2216250"/>
                <a:gd name="connsiteY3" fmla="*/ 485423 h 2178756"/>
                <a:gd name="connsiteX4" fmla="*/ 1422400 w 2216250"/>
                <a:gd name="connsiteY4" fmla="*/ 0 h 2178756"/>
                <a:gd name="connsiteX5" fmla="*/ 2144889 w 2216250"/>
                <a:gd name="connsiteY5" fmla="*/ 1535289 h 2178756"/>
                <a:gd name="connsiteX0" fmla="*/ 2144889 w 2216250"/>
                <a:gd name="connsiteY0" fmla="*/ 1535289 h 2178756"/>
                <a:gd name="connsiteX1" fmla="*/ 903111 w 2216250"/>
                <a:gd name="connsiteY1" fmla="*/ 1117600 h 2178756"/>
                <a:gd name="connsiteX2" fmla="*/ 406400 w 2216250"/>
                <a:gd name="connsiteY2" fmla="*/ 2178756 h 2178756"/>
                <a:gd name="connsiteX3" fmla="*/ 0 w 2216250"/>
                <a:gd name="connsiteY3" fmla="*/ 485423 h 2178756"/>
                <a:gd name="connsiteX4" fmla="*/ 1422400 w 2216250"/>
                <a:gd name="connsiteY4" fmla="*/ 0 h 2178756"/>
                <a:gd name="connsiteX5" fmla="*/ 2144889 w 2216250"/>
                <a:gd name="connsiteY5" fmla="*/ 1535289 h 2178756"/>
                <a:gd name="connsiteX0" fmla="*/ 2144889 w 2216250"/>
                <a:gd name="connsiteY0" fmla="*/ 1535289 h 2178756"/>
                <a:gd name="connsiteX1" fmla="*/ 903111 w 2216250"/>
                <a:gd name="connsiteY1" fmla="*/ 1117600 h 2178756"/>
                <a:gd name="connsiteX2" fmla="*/ 406400 w 2216250"/>
                <a:gd name="connsiteY2" fmla="*/ 2178756 h 2178756"/>
                <a:gd name="connsiteX3" fmla="*/ 0 w 2216250"/>
                <a:gd name="connsiteY3" fmla="*/ 485423 h 2178756"/>
                <a:gd name="connsiteX4" fmla="*/ 1422400 w 2216250"/>
                <a:gd name="connsiteY4" fmla="*/ 0 h 2178756"/>
                <a:gd name="connsiteX5" fmla="*/ 2144889 w 2216250"/>
                <a:gd name="connsiteY5" fmla="*/ 1535289 h 2178756"/>
                <a:gd name="connsiteX0" fmla="*/ 2170172 w 2239835"/>
                <a:gd name="connsiteY0" fmla="*/ 1531075 h 2178756"/>
                <a:gd name="connsiteX1" fmla="*/ 903111 w 2239835"/>
                <a:gd name="connsiteY1" fmla="*/ 1117600 h 2178756"/>
                <a:gd name="connsiteX2" fmla="*/ 406400 w 2239835"/>
                <a:gd name="connsiteY2" fmla="*/ 2178756 h 2178756"/>
                <a:gd name="connsiteX3" fmla="*/ 0 w 2239835"/>
                <a:gd name="connsiteY3" fmla="*/ 485423 h 2178756"/>
                <a:gd name="connsiteX4" fmla="*/ 1422400 w 2239835"/>
                <a:gd name="connsiteY4" fmla="*/ 0 h 2178756"/>
                <a:gd name="connsiteX5" fmla="*/ 2170172 w 2239835"/>
                <a:gd name="connsiteY5" fmla="*/ 1531075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31964"/>
                <a:gd name="connsiteY0" fmla="*/ 1518434 h 2178756"/>
                <a:gd name="connsiteX1" fmla="*/ 903111 w 2231964"/>
                <a:gd name="connsiteY1" fmla="*/ 1117600 h 2178756"/>
                <a:gd name="connsiteX2" fmla="*/ 406400 w 2231964"/>
                <a:gd name="connsiteY2" fmla="*/ 2178756 h 2178756"/>
                <a:gd name="connsiteX3" fmla="*/ 0 w 2231964"/>
                <a:gd name="connsiteY3" fmla="*/ 485423 h 2178756"/>
                <a:gd name="connsiteX4" fmla="*/ 1422400 w 2231964"/>
                <a:gd name="connsiteY4" fmla="*/ 0 h 2178756"/>
                <a:gd name="connsiteX5" fmla="*/ 2161744 w 2231964"/>
                <a:gd name="connsiteY5" fmla="*/ 1518434 h 2178756"/>
                <a:gd name="connsiteX0" fmla="*/ 2161744 w 2249347"/>
                <a:gd name="connsiteY0" fmla="*/ 1518434 h 2178756"/>
                <a:gd name="connsiteX1" fmla="*/ 903111 w 2249347"/>
                <a:gd name="connsiteY1" fmla="*/ 1117600 h 2178756"/>
                <a:gd name="connsiteX2" fmla="*/ 406400 w 2249347"/>
                <a:gd name="connsiteY2" fmla="*/ 2178756 h 2178756"/>
                <a:gd name="connsiteX3" fmla="*/ 0 w 2249347"/>
                <a:gd name="connsiteY3" fmla="*/ 485423 h 2178756"/>
                <a:gd name="connsiteX4" fmla="*/ 1422400 w 2249347"/>
                <a:gd name="connsiteY4" fmla="*/ 0 h 2178756"/>
                <a:gd name="connsiteX5" fmla="*/ 2161744 w 2249347"/>
                <a:gd name="connsiteY5" fmla="*/ 1518434 h 2178756"/>
                <a:gd name="connsiteX0" fmla="*/ 2161744 w 2232019"/>
                <a:gd name="connsiteY0" fmla="*/ 1518434 h 2178756"/>
                <a:gd name="connsiteX1" fmla="*/ 903111 w 2232019"/>
                <a:gd name="connsiteY1" fmla="*/ 1117600 h 2178756"/>
                <a:gd name="connsiteX2" fmla="*/ 406400 w 2232019"/>
                <a:gd name="connsiteY2" fmla="*/ 2178756 h 2178756"/>
                <a:gd name="connsiteX3" fmla="*/ 0 w 2232019"/>
                <a:gd name="connsiteY3" fmla="*/ 485423 h 2178756"/>
                <a:gd name="connsiteX4" fmla="*/ 1422400 w 2232019"/>
                <a:gd name="connsiteY4" fmla="*/ 0 h 2178756"/>
                <a:gd name="connsiteX5" fmla="*/ 2161744 w 2232019"/>
                <a:gd name="connsiteY5" fmla="*/ 1518434 h 2178756"/>
                <a:gd name="connsiteX0" fmla="*/ 2161744 w 2232019"/>
                <a:gd name="connsiteY0" fmla="*/ 1575077 h 2235399"/>
                <a:gd name="connsiteX1" fmla="*/ 903111 w 2232019"/>
                <a:gd name="connsiteY1" fmla="*/ 1174243 h 2235399"/>
                <a:gd name="connsiteX2" fmla="*/ 406400 w 2232019"/>
                <a:gd name="connsiteY2" fmla="*/ 2235399 h 2235399"/>
                <a:gd name="connsiteX3" fmla="*/ 0 w 2232019"/>
                <a:gd name="connsiteY3" fmla="*/ 542066 h 2235399"/>
                <a:gd name="connsiteX4" fmla="*/ 1422400 w 2232019"/>
                <a:gd name="connsiteY4" fmla="*/ 56643 h 2235399"/>
                <a:gd name="connsiteX5" fmla="*/ 2161744 w 2232019"/>
                <a:gd name="connsiteY5" fmla="*/ 1575077 h 2235399"/>
                <a:gd name="connsiteX0" fmla="*/ 2161744 w 2232019"/>
                <a:gd name="connsiteY0" fmla="*/ 1590769 h 2251091"/>
                <a:gd name="connsiteX1" fmla="*/ 903111 w 2232019"/>
                <a:gd name="connsiteY1" fmla="*/ 1189935 h 2251091"/>
                <a:gd name="connsiteX2" fmla="*/ 406400 w 2232019"/>
                <a:gd name="connsiteY2" fmla="*/ 2251091 h 2251091"/>
                <a:gd name="connsiteX3" fmla="*/ 0 w 2232019"/>
                <a:gd name="connsiteY3" fmla="*/ 557758 h 2251091"/>
                <a:gd name="connsiteX4" fmla="*/ 1422400 w 2232019"/>
                <a:gd name="connsiteY4" fmla="*/ 72335 h 2251091"/>
                <a:gd name="connsiteX5" fmla="*/ 2161744 w 2232019"/>
                <a:gd name="connsiteY5" fmla="*/ 1590769 h 2251091"/>
                <a:gd name="connsiteX0" fmla="*/ 2170172 w 2240447"/>
                <a:gd name="connsiteY0" fmla="*/ 1591784 h 2252106"/>
                <a:gd name="connsiteX1" fmla="*/ 911539 w 2240447"/>
                <a:gd name="connsiteY1" fmla="*/ 1190950 h 2252106"/>
                <a:gd name="connsiteX2" fmla="*/ 414828 w 2240447"/>
                <a:gd name="connsiteY2" fmla="*/ 2252106 h 2252106"/>
                <a:gd name="connsiteX3" fmla="*/ 0 w 2240447"/>
                <a:gd name="connsiteY3" fmla="*/ 550345 h 2252106"/>
                <a:gd name="connsiteX4" fmla="*/ 1430828 w 2240447"/>
                <a:gd name="connsiteY4" fmla="*/ 73350 h 2252106"/>
                <a:gd name="connsiteX5" fmla="*/ 2170172 w 2240447"/>
                <a:gd name="connsiteY5" fmla="*/ 1591784 h 2252106"/>
                <a:gd name="connsiteX0" fmla="*/ 2170172 w 2240447"/>
                <a:gd name="connsiteY0" fmla="*/ 1590396 h 2250718"/>
                <a:gd name="connsiteX1" fmla="*/ 911539 w 2240447"/>
                <a:gd name="connsiteY1" fmla="*/ 1189562 h 2250718"/>
                <a:gd name="connsiteX2" fmla="*/ 414828 w 2240447"/>
                <a:gd name="connsiteY2" fmla="*/ 2250718 h 2250718"/>
                <a:gd name="connsiteX3" fmla="*/ 0 w 2240447"/>
                <a:gd name="connsiteY3" fmla="*/ 548957 h 2250718"/>
                <a:gd name="connsiteX4" fmla="*/ 1430828 w 2240447"/>
                <a:gd name="connsiteY4" fmla="*/ 71962 h 2250718"/>
                <a:gd name="connsiteX5" fmla="*/ 2170172 w 2240447"/>
                <a:gd name="connsiteY5" fmla="*/ 1590396 h 2250718"/>
                <a:gd name="connsiteX0" fmla="*/ 2170172 w 2240074"/>
                <a:gd name="connsiteY0" fmla="*/ 1601572 h 2261894"/>
                <a:gd name="connsiteX1" fmla="*/ 911539 w 2240074"/>
                <a:gd name="connsiteY1" fmla="*/ 1200738 h 2261894"/>
                <a:gd name="connsiteX2" fmla="*/ 414828 w 2240074"/>
                <a:gd name="connsiteY2" fmla="*/ 2261894 h 2261894"/>
                <a:gd name="connsiteX3" fmla="*/ 0 w 2240074"/>
                <a:gd name="connsiteY3" fmla="*/ 560133 h 2261894"/>
                <a:gd name="connsiteX4" fmla="*/ 1426614 w 2240074"/>
                <a:gd name="connsiteY4" fmla="*/ 70497 h 2261894"/>
                <a:gd name="connsiteX5" fmla="*/ 2170172 w 2240074"/>
                <a:gd name="connsiteY5" fmla="*/ 1601572 h 2261894"/>
                <a:gd name="connsiteX0" fmla="*/ 2170172 w 2241478"/>
                <a:gd name="connsiteY0" fmla="*/ 1601572 h 2261894"/>
                <a:gd name="connsiteX1" fmla="*/ 911539 w 2241478"/>
                <a:gd name="connsiteY1" fmla="*/ 1200738 h 2261894"/>
                <a:gd name="connsiteX2" fmla="*/ 414828 w 2241478"/>
                <a:gd name="connsiteY2" fmla="*/ 2261894 h 2261894"/>
                <a:gd name="connsiteX3" fmla="*/ 0 w 2241478"/>
                <a:gd name="connsiteY3" fmla="*/ 560133 h 2261894"/>
                <a:gd name="connsiteX4" fmla="*/ 1426614 w 2241478"/>
                <a:gd name="connsiteY4" fmla="*/ 70497 h 2261894"/>
                <a:gd name="connsiteX5" fmla="*/ 2170172 w 2241478"/>
                <a:gd name="connsiteY5" fmla="*/ 1601572 h 2261894"/>
                <a:gd name="connsiteX0" fmla="*/ 2170172 w 2241478"/>
                <a:gd name="connsiteY0" fmla="*/ 1588489 h 2248811"/>
                <a:gd name="connsiteX1" fmla="*/ 911539 w 2241478"/>
                <a:gd name="connsiteY1" fmla="*/ 1187655 h 2248811"/>
                <a:gd name="connsiteX2" fmla="*/ 414828 w 2241478"/>
                <a:gd name="connsiteY2" fmla="*/ 2248811 h 2248811"/>
                <a:gd name="connsiteX3" fmla="*/ 0 w 2241478"/>
                <a:gd name="connsiteY3" fmla="*/ 547050 h 2248811"/>
                <a:gd name="connsiteX4" fmla="*/ 1426614 w 2241478"/>
                <a:gd name="connsiteY4" fmla="*/ 57414 h 2248811"/>
                <a:gd name="connsiteX5" fmla="*/ 2170172 w 2241478"/>
                <a:gd name="connsiteY5" fmla="*/ 1588489 h 2248811"/>
                <a:gd name="connsiteX0" fmla="*/ 2297218 w 2368524"/>
                <a:gd name="connsiteY0" fmla="*/ 1588489 h 2248811"/>
                <a:gd name="connsiteX1" fmla="*/ 1038585 w 2368524"/>
                <a:gd name="connsiteY1" fmla="*/ 1187655 h 2248811"/>
                <a:gd name="connsiteX2" fmla="*/ 541874 w 2368524"/>
                <a:gd name="connsiteY2" fmla="*/ 2248811 h 2248811"/>
                <a:gd name="connsiteX3" fmla="*/ 127046 w 2368524"/>
                <a:gd name="connsiteY3" fmla="*/ 547050 h 2248811"/>
                <a:gd name="connsiteX4" fmla="*/ 1553660 w 2368524"/>
                <a:gd name="connsiteY4" fmla="*/ 57414 h 2248811"/>
                <a:gd name="connsiteX5" fmla="*/ 2297218 w 2368524"/>
                <a:gd name="connsiteY5" fmla="*/ 1588489 h 2248811"/>
                <a:gd name="connsiteX0" fmla="*/ 2357070 w 2428376"/>
                <a:gd name="connsiteY0" fmla="*/ 1588489 h 2248811"/>
                <a:gd name="connsiteX1" fmla="*/ 1098437 w 2428376"/>
                <a:gd name="connsiteY1" fmla="*/ 1187655 h 2248811"/>
                <a:gd name="connsiteX2" fmla="*/ 601726 w 2428376"/>
                <a:gd name="connsiteY2" fmla="*/ 2248811 h 2248811"/>
                <a:gd name="connsiteX3" fmla="*/ 186898 w 2428376"/>
                <a:gd name="connsiteY3" fmla="*/ 547050 h 2248811"/>
                <a:gd name="connsiteX4" fmla="*/ 1613512 w 2428376"/>
                <a:gd name="connsiteY4" fmla="*/ 57414 h 2248811"/>
                <a:gd name="connsiteX5" fmla="*/ 2357070 w 2428376"/>
                <a:gd name="connsiteY5" fmla="*/ 1588489 h 224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8376" h="2248811">
                  <a:moveTo>
                    <a:pt x="2357070" y="1588489"/>
                  </a:moveTo>
                  <a:cubicBezTo>
                    <a:pt x="2389810" y="762405"/>
                    <a:pt x="1512364" y="833868"/>
                    <a:pt x="1098437" y="1187655"/>
                  </a:cubicBezTo>
                  <a:cubicBezTo>
                    <a:pt x="722176" y="1486595"/>
                    <a:pt x="573460" y="1949872"/>
                    <a:pt x="601726" y="2248811"/>
                  </a:cubicBezTo>
                  <a:cubicBezTo>
                    <a:pt x="88419" y="1947028"/>
                    <a:pt x="-218409" y="1232291"/>
                    <a:pt x="186898" y="547050"/>
                  </a:cubicBezTo>
                  <a:cubicBezTo>
                    <a:pt x="387133" y="220903"/>
                    <a:pt x="979254" y="-143166"/>
                    <a:pt x="1613512" y="57414"/>
                  </a:cubicBezTo>
                  <a:cubicBezTo>
                    <a:pt x="2098745" y="211002"/>
                    <a:pt x="2621899" y="950311"/>
                    <a:pt x="2357070" y="1588489"/>
                  </a:cubicBezTo>
                  <a:close/>
                </a:path>
              </a:pathLst>
            </a:custGeom>
            <a:solidFill>
              <a:srgbClr val="2A93FB">
                <a:alpha val="69804"/>
              </a:srgb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black"/>
                </a:solidFill>
                <a:effectLst/>
                <a:uLnTx/>
                <a:uFillTx/>
                <a:latin typeface="Arial Narrow" panose="020B0606020202030204" pitchFamily="34" charset="0"/>
              </a:endParaRPr>
            </a:p>
          </p:txBody>
        </p:sp>
        <p:sp>
          <p:nvSpPr>
            <p:cNvPr id="11" name="Oval 10">
              <a:extLst>
                <a:ext uri="{FF2B5EF4-FFF2-40B4-BE49-F238E27FC236}">
                  <a16:creationId xmlns:a16="http://schemas.microsoft.com/office/drawing/2014/main" xmlns="" id="{41617AB1-C847-4D27-AF6A-4B0BD3575947}"/>
                </a:ext>
              </a:extLst>
            </p:cNvPr>
            <p:cNvSpPr/>
            <p:nvPr/>
          </p:nvSpPr>
          <p:spPr bwMode="auto">
            <a:xfrm>
              <a:off x="3912707" y="2681696"/>
              <a:ext cx="1622911" cy="1622911"/>
            </a:xfrm>
            <a:prstGeom prst="ellipse">
              <a:avLst/>
            </a:prstGeom>
            <a:solidFill>
              <a:sysClr val="window" lastClr="FFFFFF">
                <a:lumMod val="95000"/>
              </a:sys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black"/>
                </a:solidFill>
                <a:effectLst/>
                <a:uLnTx/>
                <a:uFillTx/>
                <a:latin typeface="Arial Narrow" panose="020B0606020202030204" pitchFamily="34" charset="0"/>
              </a:endParaRPr>
            </a:p>
          </p:txBody>
        </p:sp>
        <p:grpSp>
          <p:nvGrpSpPr>
            <p:cNvPr id="12" name="Group 11">
              <a:extLst>
                <a:ext uri="{FF2B5EF4-FFF2-40B4-BE49-F238E27FC236}">
                  <a16:creationId xmlns:a16="http://schemas.microsoft.com/office/drawing/2014/main" xmlns="" id="{D2317305-32BC-419B-B94E-CE31090A3314}"/>
                </a:ext>
              </a:extLst>
            </p:cNvPr>
            <p:cNvGrpSpPr/>
            <p:nvPr/>
          </p:nvGrpSpPr>
          <p:grpSpPr>
            <a:xfrm>
              <a:off x="4076535" y="1982087"/>
              <a:ext cx="641960" cy="580929"/>
              <a:chOff x="997468" y="2902744"/>
              <a:chExt cx="1910829" cy="1729166"/>
            </a:xfrm>
          </p:grpSpPr>
          <p:grpSp>
            <p:nvGrpSpPr>
              <p:cNvPr id="30" name="Group 29">
                <a:extLst>
                  <a:ext uri="{FF2B5EF4-FFF2-40B4-BE49-F238E27FC236}">
                    <a16:creationId xmlns:a16="http://schemas.microsoft.com/office/drawing/2014/main" xmlns="" id="{6C50801F-3611-4B22-9845-D723FEB130DF}"/>
                  </a:ext>
                </a:extLst>
              </p:cNvPr>
              <p:cNvGrpSpPr/>
              <p:nvPr/>
            </p:nvGrpSpPr>
            <p:grpSpPr>
              <a:xfrm rot="20387549">
                <a:off x="1503844" y="2902744"/>
                <a:ext cx="1404453" cy="1350651"/>
                <a:chOff x="1503844" y="2902744"/>
                <a:chExt cx="1404453" cy="1350651"/>
              </a:xfrm>
            </p:grpSpPr>
            <p:sp>
              <p:nvSpPr>
                <p:cNvPr id="37" name="Oval 35">
                  <a:extLst>
                    <a:ext uri="{FF2B5EF4-FFF2-40B4-BE49-F238E27FC236}">
                      <a16:creationId xmlns:a16="http://schemas.microsoft.com/office/drawing/2014/main" xmlns="" id="{4E806F39-8120-4B4C-A6FB-006A20D5FD85}"/>
                    </a:ext>
                  </a:extLst>
                </p:cNvPr>
                <p:cNvSpPr/>
                <p:nvPr/>
              </p:nvSpPr>
              <p:spPr>
                <a:xfrm>
                  <a:off x="1503844" y="2902744"/>
                  <a:ext cx="1404453" cy="1350651"/>
                </a:xfrm>
                <a:custGeom>
                  <a:avLst/>
                  <a:gdLst/>
                  <a:ahLst/>
                  <a:cxnLst/>
                  <a:rect l="l" t="t" r="r" b="b"/>
                  <a:pathLst>
                    <a:path w="1404453" h="1350651">
                      <a:moveTo>
                        <a:pt x="633528" y="0"/>
                      </a:moveTo>
                      <a:lnTo>
                        <a:pt x="778385" y="0"/>
                      </a:lnTo>
                      <a:cubicBezTo>
                        <a:pt x="798387" y="0"/>
                        <a:pt x="814601" y="16214"/>
                        <a:pt x="814601" y="36216"/>
                      </a:cubicBezTo>
                      <a:lnTo>
                        <a:pt x="814601" y="158300"/>
                      </a:lnTo>
                      <a:cubicBezTo>
                        <a:pt x="876334" y="171046"/>
                        <a:pt x="934163" y="194467"/>
                        <a:pt x="985935" y="226774"/>
                      </a:cubicBezTo>
                      <a:lnTo>
                        <a:pt x="1063276" y="149433"/>
                      </a:lnTo>
                      <a:cubicBezTo>
                        <a:pt x="1077420" y="135289"/>
                        <a:pt x="1100350" y="135289"/>
                        <a:pt x="1114493" y="149433"/>
                      </a:cubicBezTo>
                      <a:lnTo>
                        <a:pt x="1216923" y="251863"/>
                      </a:lnTo>
                      <a:cubicBezTo>
                        <a:pt x="1231066" y="266006"/>
                        <a:pt x="1231066" y="288936"/>
                        <a:pt x="1216923" y="303080"/>
                      </a:cubicBezTo>
                      <a:lnTo>
                        <a:pt x="1142617" y="377385"/>
                      </a:lnTo>
                      <a:cubicBezTo>
                        <a:pt x="1183845" y="434447"/>
                        <a:pt x="1213241" y="500323"/>
                        <a:pt x="1226800" y="571864"/>
                      </a:cubicBezTo>
                      <a:lnTo>
                        <a:pt x="1368237" y="571864"/>
                      </a:lnTo>
                      <a:cubicBezTo>
                        <a:pt x="1388239" y="571864"/>
                        <a:pt x="1404453" y="588078"/>
                        <a:pt x="1404453" y="608080"/>
                      </a:cubicBezTo>
                      <a:lnTo>
                        <a:pt x="1404453" y="752937"/>
                      </a:lnTo>
                      <a:cubicBezTo>
                        <a:pt x="1404453" y="772939"/>
                        <a:pt x="1388239" y="789153"/>
                        <a:pt x="1368237" y="789153"/>
                      </a:cubicBezTo>
                      <a:lnTo>
                        <a:pt x="1228163" y="789153"/>
                      </a:lnTo>
                      <a:cubicBezTo>
                        <a:pt x="1215834" y="848866"/>
                        <a:pt x="1193517" y="904927"/>
                        <a:pt x="1162845" y="955398"/>
                      </a:cubicBezTo>
                      <a:lnTo>
                        <a:pt x="1264544" y="1057097"/>
                      </a:lnTo>
                      <a:cubicBezTo>
                        <a:pt x="1278687" y="1071240"/>
                        <a:pt x="1278687" y="1094170"/>
                        <a:pt x="1264544" y="1108314"/>
                      </a:cubicBezTo>
                      <a:lnTo>
                        <a:pt x="1162114" y="1210743"/>
                      </a:lnTo>
                      <a:cubicBezTo>
                        <a:pt x="1147971" y="1224887"/>
                        <a:pt x="1125041" y="1224887"/>
                        <a:pt x="1110897" y="1210743"/>
                      </a:cubicBezTo>
                      <a:lnTo>
                        <a:pt x="1013952" y="1113798"/>
                      </a:lnTo>
                      <a:cubicBezTo>
                        <a:pt x="955745" y="1156775"/>
                        <a:pt x="888152" y="1187387"/>
                        <a:pt x="814601" y="1201368"/>
                      </a:cubicBezTo>
                      <a:lnTo>
                        <a:pt x="814601" y="1314435"/>
                      </a:lnTo>
                      <a:cubicBezTo>
                        <a:pt x="814601" y="1334437"/>
                        <a:pt x="798387" y="1350651"/>
                        <a:pt x="778385" y="1350651"/>
                      </a:cubicBezTo>
                      <a:lnTo>
                        <a:pt x="633528" y="1350651"/>
                      </a:lnTo>
                      <a:cubicBezTo>
                        <a:pt x="613526" y="1350651"/>
                        <a:pt x="597312" y="1334437"/>
                        <a:pt x="597312" y="1314435"/>
                      </a:cubicBezTo>
                      <a:lnTo>
                        <a:pt x="597312" y="1202715"/>
                      </a:lnTo>
                      <a:cubicBezTo>
                        <a:pt x="516593" y="1186048"/>
                        <a:pt x="442550" y="1151132"/>
                        <a:pt x="380708" y="1101146"/>
                      </a:cubicBezTo>
                      <a:lnTo>
                        <a:pt x="293555" y="1188298"/>
                      </a:lnTo>
                      <a:cubicBezTo>
                        <a:pt x="279412" y="1202442"/>
                        <a:pt x="256481" y="1202442"/>
                        <a:pt x="242338" y="1188298"/>
                      </a:cubicBezTo>
                      <a:lnTo>
                        <a:pt x="139908" y="1085869"/>
                      </a:lnTo>
                      <a:cubicBezTo>
                        <a:pt x="125765" y="1071725"/>
                        <a:pt x="125765" y="1048795"/>
                        <a:pt x="139908" y="1034652"/>
                      </a:cubicBezTo>
                      <a:lnTo>
                        <a:pt x="238537" y="936023"/>
                      </a:lnTo>
                      <a:cubicBezTo>
                        <a:pt x="213246" y="890853"/>
                        <a:pt x="194618" y="841532"/>
                        <a:pt x="184721" y="789152"/>
                      </a:cubicBezTo>
                      <a:lnTo>
                        <a:pt x="36216" y="789152"/>
                      </a:lnTo>
                      <a:cubicBezTo>
                        <a:pt x="16214" y="789152"/>
                        <a:pt x="0" y="772938"/>
                        <a:pt x="0" y="752936"/>
                      </a:cubicBezTo>
                      <a:lnTo>
                        <a:pt x="0" y="608079"/>
                      </a:lnTo>
                      <a:cubicBezTo>
                        <a:pt x="0" y="588077"/>
                        <a:pt x="16214" y="571863"/>
                        <a:pt x="36216" y="571863"/>
                      </a:cubicBezTo>
                      <a:lnTo>
                        <a:pt x="184737" y="571863"/>
                      </a:lnTo>
                      <a:cubicBezTo>
                        <a:pt x="196441" y="513930"/>
                        <a:pt x="217605" y="459448"/>
                        <a:pt x="247407" y="410579"/>
                      </a:cubicBezTo>
                      <a:lnTo>
                        <a:pt x="139908" y="303081"/>
                      </a:lnTo>
                      <a:cubicBezTo>
                        <a:pt x="125765" y="288937"/>
                        <a:pt x="125765" y="266007"/>
                        <a:pt x="139908" y="251864"/>
                      </a:cubicBezTo>
                      <a:lnTo>
                        <a:pt x="242338" y="149434"/>
                      </a:lnTo>
                      <a:cubicBezTo>
                        <a:pt x="256482" y="135290"/>
                        <a:pt x="279412" y="135290"/>
                        <a:pt x="293555" y="149434"/>
                      </a:cubicBezTo>
                      <a:lnTo>
                        <a:pt x="393201" y="249080"/>
                      </a:lnTo>
                      <a:cubicBezTo>
                        <a:pt x="452802" y="205149"/>
                        <a:pt x="522164" y="173816"/>
                        <a:pt x="597312" y="158299"/>
                      </a:cubicBezTo>
                      <a:lnTo>
                        <a:pt x="597312" y="36216"/>
                      </a:lnTo>
                      <a:cubicBezTo>
                        <a:pt x="597312" y="16214"/>
                        <a:pt x="613526" y="0"/>
                        <a:pt x="633528"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sp>
              <p:nvSpPr>
                <p:cNvPr id="38" name="Oval 37">
                  <a:extLst>
                    <a:ext uri="{FF2B5EF4-FFF2-40B4-BE49-F238E27FC236}">
                      <a16:creationId xmlns:a16="http://schemas.microsoft.com/office/drawing/2014/main" xmlns="" id="{ED0F27B8-918A-480E-BFB4-0D279A3D8C61}"/>
                    </a:ext>
                  </a:extLst>
                </p:cNvPr>
                <p:cNvSpPr/>
                <p:nvPr/>
              </p:nvSpPr>
              <p:spPr>
                <a:xfrm>
                  <a:off x="1902355" y="3274354"/>
                  <a:ext cx="607429" cy="607429"/>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grpSp>
          <p:grpSp>
            <p:nvGrpSpPr>
              <p:cNvPr id="31" name="Group 30">
                <a:extLst>
                  <a:ext uri="{FF2B5EF4-FFF2-40B4-BE49-F238E27FC236}">
                    <a16:creationId xmlns:a16="http://schemas.microsoft.com/office/drawing/2014/main" xmlns="" id="{68477F54-1A74-4F00-B28A-E93EFCC152F1}"/>
                  </a:ext>
                </a:extLst>
              </p:cNvPr>
              <p:cNvGrpSpPr/>
              <p:nvPr/>
            </p:nvGrpSpPr>
            <p:grpSpPr>
              <a:xfrm rot="19990608">
                <a:off x="997468" y="3884368"/>
                <a:ext cx="652749" cy="627743"/>
                <a:chOff x="1503844" y="2902744"/>
                <a:chExt cx="1404453" cy="1350651"/>
              </a:xfrm>
            </p:grpSpPr>
            <p:sp>
              <p:nvSpPr>
                <p:cNvPr id="35" name="Oval 35">
                  <a:extLst>
                    <a:ext uri="{FF2B5EF4-FFF2-40B4-BE49-F238E27FC236}">
                      <a16:creationId xmlns:a16="http://schemas.microsoft.com/office/drawing/2014/main" xmlns="" id="{00321B47-0788-46D8-B603-890CFEC04DF1}"/>
                    </a:ext>
                  </a:extLst>
                </p:cNvPr>
                <p:cNvSpPr/>
                <p:nvPr/>
              </p:nvSpPr>
              <p:spPr>
                <a:xfrm>
                  <a:off x="1503844" y="2902744"/>
                  <a:ext cx="1404453" cy="1350651"/>
                </a:xfrm>
                <a:custGeom>
                  <a:avLst/>
                  <a:gdLst/>
                  <a:ahLst/>
                  <a:cxnLst/>
                  <a:rect l="l" t="t" r="r" b="b"/>
                  <a:pathLst>
                    <a:path w="1404453" h="1350651">
                      <a:moveTo>
                        <a:pt x="633528" y="0"/>
                      </a:moveTo>
                      <a:lnTo>
                        <a:pt x="778385" y="0"/>
                      </a:lnTo>
                      <a:cubicBezTo>
                        <a:pt x="798387" y="0"/>
                        <a:pt x="814601" y="16214"/>
                        <a:pt x="814601" y="36216"/>
                      </a:cubicBezTo>
                      <a:lnTo>
                        <a:pt x="814601" y="158300"/>
                      </a:lnTo>
                      <a:cubicBezTo>
                        <a:pt x="876334" y="171046"/>
                        <a:pt x="934163" y="194467"/>
                        <a:pt x="985935" y="226774"/>
                      </a:cubicBezTo>
                      <a:lnTo>
                        <a:pt x="1063276" y="149433"/>
                      </a:lnTo>
                      <a:cubicBezTo>
                        <a:pt x="1077420" y="135289"/>
                        <a:pt x="1100350" y="135289"/>
                        <a:pt x="1114493" y="149433"/>
                      </a:cubicBezTo>
                      <a:lnTo>
                        <a:pt x="1216923" y="251863"/>
                      </a:lnTo>
                      <a:cubicBezTo>
                        <a:pt x="1231066" y="266006"/>
                        <a:pt x="1231066" y="288936"/>
                        <a:pt x="1216923" y="303080"/>
                      </a:cubicBezTo>
                      <a:lnTo>
                        <a:pt x="1142617" y="377385"/>
                      </a:lnTo>
                      <a:cubicBezTo>
                        <a:pt x="1183845" y="434447"/>
                        <a:pt x="1213241" y="500323"/>
                        <a:pt x="1226800" y="571864"/>
                      </a:cubicBezTo>
                      <a:lnTo>
                        <a:pt x="1368237" y="571864"/>
                      </a:lnTo>
                      <a:cubicBezTo>
                        <a:pt x="1388239" y="571864"/>
                        <a:pt x="1404453" y="588078"/>
                        <a:pt x="1404453" y="608080"/>
                      </a:cubicBezTo>
                      <a:lnTo>
                        <a:pt x="1404453" y="752937"/>
                      </a:lnTo>
                      <a:cubicBezTo>
                        <a:pt x="1404453" y="772939"/>
                        <a:pt x="1388239" y="789153"/>
                        <a:pt x="1368237" y="789153"/>
                      </a:cubicBezTo>
                      <a:lnTo>
                        <a:pt x="1228163" y="789153"/>
                      </a:lnTo>
                      <a:cubicBezTo>
                        <a:pt x="1215834" y="848866"/>
                        <a:pt x="1193517" y="904927"/>
                        <a:pt x="1162845" y="955398"/>
                      </a:cubicBezTo>
                      <a:lnTo>
                        <a:pt x="1264544" y="1057097"/>
                      </a:lnTo>
                      <a:cubicBezTo>
                        <a:pt x="1278687" y="1071240"/>
                        <a:pt x="1278687" y="1094170"/>
                        <a:pt x="1264544" y="1108314"/>
                      </a:cubicBezTo>
                      <a:lnTo>
                        <a:pt x="1162114" y="1210743"/>
                      </a:lnTo>
                      <a:cubicBezTo>
                        <a:pt x="1147971" y="1224887"/>
                        <a:pt x="1125041" y="1224887"/>
                        <a:pt x="1110897" y="1210743"/>
                      </a:cubicBezTo>
                      <a:lnTo>
                        <a:pt x="1013952" y="1113798"/>
                      </a:lnTo>
                      <a:cubicBezTo>
                        <a:pt x="955745" y="1156775"/>
                        <a:pt x="888152" y="1187387"/>
                        <a:pt x="814601" y="1201368"/>
                      </a:cubicBezTo>
                      <a:lnTo>
                        <a:pt x="814601" y="1314435"/>
                      </a:lnTo>
                      <a:cubicBezTo>
                        <a:pt x="814601" y="1334437"/>
                        <a:pt x="798387" y="1350651"/>
                        <a:pt x="778385" y="1350651"/>
                      </a:cubicBezTo>
                      <a:lnTo>
                        <a:pt x="633528" y="1350651"/>
                      </a:lnTo>
                      <a:cubicBezTo>
                        <a:pt x="613526" y="1350651"/>
                        <a:pt x="597312" y="1334437"/>
                        <a:pt x="597312" y="1314435"/>
                      </a:cubicBezTo>
                      <a:lnTo>
                        <a:pt x="597312" y="1202715"/>
                      </a:lnTo>
                      <a:cubicBezTo>
                        <a:pt x="516593" y="1186048"/>
                        <a:pt x="442550" y="1151132"/>
                        <a:pt x="380708" y="1101146"/>
                      </a:cubicBezTo>
                      <a:lnTo>
                        <a:pt x="293555" y="1188298"/>
                      </a:lnTo>
                      <a:cubicBezTo>
                        <a:pt x="279412" y="1202442"/>
                        <a:pt x="256481" y="1202442"/>
                        <a:pt x="242338" y="1188298"/>
                      </a:cubicBezTo>
                      <a:lnTo>
                        <a:pt x="139908" y="1085869"/>
                      </a:lnTo>
                      <a:cubicBezTo>
                        <a:pt x="125765" y="1071725"/>
                        <a:pt x="125765" y="1048795"/>
                        <a:pt x="139908" y="1034652"/>
                      </a:cubicBezTo>
                      <a:lnTo>
                        <a:pt x="238537" y="936023"/>
                      </a:lnTo>
                      <a:cubicBezTo>
                        <a:pt x="213246" y="890853"/>
                        <a:pt x="194618" y="841532"/>
                        <a:pt x="184721" y="789152"/>
                      </a:cubicBezTo>
                      <a:lnTo>
                        <a:pt x="36216" y="789152"/>
                      </a:lnTo>
                      <a:cubicBezTo>
                        <a:pt x="16214" y="789152"/>
                        <a:pt x="0" y="772938"/>
                        <a:pt x="0" y="752936"/>
                      </a:cubicBezTo>
                      <a:lnTo>
                        <a:pt x="0" y="608079"/>
                      </a:lnTo>
                      <a:cubicBezTo>
                        <a:pt x="0" y="588077"/>
                        <a:pt x="16214" y="571863"/>
                        <a:pt x="36216" y="571863"/>
                      </a:cubicBezTo>
                      <a:lnTo>
                        <a:pt x="184737" y="571863"/>
                      </a:lnTo>
                      <a:cubicBezTo>
                        <a:pt x="196441" y="513930"/>
                        <a:pt x="217605" y="459448"/>
                        <a:pt x="247407" y="410579"/>
                      </a:cubicBezTo>
                      <a:lnTo>
                        <a:pt x="139908" y="303081"/>
                      </a:lnTo>
                      <a:cubicBezTo>
                        <a:pt x="125765" y="288937"/>
                        <a:pt x="125765" y="266007"/>
                        <a:pt x="139908" y="251864"/>
                      </a:cubicBezTo>
                      <a:lnTo>
                        <a:pt x="242338" y="149434"/>
                      </a:lnTo>
                      <a:cubicBezTo>
                        <a:pt x="256482" y="135290"/>
                        <a:pt x="279412" y="135290"/>
                        <a:pt x="293555" y="149434"/>
                      </a:cubicBezTo>
                      <a:lnTo>
                        <a:pt x="393201" y="249080"/>
                      </a:lnTo>
                      <a:cubicBezTo>
                        <a:pt x="452802" y="205149"/>
                        <a:pt x="522164" y="173816"/>
                        <a:pt x="597312" y="158299"/>
                      </a:cubicBezTo>
                      <a:lnTo>
                        <a:pt x="597312" y="36216"/>
                      </a:lnTo>
                      <a:cubicBezTo>
                        <a:pt x="597312" y="16214"/>
                        <a:pt x="613526" y="0"/>
                        <a:pt x="633528"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sp>
              <p:nvSpPr>
                <p:cNvPr id="36" name="Oval 35">
                  <a:extLst>
                    <a:ext uri="{FF2B5EF4-FFF2-40B4-BE49-F238E27FC236}">
                      <a16:creationId xmlns:a16="http://schemas.microsoft.com/office/drawing/2014/main" xmlns="" id="{AFA537C4-0E93-48A0-A786-D30F44104017}"/>
                    </a:ext>
                  </a:extLst>
                </p:cNvPr>
                <p:cNvSpPr/>
                <p:nvPr/>
              </p:nvSpPr>
              <p:spPr>
                <a:xfrm>
                  <a:off x="1955665" y="3327664"/>
                  <a:ext cx="500809" cy="500810"/>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grpSp>
          <p:grpSp>
            <p:nvGrpSpPr>
              <p:cNvPr id="32" name="Group 31">
                <a:extLst>
                  <a:ext uri="{FF2B5EF4-FFF2-40B4-BE49-F238E27FC236}">
                    <a16:creationId xmlns:a16="http://schemas.microsoft.com/office/drawing/2014/main" xmlns="" id="{83C2BFF7-414A-421B-8144-0BBE7558CC28}"/>
                  </a:ext>
                </a:extLst>
              </p:cNvPr>
              <p:cNvGrpSpPr/>
              <p:nvPr/>
            </p:nvGrpSpPr>
            <p:grpSpPr>
              <a:xfrm rot="19980433">
                <a:off x="1668826" y="4282783"/>
                <a:ext cx="363034" cy="349127"/>
                <a:chOff x="1503844" y="2902744"/>
                <a:chExt cx="1404453" cy="1350651"/>
              </a:xfrm>
            </p:grpSpPr>
            <p:sp>
              <p:nvSpPr>
                <p:cNvPr id="33" name="Oval 35">
                  <a:extLst>
                    <a:ext uri="{FF2B5EF4-FFF2-40B4-BE49-F238E27FC236}">
                      <a16:creationId xmlns:a16="http://schemas.microsoft.com/office/drawing/2014/main" xmlns="" id="{C8AC7F78-FCD8-42B7-84ED-0472E3059450}"/>
                    </a:ext>
                  </a:extLst>
                </p:cNvPr>
                <p:cNvSpPr/>
                <p:nvPr/>
              </p:nvSpPr>
              <p:spPr>
                <a:xfrm>
                  <a:off x="1503844" y="2902744"/>
                  <a:ext cx="1404453" cy="1350651"/>
                </a:xfrm>
                <a:custGeom>
                  <a:avLst/>
                  <a:gdLst/>
                  <a:ahLst/>
                  <a:cxnLst/>
                  <a:rect l="l" t="t" r="r" b="b"/>
                  <a:pathLst>
                    <a:path w="1404453" h="1350651">
                      <a:moveTo>
                        <a:pt x="633528" y="0"/>
                      </a:moveTo>
                      <a:lnTo>
                        <a:pt x="778385" y="0"/>
                      </a:lnTo>
                      <a:cubicBezTo>
                        <a:pt x="798387" y="0"/>
                        <a:pt x="814601" y="16214"/>
                        <a:pt x="814601" y="36216"/>
                      </a:cubicBezTo>
                      <a:lnTo>
                        <a:pt x="814601" y="158300"/>
                      </a:lnTo>
                      <a:cubicBezTo>
                        <a:pt x="876334" y="171046"/>
                        <a:pt x="934163" y="194467"/>
                        <a:pt x="985935" y="226774"/>
                      </a:cubicBezTo>
                      <a:lnTo>
                        <a:pt x="1063276" y="149433"/>
                      </a:lnTo>
                      <a:cubicBezTo>
                        <a:pt x="1077420" y="135289"/>
                        <a:pt x="1100350" y="135289"/>
                        <a:pt x="1114493" y="149433"/>
                      </a:cubicBezTo>
                      <a:lnTo>
                        <a:pt x="1216923" y="251863"/>
                      </a:lnTo>
                      <a:cubicBezTo>
                        <a:pt x="1231066" y="266006"/>
                        <a:pt x="1231066" y="288936"/>
                        <a:pt x="1216923" y="303080"/>
                      </a:cubicBezTo>
                      <a:lnTo>
                        <a:pt x="1142617" y="377385"/>
                      </a:lnTo>
                      <a:cubicBezTo>
                        <a:pt x="1183845" y="434447"/>
                        <a:pt x="1213241" y="500323"/>
                        <a:pt x="1226800" y="571864"/>
                      </a:cubicBezTo>
                      <a:lnTo>
                        <a:pt x="1368237" y="571864"/>
                      </a:lnTo>
                      <a:cubicBezTo>
                        <a:pt x="1388239" y="571864"/>
                        <a:pt x="1404453" y="588078"/>
                        <a:pt x="1404453" y="608080"/>
                      </a:cubicBezTo>
                      <a:lnTo>
                        <a:pt x="1404453" y="752937"/>
                      </a:lnTo>
                      <a:cubicBezTo>
                        <a:pt x="1404453" y="772939"/>
                        <a:pt x="1388239" y="789153"/>
                        <a:pt x="1368237" y="789153"/>
                      </a:cubicBezTo>
                      <a:lnTo>
                        <a:pt x="1228163" y="789153"/>
                      </a:lnTo>
                      <a:cubicBezTo>
                        <a:pt x="1215834" y="848866"/>
                        <a:pt x="1193517" y="904927"/>
                        <a:pt x="1162845" y="955398"/>
                      </a:cubicBezTo>
                      <a:lnTo>
                        <a:pt x="1264544" y="1057097"/>
                      </a:lnTo>
                      <a:cubicBezTo>
                        <a:pt x="1278687" y="1071240"/>
                        <a:pt x="1278687" y="1094170"/>
                        <a:pt x="1264544" y="1108314"/>
                      </a:cubicBezTo>
                      <a:lnTo>
                        <a:pt x="1162114" y="1210743"/>
                      </a:lnTo>
                      <a:cubicBezTo>
                        <a:pt x="1147971" y="1224887"/>
                        <a:pt x="1125041" y="1224887"/>
                        <a:pt x="1110897" y="1210743"/>
                      </a:cubicBezTo>
                      <a:lnTo>
                        <a:pt x="1013952" y="1113798"/>
                      </a:lnTo>
                      <a:cubicBezTo>
                        <a:pt x="955745" y="1156775"/>
                        <a:pt x="888152" y="1187387"/>
                        <a:pt x="814601" y="1201368"/>
                      </a:cubicBezTo>
                      <a:lnTo>
                        <a:pt x="814601" y="1314435"/>
                      </a:lnTo>
                      <a:cubicBezTo>
                        <a:pt x="814601" y="1334437"/>
                        <a:pt x="798387" y="1350651"/>
                        <a:pt x="778385" y="1350651"/>
                      </a:cubicBezTo>
                      <a:lnTo>
                        <a:pt x="633528" y="1350651"/>
                      </a:lnTo>
                      <a:cubicBezTo>
                        <a:pt x="613526" y="1350651"/>
                        <a:pt x="597312" y="1334437"/>
                        <a:pt x="597312" y="1314435"/>
                      </a:cubicBezTo>
                      <a:lnTo>
                        <a:pt x="597312" y="1202715"/>
                      </a:lnTo>
                      <a:cubicBezTo>
                        <a:pt x="516593" y="1186048"/>
                        <a:pt x="442550" y="1151132"/>
                        <a:pt x="380708" y="1101146"/>
                      </a:cubicBezTo>
                      <a:lnTo>
                        <a:pt x="293555" y="1188298"/>
                      </a:lnTo>
                      <a:cubicBezTo>
                        <a:pt x="279412" y="1202442"/>
                        <a:pt x="256481" y="1202442"/>
                        <a:pt x="242338" y="1188298"/>
                      </a:cubicBezTo>
                      <a:lnTo>
                        <a:pt x="139908" y="1085869"/>
                      </a:lnTo>
                      <a:cubicBezTo>
                        <a:pt x="125765" y="1071725"/>
                        <a:pt x="125765" y="1048795"/>
                        <a:pt x="139908" y="1034652"/>
                      </a:cubicBezTo>
                      <a:lnTo>
                        <a:pt x="238537" y="936023"/>
                      </a:lnTo>
                      <a:cubicBezTo>
                        <a:pt x="213246" y="890853"/>
                        <a:pt x="194618" y="841532"/>
                        <a:pt x="184721" y="789152"/>
                      </a:cubicBezTo>
                      <a:lnTo>
                        <a:pt x="36216" y="789152"/>
                      </a:lnTo>
                      <a:cubicBezTo>
                        <a:pt x="16214" y="789152"/>
                        <a:pt x="0" y="772938"/>
                        <a:pt x="0" y="752936"/>
                      </a:cubicBezTo>
                      <a:lnTo>
                        <a:pt x="0" y="608079"/>
                      </a:lnTo>
                      <a:cubicBezTo>
                        <a:pt x="0" y="588077"/>
                        <a:pt x="16214" y="571863"/>
                        <a:pt x="36216" y="571863"/>
                      </a:cubicBezTo>
                      <a:lnTo>
                        <a:pt x="184737" y="571863"/>
                      </a:lnTo>
                      <a:cubicBezTo>
                        <a:pt x="196441" y="513930"/>
                        <a:pt x="217605" y="459448"/>
                        <a:pt x="247407" y="410579"/>
                      </a:cubicBezTo>
                      <a:lnTo>
                        <a:pt x="139908" y="303081"/>
                      </a:lnTo>
                      <a:cubicBezTo>
                        <a:pt x="125765" y="288937"/>
                        <a:pt x="125765" y="266007"/>
                        <a:pt x="139908" y="251864"/>
                      </a:cubicBezTo>
                      <a:lnTo>
                        <a:pt x="242338" y="149434"/>
                      </a:lnTo>
                      <a:cubicBezTo>
                        <a:pt x="256482" y="135290"/>
                        <a:pt x="279412" y="135290"/>
                        <a:pt x="293555" y="149434"/>
                      </a:cubicBezTo>
                      <a:lnTo>
                        <a:pt x="393201" y="249080"/>
                      </a:lnTo>
                      <a:cubicBezTo>
                        <a:pt x="452802" y="205149"/>
                        <a:pt x="522164" y="173816"/>
                        <a:pt x="597312" y="158299"/>
                      </a:cubicBezTo>
                      <a:lnTo>
                        <a:pt x="597312" y="36216"/>
                      </a:lnTo>
                      <a:cubicBezTo>
                        <a:pt x="597312" y="16214"/>
                        <a:pt x="613526" y="0"/>
                        <a:pt x="633528"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sp>
              <p:nvSpPr>
                <p:cNvPr id="34" name="Oval 33">
                  <a:extLst>
                    <a:ext uri="{FF2B5EF4-FFF2-40B4-BE49-F238E27FC236}">
                      <a16:creationId xmlns:a16="http://schemas.microsoft.com/office/drawing/2014/main" xmlns="" id="{C36DA19A-8ADE-4374-89D1-EA884E669322}"/>
                    </a:ext>
                  </a:extLst>
                </p:cNvPr>
                <p:cNvSpPr/>
                <p:nvPr/>
              </p:nvSpPr>
              <p:spPr>
                <a:xfrm>
                  <a:off x="1999129" y="3371129"/>
                  <a:ext cx="413892" cy="413892"/>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grpSp>
        </p:grpSp>
        <p:sp>
          <p:nvSpPr>
            <p:cNvPr id="13" name="TextBox 12">
              <a:extLst>
                <a:ext uri="{FF2B5EF4-FFF2-40B4-BE49-F238E27FC236}">
                  <a16:creationId xmlns:a16="http://schemas.microsoft.com/office/drawing/2014/main" xmlns="" id="{E3470815-3592-4D9B-8BD0-0E190B29F5BD}"/>
                </a:ext>
              </a:extLst>
            </p:cNvPr>
            <p:cNvSpPr txBox="1"/>
            <p:nvPr/>
          </p:nvSpPr>
          <p:spPr>
            <a:xfrm>
              <a:off x="2849444" y="2529131"/>
              <a:ext cx="1366688" cy="3677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Arial Narrow" panose="020B0606020202030204" pitchFamily="34" charset="0"/>
                  <a:ea typeface="Calibri" charset="0"/>
                  <a:cs typeface="Calibri" charset="0"/>
                </a:rPr>
                <a:t>ACCESS</a:t>
              </a:r>
              <a:endParaRPr kumimoji="0" lang="en-US" sz="2000" b="1" i="0" u="none" strike="noStrike" kern="0" cap="none" spc="0" normalizeH="0" baseline="0" noProof="0" dirty="0">
                <a:ln>
                  <a:noFill/>
                </a:ln>
                <a:solidFill>
                  <a:prstClr val="white"/>
                </a:solidFill>
                <a:effectLst/>
                <a:uLnTx/>
                <a:uFillTx/>
                <a:latin typeface="Arial Narrow" panose="020B0606020202030204" pitchFamily="34" charset="0"/>
                <a:ea typeface="Calibri" charset="0"/>
                <a:cs typeface="Calibri" charset="0"/>
              </a:endParaRPr>
            </a:p>
          </p:txBody>
        </p:sp>
        <p:sp>
          <p:nvSpPr>
            <p:cNvPr id="14" name="TextBox 13">
              <a:extLst>
                <a:ext uri="{FF2B5EF4-FFF2-40B4-BE49-F238E27FC236}">
                  <a16:creationId xmlns:a16="http://schemas.microsoft.com/office/drawing/2014/main" xmlns="" id="{1B98ED55-3EA9-45E3-B7E9-1A80350C6D60}"/>
                </a:ext>
              </a:extLst>
            </p:cNvPr>
            <p:cNvSpPr txBox="1"/>
            <p:nvPr/>
          </p:nvSpPr>
          <p:spPr>
            <a:xfrm>
              <a:off x="4133648" y="4683082"/>
              <a:ext cx="1455827" cy="65071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Arial Narrow" panose="020B0606020202030204" pitchFamily="34" charset="0"/>
                  <a:ea typeface="Calibri" charset="0"/>
                  <a:cs typeface="Calibri" charset="0"/>
                </a:rPr>
                <a:t>DATA CONSUMERS</a:t>
              </a:r>
              <a:endParaRPr kumimoji="0" lang="en-US" sz="2000" b="1" i="0" u="none" strike="noStrike" kern="0" cap="none" spc="0" normalizeH="0" baseline="0" noProof="0" dirty="0">
                <a:ln>
                  <a:noFill/>
                </a:ln>
                <a:solidFill>
                  <a:prstClr val="white"/>
                </a:solidFill>
                <a:effectLst/>
                <a:uLnTx/>
                <a:uFillTx/>
                <a:latin typeface="Arial Narrow" panose="020B0606020202030204" pitchFamily="34" charset="0"/>
                <a:ea typeface="Calibri" charset="0"/>
                <a:cs typeface="Calibri" charset="0"/>
              </a:endParaRPr>
            </a:p>
          </p:txBody>
        </p:sp>
        <p:sp>
          <p:nvSpPr>
            <p:cNvPr id="15" name="TextBox 14">
              <a:extLst>
                <a:ext uri="{FF2B5EF4-FFF2-40B4-BE49-F238E27FC236}">
                  <a16:creationId xmlns:a16="http://schemas.microsoft.com/office/drawing/2014/main" xmlns="" id="{6B1B65BB-B2D7-4884-BC2F-847FA72AB313}"/>
                </a:ext>
              </a:extLst>
            </p:cNvPr>
            <p:cNvSpPr txBox="1"/>
            <p:nvPr/>
          </p:nvSpPr>
          <p:spPr>
            <a:xfrm>
              <a:off x="5295535" y="2580262"/>
              <a:ext cx="1366688" cy="3677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Arial Narrow" panose="020B0606020202030204" pitchFamily="34" charset="0"/>
                  <a:ea typeface="Calibri" charset="0"/>
                  <a:cs typeface="Calibri" charset="0"/>
                </a:rPr>
                <a:t> USES</a:t>
              </a:r>
              <a:endParaRPr kumimoji="0" lang="en-US" sz="2000" b="1" i="0" u="none" strike="noStrike" kern="0" cap="none" spc="0" normalizeH="0" baseline="0" noProof="0" dirty="0">
                <a:ln>
                  <a:noFill/>
                </a:ln>
                <a:solidFill>
                  <a:prstClr val="white"/>
                </a:solidFill>
                <a:effectLst/>
                <a:uLnTx/>
                <a:uFillTx/>
                <a:latin typeface="Arial Narrow" panose="020B0606020202030204" pitchFamily="34" charset="0"/>
                <a:ea typeface="Calibri" charset="0"/>
                <a:cs typeface="Calibri" charset="0"/>
              </a:endParaRPr>
            </a:p>
          </p:txBody>
        </p:sp>
        <p:grpSp>
          <p:nvGrpSpPr>
            <p:cNvPr id="16" name="Group 15">
              <a:extLst>
                <a:ext uri="{FF2B5EF4-FFF2-40B4-BE49-F238E27FC236}">
                  <a16:creationId xmlns:a16="http://schemas.microsoft.com/office/drawing/2014/main" xmlns="" id="{A1BA43B7-1FF1-47BE-B533-1ADFDCD359CB}"/>
                </a:ext>
              </a:extLst>
            </p:cNvPr>
            <p:cNvGrpSpPr/>
            <p:nvPr/>
          </p:nvGrpSpPr>
          <p:grpSpPr>
            <a:xfrm>
              <a:off x="5525242" y="2144619"/>
              <a:ext cx="506165" cy="224755"/>
              <a:chOff x="5525242" y="2144619"/>
              <a:chExt cx="506165" cy="224755"/>
            </a:xfrm>
          </p:grpSpPr>
          <p:grpSp>
            <p:nvGrpSpPr>
              <p:cNvPr id="20" name="Group 19">
                <a:extLst>
                  <a:ext uri="{FF2B5EF4-FFF2-40B4-BE49-F238E27FC236}">
                    <a16:creationId xmlns:a16="http://schemas.microsoft.com/office/drawing/2014/main" xmlns="" id="{28FEE26A-A9C0-4845-8CAD-0DDA2B23745E}"/>
                  </a:ext>
                </a:extLst>
              </p:cNvPr>
              <p:cNvGrpSpPr/>
              <p:nvPr/>
            </p:nvGrpSpPr>
            <p:grpSpPr>
              <a:xfrm rot="18423445">
                <a:off x="5665947" y="2003914"/>
                <a:ext cx="224755" cy="506165"/>
                <a:chOff x="2801882" y="2317574"/>
                <a:chExt cx="342880" cy="772192"/>
              </a:xfrm>
              <a:solidFill>
                <a:sysClr val="window" lastClr="FFFFFF"/>
              </a:solidFill>
            </p:grpSpPr>
            <p:sp>
              <p:nvSpPr>
                <p:cNvPr id="25" name="Rounded Rectangle 102">
                  <a:extLst>
                    <a:ext uri="{FF2B5EF4-FFF2-40B4-BE49-F238E27FC236}">
                      <a16:creationId xmlns:a16="http://schemas.microsoft.com/office/drawing/2014/main" xmlns="" id="{E738A8C3-D705-4AEA-96C5-909F34E1B71C}"/>
                    </a:ext>
                  </a:extLst>
                </p:cNvPr>
                <p:cNvSpPr/>
                <p:nvPr/>
              </p:nvSpPr>
              <p:spPr>
                <a:xfrm>
                  <a:off x="2801882" y="2357437"/>
                  <a:ext cx="272015" cy="177173"/>
                </a:xfrm>
                <a:custGeom>
                  <a:avLst/>
                  <a:gdLst/>
                  <a:ahLst/>
                  <a:cxnLst/>
                  <a:rect l="l" t="t" r="r" b="b"/>
                  <a:pathLst>
                    <a:path w="362052" h="150977">
                      <a:moveTo>
                        <a:pt x="113711" y="0"/>
                      </a:moveTo>
                      <a:lnTo>
                        <a:pt x="253787" y="0"/>
                      </a:lnTo>
                      <a:cubicBezTo>
                        <a:pt x="307107" y="0"/>
                        <a:pt x="351855" y="36699"/>
                        <a:pt x="362052" y="86736"/>
                      </a:cubicBezTo>
                      <a:lnTo>
                        <a:pt x="86568" y="86736"/>
                      </a:lnTo>
                      <a:cubicBezTo>
                        <a:pt x="46166" y="86736"/>
                        <a:pt x="12054" y="113674"/>
                        <a:pt x="2607" y="150977"/>
                      </a:cubicBezTo>
                      <a:cubicBezTo>
                        <a:pt x="255" y="146884"/>
                        <a:pt x="0" y="142503"/>
                        <a:pt x="0" y="138063"/>
                      </a:cubicBezTo>
                      <a:lnTo>
                        <a:pt x="0" y="113711"/>
                      </a:lnTo>
                      <a:cubicBezTo>
                        <a:pt x="0" y="50910"/>
                        <a:pt x="50910" y="0"/>
                        <a:pt x="113711" y="0"/>
                      </a:cubicBezTo>
                      <a:close/>
                    </a:path>
                  </a:pathLst>
                </a:cu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sp>
              <p:nvSpPr>
                <p:cNvPr id="26" name="Rectangle 25">
                  <a:extLst>
                    <a:ext uri="{FF2B5EF4-FFF2-40B4-BE49-F238E27FC236}">
                      <a16:creationId xmlns:a16="http://schemas.microsoft.com/office/drawing/2014/main" xmlns="" id="{109F3379-4473-4562-A75E-3C6C73526E1B}"/>
                    </a:ext>
                  </a:extLst>
                </p:cNvPr>
                <p:cNvSpPr/>
                <p:nvPr/>
              </p:nvSpPr>
              <p:spPr>
                <a:xfrm>
                  <a:off x="2937889" y="2357438"/>
                  <a:ext cx="198426" cy="101690"/>
                </a:xfrm>
                <a:prstGeom prst="rect">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sp>
              <p:nvSpPr>
                <p:cNvPr id="27" name="Rounded Rectangle 62">
                  <a:extLst>
                    <a:ext uri="{FF2B5EF4-FFF2-40B4-BE49-F238E27FC236}">
                      <a16:creationId xmlns:a16="http://schemas.microsoft.com/office/drawing/2014/main" xmlns="" id="{C92780A4-6EF0-4915-83C9-CE698819CE39}"/>
                    </a:ext>
                  </a:extLst>
                </p:cNvPr>
                <p:cNvSpPr/>
                <p:nvPr/>
              </p:nvSpPr>
              <p:spPr>
                <a:xfrm rot="5400000">
                  <a:off x="3016546" y="2362061"/>
                  <a:ext cx="163988" cy="92445"/>
                </a:xfrm>
                <a:prstGeom prst="roundRect">
                  <a:avLst>
                    <a:gd name="adj" fmla="val 22520"/>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sp>
              <p:nvSpPr>
                <p:cNvPr id="28" name="Rounded Rectangle 63">
                  <a:extLst>
                    <a:ext uri="{FF2B5EF4-FFF2-40B4-BE49-F238E27FC236}">
                      <a16:creationId xmlns:a16="http://schemas.microsoft.com/office/drawing/2014/main" xmlns="" id="{32D6C1DF-9663-4ABA-ADD5-8DEB6CEFB415}"/>
                    </a:ext>
                  </a:extLst>
                </p:cNvPr>
                <p:cNvSpPr/>
                <p:nvPr/>
              </p:nvSpPr>
              <p:spPr>
                <a:xfrm rot="5400000">
                  <a:off x="2640992" y="2636899"/>
                  <a:ext cx="685026" cy="46375"/>
                </a:xfrm>
                <a:prstGeom prst="roundRect">
                  <a:avLst>
                    <a:gd name="adj" fmla="val 22520"/>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sp>
              <p:nvSpPr>
                <p:cNvPr id="29" name="Rounded Rectangle 64">
                  <a:extLst>
                    <a:ext uri="{FF2B5EF4-FFF2-40B4-BE49-F238E27FC236}">
                      <a16:creationId xmlns:a16="http://schemas.microsoft.com/office/drawing/2014/main" xmlns="" id="{5E9F1A5E-6160-4F8E-869C-7922862E5F4A}"/>
                    </a:ext>
                  </a:extLst>
                </p:cNvPr>
                <p:cNvSpPr/>
                <p:nvPr/>
              </p:nvSpPr>
              <p:spPr>
                <a:xfrm rot="5400000">
                  <a:off x="2834725" y="2897855"/>
                  <a:ext cx="297561" cy="86262"/>
                </a:xfrm>
                <a:prstGeom prst="roundRect">
                  <a:avLst>
                    <a:gd name="adj" fmla="val 22520"/>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grpSp>
          <p:grpSp>
            <p:nvGrpSpPr>
              <p:cNvPr id="21" name="Group 20">
                <a:extLst>
                  <a:ext uri="{FF2B5EF4-FFF2-40B4-BE49-F238E27FC236}">
                    <a16:creationId xmlns:a16="http://schemas.microsoft.com/office/drawing/2014/main" xmlns="" id="{36E851ED-9960-4F3E-BDA2-1060F3DECA54}"/>
                  </a:ext>
                </a:extLst>
              </p:cNvPr>
              <p:cNvGrpSpPr/>
              <p:nvPr/>
            </p:nvGrpSpPr>
            <p:grpSpPr>
              <a:xfrm rot="19050040">
                <a:off x="5534986" y="2158983"/>
                <a:ext cx="472853" cy="185567"/>
                <a:chOff x="1123886" y="3474489"/>
                <a:chExt cx="722286" cy="283454"/>
              </a:xfrm>
              <a:solidFill>
                <a:sysClr val="window" lastClr="FFFFFF"/>
              </a:solidFill>
            </p:grpSpPr>
            <p:sp>
              <p:nvSpPr>
                <p:cNvPr id="22" name="Oval 116">
                  <a:extLst>
                    <a:ext uri="{FF2B5EF4-FFF2-40B4-BE49-F238E27FC236}">
                      <a16:creationId xmlns:a16="http://schemas.microsoft.com/office/drawing/2014/main" xmlns="" id="{2E279B36-B5FC-4DBC-8AF9-2886E95103DE}"/>
                    </a:ext>
                  </a:extLst>
                </p:cNvPr>
                <p:cNvSpPr/>
                <p:nvPr/>
              </p:nvSpPr>
              <p:spPr>
                <a:xfrm>
                  <a:off x="1123886" y="3474496"/>
                  <a:ext cx="263278" cy="283447"/>
                </a:xfrm>
                <a:custGeom>
                  <a:avLst/>
                  <a:gdLst/>
                  <a:ahLst/>
                  <a:cxnLst/>
                  <a:rect l="l" t="t" r="r" b="b"/>
                  <a:pathLst>
                    <a:path w="263278" h="283448">
                      <a:moveTo>
                        <a:pt x="121554" y="0"/>
                      </a:moveTo>
                      <a:cubicBezTo>
                        <a:pt x="199826" y="0"/>
                        <a:pt x="263278" y="63452"/>
                        <a:pt x="263278" y="141724"/>
                      </a:cubicBezTo>
                      <a:cubicBezTo>
                        <a:pt x="263278" y="219996"/>
                        <a:pt x="199826" y="283448"/>
                        <a:pt x="121554" y="283448"/>
                      </a:cubicBezTo>
                      <a:cubicBezTo>
                        <a:pt x="68594" y="283448"/>
                        <a:pt x="22419" y="254400"/>
                        <a:pt x="1" y="210288"/>
                      </a:cubicBezTo>
                      <a:lnTo>
                        <a:pt x="100524" y="210288"/>
                      </a:lnTo>
                      <a:cubicBezTo>
                        <a:pt x="113146" y="210288"/>
                        <a:pt x="123379" y="200055"/>
                        <a:pt x="123379" y="187433"/>
                      </a:cubicBezTo>
                      <a:lnTo>
                        <a:pt x="123379" y="96016"/>
                      </a:lnTo>
                      <a:cubicBezTo>
                        <a:pt x="123379" y="83394"/>
                        <a:pt x="113146" y="73161"/>
                        <a:pt x="100524" y="73161"/>
                      </a:cubicBezTo>
                      <a:lnTo>
                        <a:pt x="0" y="73161"/>
                      </a:lnTo>
                      <a:cubicBezTo>
                        <a:pt x="22419" y="29049"/>
                        <a:pt x="68594" y="0"/>
                        <a:pt x="121554" y="0"/>
                      </a:cubicBezTo>
                      <a:close/>
                    </a:path>
                  </a:pathLst>
                </a:cu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sp>
              <p:nvSpPr>
                <p:cNvPr id="23" name="Oval 116">
                  <a:extLst>
                    <a:ext uri="{FF2B5EF4-FFF2-40B4-BE49-F238E27FC236}">
                      <a16:creationId xmlns:a16="http://schemas.microsoft.com/office/drawing/2014/main" xmlns="" id="{10765E23-50D2-4B86-B3D7-F7005CF5786A}"/>
                    </a:ext>
                  </a:extLst>
                </p:cNvPr>
                <p:cNvSpPr/>
                <p:nvPr/>
              </p:nvSpPr>
              <p:spPr>
                <a:xfrm flipH="1">
                  <a:off x="1582894" y="3474489"/>
                  <a:ext cx="263278" cy="283447"/>
                </a:xfrm>
                <a:custGeom>
                  <a:avLst/>
                  <a:gdLst/>
                  <a:ahLst/>
                  <a:cxnLst/>
                  <a:rect l="l" t="t" r="r" b="b"/>
                  <a:pathLst>
                    <a:path w="263278" h="283448">
                      <a:moveTo>
                        <a:pt x="121554" y="0"/>
                      </a:moveTo>
                      <a:cubicBezTo>
                        <a:pt x="199826" y="0"/>
                        <a:pt x="263278" y="63452"/>
                        <a:pt x="263278" y="141724"/>
                      </a:cubicBezTo>
                      <a:cubicBezTo>
                        <a:pt x="263278" y="219996"/>
                        <a:pt x="199826" y="283448"/>
                        <a:pt x="121554" y="283448"/>
                      </a:cubicBezTo>
                      <a:cubicBezTo>
                        <a:pt x="68594" y="283448"/>
                        <a:pt x="22419" y="254400"/>
                        <a:pt x="1" y="210288"/>
                      </a:cubicBezTo>
                      <a:lnTo>
                        <a:pt x="100524" y="210288"/>
                      </a:lnTo>
                      <a:cubicBezTo>
                        <a:pt x="113146" y="210288"/>
                        <a:pt x="123379" y="200055"/>
                        <a:pt x="123379" y="187433"/>
                      </a:cubicBezTo>
                      <a:lnTo>
                        <a:pt x="123379" y="96016"/>
                      </a:lnTo>
                      <a:cubicBezTo>
                        <a:pt x="123379" y="83394"/>
                        <a:pt x="113146" y="73161"/>
                        <a:pt x="100524" y="73161"/>
                      </a:cubicBezTo>
                      <a:lnTo>
                        <a:pt x="0" y="73161"/>
                      </a:lnTo>
                      <a:cubicBezTo>
                        <a:pt x="22419" y="29049"/>
                        <a:pt x="68594" y="0"/>
                        <a:pt x="121554" y="0"/>
                      </a:cubicBezTo>
                      <a:close/>
                    </a:path>
                  </a:pathLst>
                </a:cu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sp>
              <p:nvSpPr>
                <p:cNvPr id="24" name="Rectangle 23">
                  <a:extLst>
                    <a:ext uri="{FF2B5EF4-FFF2-40B4-BE49-F238E27FC236}">
                      <a16:creationId xmlns:a16="http://schemas.microsoft.com/office/drawing/2014/main" xmlns="" id="{8A13591A-A660-44E3-9788-1EB619355641}"/>
                    </a:ext>
                  </a:extLst>
                </p:cNvPr>
                <p:cNvSpPr/>
                <p:nvPr/>
              </p:nvSpPr>
              <p:spPr>
                <a:xfrm>
                  <a:off x="1336184" y="3551940"/>
                  <a:ext cx="287052" cy="138187"/>
                </a:xfrm>
                <a:prstGeom prst="rect">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grpSp>
        </p:grpSp>
        <p:grpSp>
          <p:nvGrpSpPr>
            <p:cNvPr id="17" name="Group 16">
              <a:extLst>
                <a:ext uri="{FF2B5EF4-FFF2-40B4-BE49-F238E27FC236}">
                  <a16:creationId xmlns:a16="http://schemas.microsoft.com/office/drawing/2014/main" xmlns="" id="{FB782965-D4FC-4A00-B200-CC04AD9466B3}"/>
                </a:ext>
              </a:extLst>
            </p:cNvPr>
            <p:cNvGrpSpPr/>
            <p:nvPr/>
          </p:nvGrpSpPr>
          <p:grpSpPr>
            <a:xfrm>
              <a:off x="3615196" y="4287074"/>
              <a:ext cx="449413" cy="478008"/>
              <a:chOff x="539115" y="2647950"/>
              <a:chExt cx="1512570" cy="1608814"/>
            </a:xfrm>
            <a:solidFill>
              <a:sysClr val="window" lastClr="FFFFFF"/>
            </a:solidFill>
          </p:grpSpPr>
          <p:sp>
            <p:nvSpPr>
              <p:cNvPr id="18" name="Rounded Rectangle 66">
                <a:extLst>
                  <a:ext uri="{FF2B5EF4-FFF2-40B4-BE49-F238E27FC236}">
                    <a16:creationId xmlns:a16="http://schemas.microsoft.com/office/drawing/2014/main" xmlns="" id="{7F8E02CF-E3A4-4242-976B-2A2078D7AF1A}"/>
                  </a:ext>
                </a:extLst>
              </p:cNvPr>
              <p:cNvSpPr/>
              <p:nvPr/>
            </p:nvSpPr>
            <p:spPr>
              <a:xfrm>
                <a:off x="914399" y="2647950"/>
                <a:ext cx="762001" cy="838199"/>
              </a:xfrm>
              <a:prstGeom prst="roundRect">
                <a:avLst>
                  <a:gd name="adj" fmla="val 4897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sp>
            <p:nvSpPr>
              <p:cNvPr id="19" name="Rectangle 5">
                <a:extLst>
                  <a:ext uri="{FF2B5EF4-FFF2-40B4-BE49-F238E27FC236}">
                    <a16:creationId xmlns:a16="http://schemas.microsoft.com/office/drawing/2014/main" xmlns="" id="{006C4D9C-EE2A-4C08-9990-ECEBDC11F063}"/>
                  </a:ext>
                </a:extLst>
              </p:cNvPr>
              <p:cNvSpPr/>
              <p:nvPr/>
            </p:nvSpPr>
            <p:spPr>
              <a:xfrm>
                <a:off x="539115" y="3503379"/>
                <a:ext cx="1512570" cy="753385"/>
              </a:xfrm>
              <a:custGeom>
                <a:avLst/>
                <a:gdLst/>
                <a:ahLst/>
                <a:cxnLst/>
                <a:rect l="l" t="t" r="r" b="b"/>
                <a:pathLst>
                  <a:path w="1512570" h="753385">
                    <a:moveTo>
                      <a:pt x="499416" y="0"/>
                    </a:moveTo>
                    <a:cubicBezTo>
                      <a:pt x="564677" y="60714"/>
                      <a:pt x="652330" y="97072"/>
                      <a:pt x="748475" y="97072"/>
                    </a:cubicBezTo>
                    <a:lnTo>
                      <a:pt x="764095" y="97073"/>
                    </a:lnTo>
                    <a:cubicBezTo>
                      <a:pt x="859012" y="97073"/>
                      <a:pt x="945652" y="61638"/>
                      <a:pt x="1010528" y="2168"/>
                    </a:cubicBezTo>
                    <a:cubicBezTo>
                      <a:pt x="1122597" y="50322"/>
                      <a:pt x="1233769" y="111047"/>
                      <a:pt x="1333024" y="202404"/>
                    </a:cubicBezTo>
                    <a:lnTo>
                      <a:pt x="1512570" y="753385"/>
                    </a:lnTo>
                    <a:lnTo>
                      <a:pt x="756285" y="753385"/>
                    </a:lnTo>
                    <a:lnTo>
                      <a:pt x="0" y="753385"/>
                    </a:lnTo>
                    <a:lnTo>
                      <a:pt x="179546" y="202404"/>
                    </a:lnTo>
                    <a:cubicBezTo>
                      <a:pt x="277211" y="112510"/>
                      <a:pt x="387496" y="48703"/>
                      <a:pt x="499416"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prstClr val="white"/>
                  </a:solidFill>
                  <a:effectLst/>
                  <a:uLnTx/>
                  <a:uFillTx/>
                  <a:latin typeface="Arial Narrow" panose="020B0606020202030204" pitchFamily="34" charset="0"/>
                </a:endParaRPr>
              </a:p>
            </p:txBody>
          </p:sp>
        </p:grpSp>
      </p:grpSp>
      <p:sp>
        <p:nvSpPr>
          <p:cNvPr id="39" name="TextBox 38">
            <a:extLst>
              <a:ext uri="{FF2B5EF4-FFF2-40B4-BE49-F238E27FC236}">
                <a16:creationId xmlns:a16="http://schemas.microsoft.com/office/drawing/2014/main" xmlns="" id="{5391D615-9AF6-470F-A83A-1B8079FD0B72}"/>
              </a:ext>
            </a:extLst>
          </p:cNvPr>
          <p:cNvSpPr txBox="1"/>
          <p:nvPr/>
        </p:nvSpPr>
        <p:spPr>
          <a:xfrm>
            <a:off x="413036" y="4776153"/>
            <a:ext cx="2811137" cy="1200329"/>
          </a:xfrm>
          <a:prstGeom prst="rect">
            <a:avLst/>
          </a:prstGeom>
          <a:noFill/>
        </p:spPr>
        <p:txBody>
          <a:bodyPr wrap="square" rtlCol="0">
            <a:spAutoFit/>
          </a:bodyPr>
          <a:lstStyle/>
          <a:p>
            <a:r>
              <a:rPr lang="en-US" dirty="0">
                <a:latin typeface="Arial Narrow" panose="020B0606020202030204" pitchFamily="34" charset="0"/>
              </a:rPr>
              <a:t>Federal &amp; state agencies, </a:t>
            </a:r>
          </a:p>
          <a:p>
            <a:r>
              <a:rPr lang="en-US" dirty="0">
                <a:latin typeface="Arial Narrow" panose="020B0606020202030204" pitchFamily="34" charset="0"/>
              </a:rPr>
              <a:t>local associations, business partners, promotional partners, academics &amp; others</a:t>
            </a:r>
          </a:p>
        </p:txBody>
      </p:sp>
      <p:sp>
        <p:nvSpPr>
          <p:cNvPr id="40" name="Rectangle 39">
            <a:extLst>
              <a:ext uri="{FF2B5EF4-FFF2-40B4-BE49-F238E27FC236}">
                <a16:creationId xmlns:a16="http://schemas.microsoft.com/office/drawing/2014/main" xmlns="" id="{23FE6CAD-8B23-4DFA-AE39-5083893EA203}"/>
              </a:ext>
            </a:extLst>
          </p:cNvPr>
          <p:cNvSpPr/>
          <p:nvPr/>
        </p:nvSpPr>
        <p:spPr>
          <a:xfrm>
            <a:off x="785771" y="1104114"/>
            <a:ext cx="7802173" cy="400110"/>
          </a:xfrm>
          <a:prstGeom prst="rect">
            <a:avLst/>
          </a:prstGeom>
        </p:spPr>
        <p:txBody>
          <a:bodyPr wrap="square">
            <a:spAutoFit/>
          </a:bodyPr>
          <a:lstStyle/>
          <a:p>
            <a:r>
              <a:rPr lang="en-US" sz="2000" dirty="0">
                <a:latin typeface="Arial Narrow" panose="020B0606020202030204" pitchFamily="34" charset="0"/>
              </a:rPr>
              <a:t>Our architecture and microservice design allow for greater data availability:</a:t>
            </a:r>
          </a:p>
        </p:txBody>
      </p:sp>
      <p:sp>
        <p:nvSpPr>
          <p:cNvPr id="41" name="TextBox 40">
            <a:extLst>
              <a:ext uri="{FF2B5EF4-FFF2-40B4-BE49-F238E27FC236}">
                <a16:creationId xmlns:a16="http://schemas.microsoft.com/office/drawing/2014/main" xmlns="" id="{EC823603-15AA-429D-AB46-1FC26EC10EDD}"/>
              </a:ext>
            </a:extLst>
          </p:cNvPr>
          <p:cNvSpPr txBox="1"/>
          <p:nvPr/>
        </p:nvSpPr>
        <p:spPr>
          <a:xfrm>
            <a:off x="242588" y="2102127"/>
            <a:ext cx="2114966" cy="2308324"/>
          </a:xfrm>
          <a:prstGeom prst="rect">
            <a:avLst/>
          </a:prstGeom>
          <a:noFill/>
        </p:spPr>
        <p:txBody>
          <a:bodyPr wrap="square" rtlCol="0">
            <a:spAutoFit/>
          </a:bodyPr>
          <a:lstStyle/>
          <a:p>
            <a:r>
              <a:rPr lang="en-US" dirty="0">
                <a:latin typeface="Arial Narrow" panose="020B0606020202030204" pitchFamily="34" charset="0"/>
              </a:rPr>
              <a:t>Ad hoc and On-demand daily reporting for feds/field staff/internal users</a:t>
            </a:r>
          </a:p>
          <a:p>
            <a:endParaRPr lang="en-US" dirty="0">
              <a:latin typeface="Arial Narrow" panose="020B0606020202030204" pitchFamily="34" charset="0"/>
            </a:endParaRPr>
          </a:p>
          <a:p>
            <a:r>
              <a:rPr lang="en-US" dirty="0">
                <a:latin typeface="Arial Narrow" panose="020B0606020202030204" pitchFamily="34" charset="0"/>
              </a:rPr>
              <a:t>APIs for ongoing data feeds</a:t>
            </a:r>
          </a:p>
          <a:p>
            <a:endParaRPr lang="en-US" dirty="0">
              <a:latin typeface="Arial Narrow" panose="020B0606020202030204" pitchFamily="34" charset="0"/>
            </a:endParaRPr>
          </a:p>
        </p:txBody>
      </p:sp>
      <p:sp>
        <p:nvSpPr>
          <p:cNvPr id="42" name="Rectangle 41">
            <a:extLst>
              <a:ext uri="{FF2B5EF4-FFF2-40B4-BE49-F238E27FC236}">
                <a16:creationId xmlns:a16="http://schemas.microsoft.com/office/drawing/2014/main" xmlns="" id="{7FD1348E-C693-4788-B5DB-6F523F3677F1}"/>
              </a:ext>
            </a:extLst>
          </p:cNvPr>
          <p:cNvSpPr/>
          <p:nvPr/>
        </p:nvSpPr>
        <p:spPr>
          <a:xfrm>
            <a:off x="6973084" y="2092627"/>
            <a:ext cx="1944000" cy="2585323"/>
          </a:xfrm>
          <a:prstGeom prst="rect">
            <a:avLst/>
          </a:prstGeom>
        </p:spPr>
        <p:txBody>
          <a:bodyPr wrap="square">
            <a:spAutoFit/>
          </a:bodyPr>
          <a:lstStyle/>
          <a:p>
            <a:r>
              <a:rPr lang="en-US" dirty="0">
                <a:latin typeface="Arial Narrow" panose="020B0606020202030204" pitchFamily="34" charset="0"/>
              </a:rPr>
              <a:t>Application and impacts to VUM, facility maintenance,  capacity management, impacts to local economies, targeted marketing to new visitor populations </a:t>
            </a:r>
          </a:p>
        </p:txBody>
      </p:sp>
    </p:spTree>
    <p:extLst>
      <p:ext uri="{BB962C8B-B14F-4D97-AF65-F5344CB8AC3E}">
        <p14:creationId xmlns:p14="http://schemas.microsoft.com/office/powerpoint/2010/main" val="2561477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698733-FA08-4708-A212-96EA895F8B74}"/>
              </a:ext>
            </a:extLst>
          </p:cNvPr>
          <p:cNvSpPr>
            <a:spLocks noGrp="1"/>
          </p:cNvSpPr>
          <p:nvPr>
            <p:ph type="title"/>
          </p:nvPr>
        </p:nvSpPr>
        <p:spPr/>
        <p:txBody>
          <a:bodyPr/>
          <a:lstStyle/>
          <a:p>
            <a:r>
              <a:rPr lang="en-US" dirty="0"/>
              <a:t>Agile in Action</a:t>
            </a:r>
          </a:p>
        </p:txBody>
      </p:sp>
      <p:sp>
        <p:nvSpPr>
          <p:cNvPr id="3" name="Slide Number Placeholder 2">
            <a:extLst>
              <a:ext uri="{FF2B5EF4-FFF2-40B4-BE49-F238E27FC236}">
                <a16:creationId xmlns:a16="http://schemas.microsoft.com/office/drawing/2014/main" xmlns="" id="{6BF5648E-F1A2-402F-8FE2-E65CDB096886}"/>
              </a:ext>
            </a:extLst>
          </p:cNvPr>
          <p:cNvSpPr>
            <a:spLocks noGrp="1"/>
          </p:cNvSpPr>
          <p:nvPr>
            <p:ph type="sldNum" sz="quarter" idx="10"/>
          </p:nvPr>
        </p:nvSpPr>
        <p:spPr/>
        <p:txBody>
          <a:bodyPr/>
          <a:lstStyle/>
          <a:p>
            <a:fld id="{EACE6E22-E655-5947-A8B4-6F095FBA2C12}" type="slidenum">
              <a:rPr lang="en-US" smtClean="0"/>
              <a:pPr/>
              <a:t>13</a:t>
            </a:fld>
            <a:endParaRPr lang="en-US" dirty="0"/>
          </a:p>
        </p:txBody>
      </p:sp>
      <p:sp>
        <p:nvSpPr>
          <p:cNvPr id="4" name="Footer Placeholder 3">
            <a:extLst>
              <a:ext uri="{FF2B5EF4-FFF2-40B4-BE49-F238E27FC236}">
                <a16:creationId xmlns:a16="http://schemas.microsoft.com/office/drawing/2014/main" xmlns="" id="{CCC5852F-D096-417E-92A3-800DDCE551E9}"/>
              </a:ext>
            </a:extLst>
          </p:cNvPr>
          <p:cNvSpPr>
            <a:spLocks noGrp="1"/>
          </p:cNvSpPr>
          <p:nvPr>
            <p:ph type="ftr" sz="quarter" idx="11"/>
          </p:nvPr>
        </p:nvSpPr>
        <p:spPr/>
        <p:txBody>
          <a:bodyPr/>
          <a:lstStyle/>
          <a:p>
            <a:r>
              <a:rPr lang="en-US"/>
              <a:t>This document is confidential and intended solely for the client to whom it is addressed.</a:t>
            </a:r>
            <a:endParaRPr lang="en-US" dirty="0"/>
          </a:p>
        </p:txBody>
      </p:sp>
      <p:pic>
        <p:nvPicPr>
          <p:cNvPr id="11" name="Picture 10">
            <a:extLst>
              <a:ext uri="{FF2B5EF4-FFF2-40B4-BE49-F238E27FC236}">
                <a16:creationId xmlns:a16="http://schemas.microsoft.com/office/drawing/2014/main" xmlns="" id="{33201856-1F48-4520-B6D6-3A0B7C11FCAC}"/>
              </a:ext>
            </a:extLst>
          </p:cNvPr>
          <p:cNvPicPr>
            <a:picLocks noChangeAspect="1"/>
          </p:cNvPicPr>
          <p:nvPr/>
        </p:nvPicPr>
        <p:blipFill>
          <a:blip r:embed="rId3"/>
          <a:stretch>
            <a:fillRect/>
          </a:stretch>
        </p:blipFill>
        <p:spPr>
          <a:xfrm>
            <a:off x="295831" y="1055078"/>
            <a:ext cx="4060270" cy="3045202"/>
          </a:xfrm>
          <a:prstGeom prst="rect">
            <a:avLst/>
          </a:prstGeom>
        </p:spPr>
      </p:pic>
      <p:pic>
        <p:nvPicPr>
          <p:cNvPr id="7" name="Content Placeholder 6">
            <a:extLst>
              <a:ext uri="{FF2B5EF4-FFF2-40B4-BE49-F238E27FC236}">
                <a16:creationId xmlns:a16="http://schemas.microsoft.com/office/drawing/2014/main" xmlns="" id="{041B9DFD-100A-4A97-83A1-FD761C2A30AF}"/>
              </a:ext>
            </a:extLst>
          </p:cNvPr>
          <p:cNvPicPr>
            <a:picLocks noGrp="1" noChangeAspect="1"/>
          </p:cNvPicPr>
          <p:nvPr>
            <p:ph idx="1"/>
          </p:nvPr>
        </p:nvPicPr>
        <p:blipFill>
          <a:blip r:embed="rId4"/>
          <a:stretch>
            <a:fillRect/>
          </a:stretch>
        </p:blipFill>
        <p:spPr>
          <a:xfrm>
            <a:off x="2661057" y="3209114"/>
            <a:ext cx="4253685" cy="3190264"/>
          </a:xfrm>
        </p:spPr>
      </p:pic>
      <p:pic>
        <p:nvPicPr>
          <p:cNvPr id="9" name="Picture 8">
            <a:extLst>
              <a:ext uri="{FF2B5EF4-FFF2-40B4-BE49-F238E27FC236}">
                <a16:creationId xmlns:a16="http://schemas.microsoft.com/office/drawing/2014/main" xmlns="" id="{FA884722-127E-4186-99BD-3190B76E7945}"/>
              </a:ext>
            </a:extLst>
          </p:cNvPr>
          <p:cNvPicPr>
            <a:picLocks noChangeAspect="1"/>
          </p:cNvPicPr>
          <p:nvPr/>
        </p:nvPicPr>
        <p:blipFill>
          <a:blip r:embed="rId5"/>
          <a:stretch>
            <a:fillRect/>
          </a:stretch>
        </p:blipFill>
        <p:spPr>
          <a:xfrm>
            <a:off x="4961162" y="921051"/>
            <a:ext cx="4062346" cy="3046759"/>
          </a:xfrm>
          <a:prstGeom prst="rect">
            <a:avLst/>
          </a:prstGeom>
        </p:spPr>
      </p:pic>
    </p:spTree>
    <p:extLst>
      <p:ext uri="{BB962C8B-B14F-4D97-AF65-F5344CB8AC3E}">
        <p14:creationId xmlns:p14="http://schemas.microsoft.com/office/powerpoint/2010/main" val="1923909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7152F57F-6166-47D5-84EE-92EBFFE8F2AA}"/>
              </a:ext>
            </a:extLst>
          </p:cNvPr>
          <p:cNvSpPr>
            <a:spLocks noGrp="1"/>
          </p:cNvSpPr>
          <p:nvPr>
            <p:ph type="sldNum" sz="quarter" idx="4"/>
          </p:nvPr>
        </p:nvSpPr>
        <p:spPr/>
        <p:txBody>
          <a:bodyPr/>
          <a:lstStyle/>
          <a:p>
            <a:fld id="{BC5BE221-431D-0043-AD60-1228347B797E}" type="slidenum">
              <a:rPr lang="en-US" smtClean="0"/>
              <a:pPr/>
              <a:t>14</a:t>
            </a:fld>
            <a:endParaRPr lang="en-US" dirty="0"/>
          </a:p>
        </p:txBody>
      </p:sp>
      <p:sp>
        <p:nvSpPr>
          <p:cNvPr id="5" name="Footer Placeholder 4">
            <a:extLst>
              <a:ext uri="{FF2B5EF4-FFF2-40B4-BE49-F238E27FC236}">
                <a16:creationId xmlns:a16="http://schemas.microsoft.com/office/drawing/2014/main" xmlns="" id="{46929A01-3179-4523-BAFF-F3A5B37DD347}"/>
              </a:ext>
            </a:extLst>
          </p:cNvPr>
          <p:cNvSpPr>
            <a:spLocks noGrp="1"/>
          </p:cNvSpPr>
          <p:nvPr>
            <p:ph type="ftr" sz="quarter" idx="11"/>
          </p:nvPr>
        </p:nvSpPr>
        <p:spPr/>
        <p:txBody>
          <a:bodyPr/>
          <a:lstStyle/>
          <a:p>
            <a:r>
              <a:rPr lang="en-US"/>
              <a:t>This document is confidential and intended solely for the client to whom it is addressed.</a:t>
            </a:r>
            <a:endParaRPr lang="en-US" dirty="0"/>
          </a:p>
        </p:txBody>
      </p:sp>
      <p:sp>
        <p:nvSpPr>
          <p:cNvPr id="6" name="TextBox 5">
            <a:extLst>
              <a:ext uri="{FF2B5EF4-FFF2-40B4-BE49-F238E27FC236}">
                <a16:creationId xmlns:a16="http://schemas.microsoft.com/office/drawing/2014/main" xmlns="" id="{12163698-DA90-478A-AB65-6317BADEFDFB}"/>
              </a:ext>
            </a:extLst>
          </p:cNvPr>
          <p:cNvSpPr txBox="1"/>
          <p:nvPr/>
        </p:nvSpPr>
        <p:spPr>
          <a:xfrm>
            <a:off x="2825368" y="2229859"/>
            <a:ext cx="3493264" cy="584775"/>
          </a:xfrm>
          <a:prstGeom prst="rect">
            <a:avLst/>
          </a:prstGeom>
          <a:noFill/>
        </p:spPr>
        <p:txBody>
          <a:bodyPr wrap="none" rtlCol="0">
            <a:spAutoFit/>
          </a:bodyPr>
          <a:lstStyle/>
          <a:p>
            <a:r>
              <a:rPr lang="en-US" sz="3200" dirty="0">
                <a:latin typeface="Arial Black" panose="020B0A04020102020204" pitchFamily="34" charset="0"/>
              </a:rPr>
              <a:t>Demonstration</a:t>
            </a:r>
          </a:p>
        </p:txBody>
      </p:sp>
    </p:spTree>
    <p:extLst>
      <p:ext uri="{BB962C8B-B14F-4D97-AF65-F5344CB8AC3E}">
        <p14:creationId xmlns:p14="http://schemas.microsoft.com/office/powerpoint/2010/main" val="2954857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29" y="-72000"/>
            <a:ext cx="7852741" cy="981308"/>
          </a:xfrm>
        </p:spPr>
        <p:txBody>
          <a:bodyPr/>
          <a:lstStyle/>
          <a:p>
            <a:r>
              <a:rPr lang="en-US" dirty="0"/>
              <a:t>High-level Timeline</a:t>
            </a:r>
          </a:p>
        </p:txBody>
      </p:sp>
      <p:sp>
        <p:nvSpPr>
          <p:cNvPr id="3" name="Slide Number Placeholder 2"/>
          <p:cNvSpPr>
            <a:spLocks noGrp="1"/>
          </p:cNvSpPr>
          <p:nvPr>
            <p:ph type="sldNum" sz="quarter" idx="10"/>
          </p:nvPr>
        </p:nvSpPr>
        <p:spPr/>
        <p:txBody>
          <a:bodyPr/>
          <a:lstStyle/>
          <a:p>
            <a:fld id="{EACE6E22-E655-5947-A8B4-6F095FBA2C12}" type="slidenum">
              <a:rPr lang="en-US" smtClean="0"/>
              <a:pPr/>
              <a:t>15</a:t>
            </a:fld>
            <a:endParaRPr lang="en-US" dirty="0"/>
          </a:p>
        </p:txBody>
      </p:sp>
      <p:sp>
        <p:nvSpPr>
          <p:cNvPr id="4" name="Footer Placeholder 3"/>
          <p:cNvSpPr>
            <a:spLocks noGrp="1"/>
          </p:cNvSpPr>
          <p:nvPr>
            <p:ph type="ftr" sz="quarter" idx="11"/>
          </p:nvPr>
        </p:nvSpPr>
        <p:spPr/>
        <p:txBody>
          <a:bodyPr/>
          <a:lstStyle/>
          <a:p>
            <a:r>
              <a:rPr lang="en-US" dirty="0"/>
              <a:t>This document is confidential and intended solely for the client to whom it is addressed.</a:t>
            </a:r>
          </a:p>
        </p:txBody>
      </p:sp>
      <p:sp>
        <p:nvSpPr>
          <p:cNvPr id="6" name="Chevron 5"/>
          <p:cNvSpPr/>
          <p:nvPr/>
        </p:nvSpPr>
        <p:spPr>
          <a:xfrm>
            <a:off x="701516" y="3416426"/>
            <a:ext cx="2067358" cy="253260"/>
          </a:xfrm>
          <a:prstGeom prst="chevron">
            <a:avLst/>
          </a:prstGeom>
          <a:solidFill>
            <a:srgbClr val="31607B"/>
          </a:solidFill>
          <a:ln>
            <a:solidFill>
              <a:srgbClr val="31607B"/>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sz="1400" dirty="0">
                <a:solidFill>
                  <a:schemeClr val="bg1"/>
                </a:solidFill>
                <a:latin typeface="Arial Narrow" panose="020B0606020202030204" pitchFamily="34" charset="0"/>
              </a:rPr>
              <a:t>      Build</a:t>
            </a:r>
          </a:p>
        </p:txBody>
      </p:sp>
      <p:sp>
        <p:nvSpPr>
          <p:cNvPr id="7" name="Chevron 6"/>
          <p:cNvSpPr/>
          <p:nvPr/>
        </p:nvSpPr>
        <p:spPr>
          <a:xfrm>
            <a:off x="2678664" y="3416426"/>
            <a:ext cx="863142" cy="253260"/>
          </a:xfrm>
          <a:prstGeom prst="chevron">
            <a:avLst/>
          </a:prstGeom>
          <a:solidFill>
            <a:srgbClr val="31607B"/>
          </a:solidFill>
          <a:ln>
            <a:solidFill>
              <a:srgbClr val="316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Arial Narrow" panose="020B0606020202030204" pitchFamily="34" charset="0"/>
              </a:rPr>
              <a:t>Deploy</a:t>
            </a:r>
          </a:p>
        </p:txBody>
      </p:sp>
      <p:sp>
        <p:nvSpPr>
          <p:cNvPr id="8" name="Chevron 7"/>
          <p:cNvSpPr/>
          <p:nvPr/>
        </p:nvSpPr>
        <p:spPr>
          <a:xfrm>
            <a:off x="3464964" y="3416428"/>
            <a:ext cx="5067849" cy="253259"/>
          </a:xfrm>
          <a:prstGeom prst="chevron">
            <a:avLst/>
          </a:prstGeom>
          <a:solidFill>
            <a:srgbClr val="31607B"/>
          </a:solidFill>
          <a:ln>
            <a:solidFill>
              <a:srgbClr val="316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latin typeface="Arial Narrow" panose="020B0606020202030204" pitchFamily="34" charset="0"/>
              </a:rPr>
              <a:t>Operate &amp; Enhance</a:t>
            </a:r>
          </a:p>
        </p:txBody>
      </p:sp>
      <p:sp>
        <p:nvSpPr>
          <p:cNvPr id="9" name="Chevron 8"/>
          <p:cNvSpPr/>
          <p:nvPr/>
        </p:nvSpPr>
        <p:spPr>
          <a:xfrm>
            <a:off x="701516" y="3738166"/>
            <a:ext cx="7857057" cy="210532"/>
          </a:xfrm>
          <a:prstGeom prst="chevron">
            <a:avLst/>
          </a:prstGeom>
          <a:solidFill>
            <a:srgbClr val="31607B"/>
          </a:solidFill>
          <a:ln>
            <a:solidFill>
              <a:srgbClr val="316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latin typeface="Arial Narrow" panose="020B0606020202030204" pitchFamily="34" charset="0"/>
              </a:rPr>
              <a:t>Market</a:t>
            </a:r>
          </a:p>
        </p:txBody>
      </p:sp>
      <p:sp>
        <p:nvSpPr>
          <p:cNvPr id="10" name="TextBox 9"/>
          <p:cNvSpPr txBox="1"/>
          <p:nvPr/>
        </p:nvSpPr>
        <p:spPr>
          <a:xfrm>
            <a:off x="1438488" y="2887393"/>
            <a:ext cx="548548" cy="338554"/>
          </a:xfrm>
          <a:prstGeom prst="rect">
            <a:avLst/>
          </a:prstGeom>
          <a:noFill/>
        </p:spPr>
        <p:txBody>
          <a:bodyPr wrap="none" rtlCol="0">
            <a:spAutoFit/>
          </a:bodyPr>
          <a:lstStyle>
            <a:defPPr>
              <a:defRPr lang="en-US"/>
            </a:defPPr>
            <a:lvl1pPr>
              <a:defRPr sz="1600">
                <a:latin typeface="Arial Narrow" panose="020B0606020202030204" pitchFamily="34" charset="0"/>
              </a:defRPr>
            </a:lvl1pPr>
          </a:lstStyle>
          <a:p>
            <a:r>
              <a:rPr lang="en-US" dirty="0"/>
              <a:t>MVP</a:t>
            </a:r>
          </a:p>
        </p:txBody>
      </p:sp>
      <p:sp>
        <p:nvSpPr>
          <p:cNvPr id="11" name="TextBox 10"/>
          <p:cNvSpPr txBox="1"/>
          <p:nvPr/>
        </p:nvSpPr>
        <p:spPr>
          <a:xfrm>
            <a:off x="2309594" y="2887393"/>
            <a:ext cx="736099" cy="338554"/>
          </a:xfrm>
          <a:prstGeom prst="rect">
            <a:avLst/>
          </a:prstGeom>
          <a:noFill/>
        </p:spPr>
        <p:txBody>
          <a:bodyPr wrap="none" rtlCol="0">
            <a:spAutoFit/>
          </a:bodyPr>
          <a:lstStyle>
            <a:defPPr>
              <a:defRPr lang="en-US"/>
            </a:defPPr>
            <a:lvl1pPr>
              <a:defRPr sz="1600">
                <a:latin typeface="Arial Narrow" panose="020B0606020202030204" pitchFamily="34" charset="0"/>
              </a:defRPr>
            </a:lvl1pPr>
          </a:lstStyle>
          <a:p>
            <a:r>
              <a:rPr lang="en-US" dirty="0"/>
              <a:t>Review</a:t>
            </a:r>
          </a:p>
        </p:txBody>
      </p:sp>
      <p:sp>
        <p:nvSpPr>
          <p:cNvPr id="12" name="TextBox 11"/>
          <p:cNvSpPr txBox="1"/>
          <p:nvPr/>
        </p:nvSpPr>
        <p:spPr>
          <a:xfrm>
            <a:off x="3076588" y="2887393"/>
            <a:ext cx="772969" cy="338554"/>
          </a:xfrm>
          <a:prstGeom prst="rect">
            <a:avLst/>
          </a:prstGeom>
          <a:noFill/>
        </p:spPr>
        <p:txBody>
          <a:bodyPr wrap="none" rtlCol="0">
            <a:spAutoFit/>
          </a:bodyPr>
          <a:lstStyle>
            <a:defPPr>
              <a:defRPr lang="en-US"/>
            </a:defPPr>
            <a:lvl1pPr>
              <a:defRPr sz="1600">
                <a:latin typeface="Arial Narrow" panose="020B0606020202030204" pitchFamily="34" charset="0"/>
              </a:defRPr>
            </a:lvl1pPr>
          </a:lstStyle>
          <a:p>
            <a:r>
              <a:rPr lang="en-US" dirty="0"/>
              <a:t>Go-Live</a:t>
            </a:r>
          </a:p>
        </p:txBody>
      </p:sp>
      <p:sp>
        <p:nvSpPr>
          <p:cNvPr id="13" name="Chevron 12"/>
          <p:cNvSpPr/>
          <p:nvPr/>
        </p:nvSpPr>
        <p:spPr>
          <a:xfrm>
            <a:off x="694562" y="4036275"/>
            <a:ext cx="7857057" cy="210532"/>
          </a:xfrm>
          <a:prstGeom prst="chevron">
            <a:avLst/>
          </a:prstGeom>
          <a:solidFill>
            <a:srgbClr val="31607B"/>
          </a:solidFill>
          <a:ln>
            <a:solidFill>
              <a:srgbClr val="316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latin typeface="Arial Narrow" panose="020B0606020202030204" pitchFamily="34" charset="0"/>
              </a:rPr>
              <a:t>Manage</a:t>
            </a:r>
          </a:p>
        </p:txBody>
      </p:sp>
      <p:sp>
        <p:nvSpPr>
          <p:cNvPr id="14" name="Isosceles Triangle 21"/>
          <p:cNvSpPr/>
          <p:nvPr/>
        </p:nvSpPr>
        <p:spPr>
          <a:xfrm>
            <a:off x="675756" y="3141273"/>
            <a:ext cx="141514" cy="163055"/>
          </a:xfrm>
          <a:prstGeom prst="triangle">
            <a:avLst/>
          </a:prstGeom>
          <a:solidFill>
            <a:srgbClr val="31607B"/>
          </a:solidFill>
          <a:ln>
            <a:solidFill>
              <a:srgbClr val="316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Narrow" panose="020B0606020202030204" pitchFamily="34" charset="0"/>
            </a:endParaRPr>
          </a:p>
        </p:txBody>
      </p:sp>
      <p:sp>
        <p:nvSpPr>
          <p:cNvPr id="15" name="TextBox 14"/>
          <p:cNvSpPr txBox="1"/>
          <p:nvPr/>
        </p:nvSpPr>
        <p:spPr>
          <a:xfrm>
            <a:off x="520328" y="2856616"/>
            <a:ext cx="538930" cy="338554"/>
          </a:xfrm>
          <a:prstGeom prst="rect">
            <a:avLst/>
          </a:prstGeom>
          <a:noFill/>
        </p:spPr>
        <p:txBody>
          <a:bodyPr wrap="none" rtlCol="0">
            <a:spAutoFit/>
          </a:bodyPr>
          <a:lstStyle/>
          <a:p>
            <a:r>
              <a:rPr lang="en-US" sz="1600" dirty="0">
                <a:latin typeface="Arial Narrow" panose="020B0606020202030204" pitchFamily="34" charset="0"/>
              </a:rPr>
              <a:t>Start</a:t>
            </a:r>
          </a:p>
        </p:txBody>
      </p:sp>
      <p:sp>
        <p:nvSpPr>
          <p:cNvPr id="16" name="Isosceles Triangle 21"/>
          <p:cNvSpPr/>
          <p:nvPr/>
        </p:nvSpPr>
        <p:spPr>
          <a:xfrm>
            <a:off x="1623571" y="3133662"/>
            <a:ext cx="141514" cy="163055"/>
          </a:xfrm>
          <a:prstGeom prst="triangle">
            <a:avLst/>
          </a:prstGeom>
          <a:solidFill>
            <a:srgbClr val="31607B"/>
          </a:solidFill>
          <a:ln>
            <a:solidFill>
              <a:srgbClr val="316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Narrow" panose="020B0606020202030204" pitchFamily="34" charset="0"/>
            </a:endParaRPr>
          </a:p>
        </p:txBody>
      </p:sp>
      <p:sp>
        <p:nvSpPr>
          <p:cNvPr id="17" name="Isosceles Triangle 21"/>
          <p:cNvSpPr/>
          <p:nvPr/>
        </p:nvSpPr>
        <p:spPr>
          <a:xfrm>
            <a:off x="2537150" y="3145310"/>
            <a:ext cx="141514" cy="163055"/>
          </a:xfrm>
          <a:prstGeom prst="triangle">
            <a:avLst/>
          </a:prstGeom>
          <a:solidFill>
            <a:srgbClr val="31607B"/>
          </a:solidFill>
          <a:ln>
            <a:solidFill>
              <a:srgbClr val="316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Narrow" panose="020B0606020202030204" pitchFamily="34" charset="0"/>
            </a:endParaRPr>
          </a:p>
        </p:txBody>
      </p:sp>
      <p:sp>
        <p:nvSpPr>
          <p:cNvPr id="18" name="Right Brace 17"/>
          <p:cNvSpPr/>
          <p:nvPr/>
        </p:nvSpPr>
        <p:spPr>
          <a:xfrm rot="16200000">
            <a:off x="1074284" y="2328852"/>
            <a:ext cx="204735" cy="944351"/>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6000" dirty="0">
              <a:latin typeface="Arial Narrow" panose="020B0606020202030204" pitchFamily="34" charset="0"/>
            </a:endParaRPr>
          </a:p>
        </p:txBody>
      </p:sp>
      <p:sp>
        <p:nvSpPr>
          <p:cNvPr id="19" name="TextBox 18"/>
          <p:cNvSpPr txBox="1"/>
          <p:nvPr/>
        </p:nvSpPr>
        <p:spPr>
          <a:xfrm>
            <a:off x="827902" y="2376630"/>
            <a:ext cx="792205" cy="307777"/>
          </a:xfrm>
          <a:prstGeom prst="rect">
            <a:avLst/>
          </a:prstGeom>
          <a:noFill/>
        </p:spPr>
        <p:txBody>
          <a:bodyPr wrap="none" rtlCol="0">
            <a:spAutoFit/>
          </a:bodyPr>
          <a:lstStyle/>
          <a:p>
            <a:r>
              <a:rPr lang="en-US" sz="1400" dirty="0">
                <a:latin typeface="Arial Narrow" panose="020B0606020202030204" pitchFamily="34" charset="0"/>
              </a:rPr>
              <a:t>6 Months</a:t>
            </a:r>
          </a:p>
        </p:txBody>
      </p:sp>
      <p:sp>
        <p:nvSpPr>
          <p:cNvPr id="20" name="Right Brace 19"/>
          <p:cNvSpPr/>
          <p:nvPr/>
        </p:nvSpPr>
        <p:spPr>
          <a:xfrm rot="16200000">
            <a:off x="1947522" y="887108"/>
            <a:ext cx="217250" cy="2723169"/>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6000" dirty="0">
              <a:latin typeface="Arial Narrow" panose="020B0606020202030204" pitchFamily="34" charset="0"/>
            </a:endParaRPr>
          </a:p>
        </p:txBody>
      </p:sp>
      <p:sp>
        <p:nvSpPr>
          <p:cNvPr id="21" name="TextBox 20"/>
          <p:cNvSpPr txBox="1"/>
          <p:nvPr/>
        </p:nvSpPr>
        <p:spPr>
          <a:xfrm>
            <a:off x="1379331" y="1855237"/>
            <a:ext cx="1725152" cy="307777"/>
          </a:xfrm>
          <a:prstGeom prst="rect">
            <a:avLst/>
          </a:prstGeom>
          <a:noFill/>
        </p:spPr>
        <p:txBody>
          <a:bodyPr wrap="none" rtlCol="0">
            <a:spAutoFit/>
          </a:bodyPr>
          <a:lstStyle/>
          <a:p>
            <a:r>
              <a:rPr lang="en-US" sz="1400" dirty="0">
                <a:latin typeface="Arial Narrow" panose="020B0606020202030204" pitchFamily="34" charset="0"/>
              </a:rPr>
              <a:t>”Phase In” = 16 Months</a:t>
            </a:r>
          </a:p>
        </p:txBody>
      </p:sp>
      <p:sp>
        <p:nvSpPr>
          <p:cNvPr id="22" name="Right Brace 21"/>
          <p:cNvSpPr/>
          <p:nvPr/>
        </p:nvSpPr>
        <p:spPr>
          <a:xfrm rot="16200000">
            <a:off x="2927186" y="2412850"/>
            <a:ext cx="217250" cy="763839"/>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6000" dirty="0">
              <a:latin typeface="Arial Narrow" panose="020B0606020202030204" pitchFamily="34" charset="0"/>
            </a:endParaRPr>
          </a:p>
        </p:txBody>
      </p:sp>
      <p:sp>
        <p:nvSpPr>
          <p:cNvPr id="23" name="TextBox 22"/>
          <p:cNvSpPr txBox="1"/>
          <p:nvPr/>
        </p:nvSpPr>
        <p:spPr>
          <a:xfrm>
            <a:off x="2665192" y="2376630"/>
            <a:ext cx="792205" cy="307777"/>
          </a:xfrm>
          <a:prstGeom prst="rect">
            <a:avLst/>
          </a:prstGeom>
          <a:noFill/>
        </p:spPr>
        <p:txBody>
          <a:bodyPr wrap="none" rtlCol="0">
            <a:spAutoFit/>
          </a:bodyPr>
          <a:lstStyle/>
          <a:p>
            <a:r>
              <a:rPr lang="en-US" sz="1400" dirty="0">
                <a:latin typeface="Arial Narrow" panose="020B0606020202030204" pitchFamily="34" charset="0"/>
              </a:rPr>
              <a:t>3 Months</a:t>
            </a:r>
          </a:p>
        </p:txBody>
      </p:sp>
      <p:sp>
        <p:nvSpPr>
          <p:cNvPr id="24" name="Right Brace 23"/>
          <p:cNvSpPr/>
          <p:nvPr/>
        </p:nvSpPr>
        <p:spPr>
          <a:xfrm rot="16200000">
            <a:off x="5900094" y="-275402"/>
            <a:ext cx="218580" cy="5046859"/>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6000" dirty="0">
              <a:latin typeface="Arial Narrow" panose="020B0606020202030204" pitchFamily="34" charset="0"/>
            </a:endParaRPr>
          </a:p>
        </p:txBody>
      </p:sp>
      <p:sp>
        <p:nvSpPr>
          <p:cNvPr id="25" name="TextBox 24"/>
          <p:cNvSpPr txBox="1"/>
          <p:nvPr/>
        </p:nvSpPr>
        <p:spPr>
          <a:xfrm>
            <a:off x="5341042" y="1853907"/>
            <a:ext cx="1460593" cy="307777"/>
          </a:xfrm>
          <a:prstGeom prst="rect">
            <a:avLst/>
          </a:prstGeom>
          <a:noFill/>
        </p:spPr>
        <p:txBody>
          <a:bodyPr wrap="none" rtlCol="0">
            <a:spAutoFit/>
          </a:bodyPr>
          <a:lstStyle/>
          <a:p>
            <a:r>
              <a:rPr lang="en-US" sz="1400" dirty="0">
                <a:latin typeface="Arial Narrow" panose="020B0606020202030204" pitchFamily="34" charset="0"/>
              </a:rPr>
              <a:t>Operate = 10 Years</a:t>
            </a:r>
          </a:p>
        </p:txBody>
      </p:sp>
      <p:sp>
        <p:nvSpPr>
          <p:cNvPr id="26" name="Isosceles Triangle 21"/>
          <p:cNvSpPr/>
          <p:nvPr/>
        </p:nvSpPr>
        <p:spPr>
          <a:xfrm>
            <a:off x="3354452" y="3145299"/>
            <a:ext cx="141514" cy="163055"/>
          </a:xfrm>
          <a:prstGeom prst="triangle">
            <a:avLst/>
          </a:prstGeom>
          <a:solidFill>
            <a:srgbClr val="31607B"/>
          </a:solidFill>
          <a:ln>
            <a:solidFill>
              <a:srgbClr val="316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Narrow" panose="020B0606020202030204" pitchFamily="34" charset="0"/>
            </a:endParaRPr>
          </a:p>
        </p:txBody>
      </p:sp>
      <p:sp>
        <p:nvSpPr>
          <p:cNvPr id="28" name="TextBox 27"/>
          <p:cNvSpPr txBox="1"/>
          <p:nvPr/>
        </p:nvSpPr>
        <p:spPr>
          <a:xfrm>
            <a:off x="466516" y="4654845"/>
            <a:ext cx="466794" cy="461665"/>
          </a:xfrm>
          <a:prstGeom prst="rect">
            <a:avLst/>
          </a:prstGeom>
          <a:noFill/>
        </p:spPr>
        <p:txBody>
          <a:bodyPr wrap="none" rtlCol="0">
            <a:spAutoFit/>
          </a:bodyPr>
          <a:lstStyle/>
          <a:p>
            <a:r>
              <a:rPr lang="en-US" sz="1200" dirty="0">
                <a:latin typeface="Arial Narrow" panose="020B0606020202030204" pitchFamily="34" charset="0"/>
              </a:rPr>
              <a:t>Jul 1</a:t>
            </a:r>
          </a:p>
          <a:p>
            <a:r>
              <a:rPr lang="en-US" sz="1200" dirty="0">
                <a:latin typeface="Arial Narrow" panose="020B0606020202030204" pitchFamily="34" charset="0"/>
              </a:rPr>
              <a:t>2017</a:t>
            </a:r>
          </a:p>
        </p:txBody>
      </p:sp>
      <p:sp>
        <p:nvSpPr>
          <p:cNvPr id="30" name="TextBox 29"/>
          <p:cNvSpPr txBox="1"/>
          <p:nvPr/>
        </p:nvSpPr>
        <p:spPr>
          <a:xfrm>
            <a:off x="1481170" y="4654845"/>
            <a:ext cx="494046" cy="461665"/>
          </a:xfrm>
          <a:prstGeom prst="rect">
            <a:avLst/>
          </a:prstGeom>
          <a:noFill/>
        </p:spPr>
        <p:txBody>
          <a:bodyPr wrap="none" rtlCol="0">
            <a:spAutoFit/>
          </a:bodyPr>
          <a:lstStyle/>
          <a:p>
            <a:r>
              <a:rPr lang="en-US" sz="1200" dirty="0">
                <a:latin typeface="Arial Narrow" panose="020B0606020202030204" pitchFamily="34" charset="0"/>
              </a:rPr>
              <a:t>Jan 1</a:t>
            </a:r>
          </a:p>
          <a:p>
            <a:r>
              <a:rPr lang="en-US" sz="1200" dirty="0">
                <a:latin typeface="Arial Narrow" panose="020B0606020202030204" pitchFamily="34" charset="0"/>
              </a:rPr>
              <a:t>2018</a:t>
            </a:r>
          </a:p>
        </p:txBody>
      </p:sp>
      <p:sp>
        <p:nvSpPr>
          <p:cNvPr id="32" name="TextBox 31"/>
          <p:cNvSpPr txBox="1"/>
          <p:nvPr/>
        </p:nvSpPr>
        <p:spPr>
          <a:xfrm>
            <a:off x="2386268" y="4654845"/>
            <a:ext cx="513282" cy="461665"/>
          </a:xfrm>
          <a:prstGeom prst="rect">
            <a:avLst/>
          </a:prstGeom>
          <a:noFill/>
        </p:spPr>
        <p:txBody>
          <a:bodyPr wrap="none" rtlCol="0">
            <a:spAutoFit/>
          </a:bodyPr>
          <a:lstStyle/>
          <a:p>
            <a:r>
              <a:rPr lang="en-US" sz="1200" dirty="0">
                <a:latin typeface="Arial Narrow" panose="020B0606020202030204" pitchFamily="34" charset="0"/>
              </a:rPr>
              <a:t>July 1</a:t>
            </a:r>
          </a:p>
          <a:p>
            <a:r>
              <a:rPr lang="en-US" sz="1200" dirty="0">
                <a:latin typeface="Arial Narrow" panose="020B0606020202030204" pitchFamily="34" charset="0"/>
              </a:rPr>
              <a:t>2018</a:t>
            </a:r>
          </a:p>
        </p:txBody>
      </p:sp>
      <p:sp>
        <p:nvSpPr>
          <p:cNvPr id="34" name="TextBox 33"/>
          <p:cNvSpPr txBox="1"/>
          <p:nvPr/>
        </p:nvSpPr>
        <p:spPr>
          <a:xfrm>
            <a:off x="3227419" y="4654845"/>
            <a:ext cx="486030" cy="461665"/>
          </a:xfrm>
          <a:prstGeom prst="rect">
            <a:avLst/>
          </a:prstGeom>
          <a:noFill/>
        </p:spPr>
        <p:txBody>
          <a:bodyPr wrap="none" rtlCol="0">
            <a:spAutoFit/>
          </a:bodyPr>
          <a:lstStyle/>
          <a:p>
            <a:r>
              <a:rPr lang="en-US" sz="1200" dirty="0">
                <a:latin typeface="Arial Narrow" panose="020B0606020202030204" pitchFamily="34" charset="0"/>
              </a:rPr>
              <a:t>Oct 1</a:t>
            </a:r>
          </a:p>
          <a:p>
            <a:r>
              <a:rPr lang="en-US" sz="1200" dirty="0">
                <a:latin typeface="Arial Narrow" panose="020B0606020202030204" pitchFamily="34" charset="0"/>
              </a:rPr>
              <a:t>2018</a:t>
            </a:r>
          </a:p>
        </p:txBody>
      </p:sp>
      <p:sp>
        <p:nvSpPr>
          <p:cNvPr id="40" name="TextBox 39"/>
          <p:cNvSpPr txBox="1"/>
          <p:nvPr/>
        </p:nvSpPr>
        <p:spPr>
          <a:xfrm>
            <a:off x="8328681" y="4654845"/>
            <a:ext cx="486030" cy="461665"/>
          </a:xfrm>
          <a:prstGeom prst="rect">
            <a:avLst/>
          </a:prstGeom>
          <a:noFill/>
        </p:spPr>
        <p:txBody>
          <a:bodyPr wrap="none" rtlCol="0">
            <a:spAutoFit/>
          </a:bodyPr>
          <a:lstStyle/>
          <a:p>
            <a:r>
              <a:rPr lang="en-US" sz="1200" dirty="0">
                <a:latin typeface="Arial Narrow" panose="020B0606020202030204" pitchFamily="34" charset="0"/>
              </a:rPr>
              <a:t>Oct 1</a:t>
            </a:r>
          </a:p>
          <a:p>
            <a:r>
              <a:rPr lang="en-US" sz="1200" dirty="0">
                <a:latin typeface="Arial Narrow" panose="020B0606020202030204" pitchFamily="34" charset="0"/>
              </a:rPr>
              <a:t>2028</a:t>
            </a:r>
          </a:p>
        </p:txBody>
      </p:sp>
      <p:sp>
        <p:nvSpPr>
          <p:cNvPr id="41" name="Isosceles Triangle 21"/>
          <p:cNvSpPr/>
          <p:nvPr/>
        </p:nvSpPr>
        <p:spPr>
          <a:xfrm>
            <a:off x="8455943" y="3165796"/>
            <a:ext cx="141514" cy="163055"/>
          </a:xfrm>
          <a:prstGeom prst="triangle">
            <a:avLst/>
          </a:prstGeom>
          <a:solidFill>
            <a:srgbClr val="31607B"/>
          </a:solidFill>
          <a:ln>
            <a:solidFill>
              <a:srgbClr val="316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Narrow" panose="020B0606020202030204" pitchFamily="34" charset="0"/>
            </a:endParaRPr>
          </a:p>
        </p:txBody>
      </p:sp>
      <p:sp>
        <p:nvSpPr>
          <p:cNvPr id="42" name="Isosceles Triangle 21"/>
          <p:cNvSpPr/>
          <p:nvPr/>
        </p:nvSpPr>
        <p:spPr>
          <a:xfrm>
            <a:off x="5835202" y="3193464"/>
            <a:ext cx="141514" cy="163055"/>
          </a:xfrm>
          <a:prstGeom prst="triangle">
            <a:avLst/>
          </a:prstGeom>
          <a:solidFill>
            <a:srgbClr val="31607B"/>
          </a:solidFill>
          <a:ln>
            <a:solidFill>
              <a:srgbClr val="3160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Narrow" panose="020B0606020202030204" pitchFamily="34" charset="0"/>
            </a:endParaRPr>
          </a:p>
        </p:txBody>
      </p:sp>
      <p:sp>
        <p:nvSpPr>
          <p:cNvPr id="44" name="Right Brace 43"/>
          <p:cNvSpPr/>
          <p:nvPr/>
        </p:nvSpPr>
        <p:spPr>
          <a:xfrm rot="16200000">
            <a:off x="4573307" y="1598792"/>
            <a:ext cx="217250" cy="2391955"/>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6000" dirty="0">
              <a:latin typeface="Arial Narrow" panose="020B0606020202030204" pitchFamily="34" charset="0"/>
            </a:endParaRPr>
          </a:p>
        </p:txBody>
      </p:sp>
      <p:sp>
        <p:nvSpPr>
          <p:cNvPr id="45" name="TextBox 44"/>
          <p:cNvSpPr txBox="1"/>
          <p:nvPr/>
        </p:nvSpPr>
        <p:spPr>
          <a:xfrm>
            <a:off x="4169134" y="2376630"/>
            <a:ext cx="1648143" cy="307777"/>
          </a:xfrm>
          <a:prstGeom prst="rect">
            <a:avLst/>
          </a:prstGeom>
          <a:noFill/>
        </p:spPr>
        <p:txBody>
          <a:bodyPr wrap="none" rtlCol="0">
            <a:spAutoFit/>
          </a:bodyPr>
          <a:lstStyle/>
          <a:p>
            <a:r>
              <a:rPr lang="en-US" sz="1400" dirty="0">
                <a:latin typeface="Arial Narrow" panose="020B0606020202030204" pitchFamily="34" charset="0"/>
              </a:rPr>
              <a:t>Base Period = 5 Years</a:t>
            </a:r>
          </a:p>
        </p:txBody>
      </p:sp>
      <p:cxnSp>
        <p:nvCxnSpPr>
          <p:cNvPr id="36" name="Straight Connector 35"/>
          <p:cNvCxnSpPr/>
          <p:nvPr/>
        </p:nvCxnSpPr>
        <p:spPr>
          <a:xfrm>
            <a:off x="8532813" y="3328851"/>
            <a:ext cx="0" cy="138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904604" y="3356519"/>
            <a:ext cx="0" cy="138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417730" y="3272003"/>
            <a:ext cx="0" cy="138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639506" y="3258158"/>
            <a:ext cx="0" cy="138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703137" y="3267101"/>
            <a:ext cx="0" cy="138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38037" y="3272003"/>
            <a:ext cx="0" cy="1381080"/>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682411" y="4654845"/>
            <a:ext cx="486030" cy="461665"/>
          </a:xfrm>
          <a:prstGeom prst="rect">
            <a:avLst/>
          </a:prstGeom>
          <a:noFill/>
        </p:spPr>
        <p:txBody>
          <a:bodyPr wrap="none" rtlCol="0">
            <a:spAutoFit/>
          </a:bodyPr>
          <a:lstStyle/>
          <a:p>
            <a:r>
              <a:rPr lang="en-US" sz="1200" dirty="0">
                <a:latin typeface="Arial Narrow" panose="020B0606020202030204" pitchFamily="34" charset="0"/>
              </a:rPr>
              <a:t>Oct 1</a:t>
            </a:r>
          </a:p>
          <a:p>
            <a:r>
              <a:rPr lang="en-US" sz="1200" dirty="0">
                <a:latin typeface="Arial Narrow" panose="020B0606020202030204" pitchFamily="34" charset="0"/>
              </a:rPr>
              <a:t>2023</a:t>
            </a:r>
          </a:p>
        </p:txBody>
      </p:sp>
      <p:sp>
        <p:nvSpPr>
          <p:cNvPr id="5" name="Rectangle 4"/>
          <p:cNvSpPr/>
          <p:nvPr/>
        </p:nvSpPr>
        <p:spPr>
          <a:xfrm>
            <a:off x="6197633" y="2376630"/>
            <a:ext cx="2399824" cy="307777"/>
          </a:xfrm>
          <a:prstGeom prst="rect">
            <a:avLst/>
          </a:prstGeom>
        </p:spPr>
        <p:txBody>
          <a:bodyPr wrap="none">
            <a:spAutoFit/>
          </a:bodyPr>
          <a:lstStyle/>
          <a:p>
            <a:r>
              <a:rPr lang="en-US" sz="1400" dirty="0">
                <a:solidFill>
                  <a:srgbClr val="000000"/>
                </a:solidFill>
                <a:latin typeface="Arial Narrow" charset="0"/>
                <a:ea typeface="Arial Narrow" charset="0"/>
                <a:cs typeface="Arial Narrow" charset="0"/>
              </a:rPr>
              <a:t>Five 1-year Optional Award Terms</a:t>
            </a:r>
            <a:endParaRPr lang="en-US" sz="1400" dirty="0">
              <a:latin typeface="Arial Narrow" charset="0"/>
              <a:ea typeface="Arial Narrow" charset="0"/>
              <a:cs typeface="Arial Narrow" charset="0"/>
            </a:endParaRPr>
          </a:p>
        </p:txBody>
      </p:sp>
      <p:sp>
        <p:nvSpPr>
          <p:cNvPr id="43" name="Right Brace 42"/>
          <p:cNvSpPr/>
          <p:nvPr/>
        </p:nvSpPr>
        <p:spPr>
          <a:xfrm rot="16200000">
            <a:off x="7064068" y="1598792"/>
            <a:ext cx="217250" cy="2391955"/>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6000" dirty="0">
              <a:latin typeface="Arial Narrow" panose="020B0606020202030204" pitchFamily="34" charset="0"/>
            </a:endParaRPr>
          </a:p>
        </p:txBody>
      </p:sp>
      <p:sp>
        <p:nvSpPr>
          <p:cNvPr id="46" name="Right Brace 45"/>
          <p:cNvSpPr/>
          <p:nvPr/>
        </p:nvSpPr>
        <p:spPr>
          <a:xfrm rot="16200000">
            <a:off x="2072368" y="2381096"/>
            <a:ext cx="174943" cy="869655"/>
          </a:xfrm>
          <a:prstGeom prst="righ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6000" dirty="0">
              <a:latin typeface="Arial Narrow" panose="020B0606020202030204" pitchFamily="34" charset="0"/>
            </a:endParaRPr>
          </a:p>
        </p:txBody>
      </p:sp>
      <p:sp>
        <p:nvSpPr>
          <p:cNvPr id="47" name="TextBox 46"/>
          <p:cNvSpPr txBox="1"/>
          <p:nvPr/>
        </p:nvSpPr>
        <p:spPr>
          <a:xfrm>
            <a:off x="1745758" y="2376630"/>
            <a:ext cx="792205" cy="307777"/>
          </a:xfrm>
          <a:prstGeom prst="rect">
            <a:avLst/>
          </a:prstGeom>
          <a:noFill/>
        </p:spPr>
        <p:txBody>
          <a:bodyPr wrap="none" rtlCol="0">
            <a:spAutoFit/>
          </a:bodyPr>
          <a:lstStyle/>
          <a:p>
            <a:r>
              <a:rPr lang="en-US" sz="1400" dirty="0">
                <a:latin typeface="Arial Narrow" panose="020B0606020202030204" pitchFamily="34" charset="0"/>
              </a:rPr>
              <a:t>6 Months</a:t>
            </a:r>
          </a:p>
        </p:txBody>
      </p:sp>
    </p:spTree>
    <p:extLst>
      <p:ext uri="{BB962C8B-B14F-4D97-AF65-F5344CB8AC3E}">
        <p14:creationId xmlns:p14="http://schemas.microsoft.com/office/powerpoint/2010/main" val="669579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685800"/>
            <a:fld id="{EACE6E22-E655-5947-A8B4-6F095FBA2C12}" type="slidenum">
              <a:rPr lang="en-US">
                <a:latin typeface="Calibri" panose="020F0502020204030204"/>
              </a:rPr>
              <a:pPr defTabSz="685800"/>
              <a:t>16</a:t>
            </a:fld>
            <a:endParaRPr lang="en-US">
              <a:latin typeface="Calibri" panose="020F0502020204030204"/>
            </a:endParaRPr>
          </a:p>
        </p:txBody>
      </p:sp>
      <p:sp>
        <p:nvSpPr>
          <p:cNvPr id="7" name="Content Placeholder 6"/>
          <p:cNvSpPr>
            <a:spLocks noGrp="1"/>
          </p:cNvSpPr>
          <p:nvPr>
            <p:ph sz="half" idx="10"/>
          </p:nvPr>
        </p:nvSpPr>
        <p:spPr>
          <a:xfrm>
            <a:off x="735496" y="2332334"/>
            <a:ext cx="7812156" cy="3651319"/>
          </a:xfrm>
          <a:ln>
            <a:noFill/>
          </a:ln>
        </p:spPr>
        <p:txBody>
          <a:bodyPr>
            <a:normAutofit/>
          </a:bodyPr>
          <a:lstStyle/>
          <a:p>
            <a:pPr marL="27432" indent="0">
              <a:buNone/>
            </a:pPr>
            <a:r>
              <a:rPr lang="en-US" dirty="0"/>
              <a:t>Beyond the technology, the Recreation.gov team must prepare both internal and external users for the change. Otherwise we risk users adopting unapproved workarounds, resisting, and damaging our credibility.  </a:t>
            </a:r>
          </a:p>
          <a:p>
            <a:pPr marL="27432" indent="0">
              <a:buNone/>
            </a:pPr>
            <a:endParaRPr lang="en-US" i="1" dirty="0"/>
          </a:p>
          <a:p>
            <a:pPr marL="0" indent="0">
              <a:buNone/>
            </a:pPr>
            <a:r>
              <a:rPr lang="en-US" u="sng" dirty="0"/>
              <a:t>IT projects most often fail due to a lack of change management.</a:t>
            </a:r>
          </a:p>
          <a:p>
            <a:pPr lvl="1"/>
            <a:r>
              <a:rPr lang="en-US" sz="2000" dirty="0"/>
              <a:t>Agile approach and constant user input significantly reduces this risk</a:t>
            </a:r>
          </a:p>
          <a:p>
            <a:pPr lvl="1"/>
            <a:r>
              <a:rPr lang="en-US" sz="2000" dirty="0"/>
              <a:t>Broader user engagement before Go Live is required </a:t>
            </a:r>
          </a:p>
          <a:p>
            <a:pPr lvl="1"/>
            <a:r>
              <a:rPr lang="en-US" sz="2000" dirty="0"/>
              <a:t>Field operations staff will need dedicated training to ensure a seamless transition </a:t>
            </a:r>
          </a:p>
          <a:p>
            <a:pPr lvl="3"/>
            <a:endParaRPr lang="en-US" dirty="0"/>
          </a:p>
        </p:txBody>
      </p:sp>
      <p:sp>
        <p:nvSpPr>
          <p:cNvPr id="2" name="Title 1"/>
          <p:cNvSpPr>
            <a:spLocks noGrp="1"/>
          </p:cNvSpPr>
          <p:nvPr>
            <p:ph type="title"/>
          </p:nvPr>
        </p:nvSpPr>
        <p:spPr/>
        <p:txBody>
          <a:bodyPr/>
          <a:lstStyle/>
          <a:p>
            <a:r>
              <a:rPr lang="en-US" dirty="0"/>
              <a:t>Need for Change Management</a:t>
            </a:r>
          </a:p>
        </p:txBody>
      </p:sp>
      <p:sp>
        <p:nvSpPr>
          <p:cNvPr id="5" name="Rectangle 4">
            <a:extLst>
              <a:ext uri="{FF2B5EF4-FFF2-40B4-BE49-F238E27FC236}">
                <a16:creationId xmlns:a16="http://schemas.microsoft.com/office/drawing/2014/main" xmlns="" id="{885EF63D-A39D-4D45-9A54-DBA7FAD1D86D}"/>
              </a:ext>
            </a:extLst>
          </p:cNvPr>
          <p:cNvSpPr/>
          <p:nvPr/>
        </p:nvSpPr>
        <p:spPr>
          <a:xfrm>
            <a:off x="735496" y="1208723"/>
            <a:ext cx="7802216" cy="707886"/>
          </a:xfrm>
          <a:prstGeom prst="rect">
            <a:avLst/>
          </a:prstGeom>
          <a:ln>
            <a:solidFill>
              <a:schemeClr val="tx1"/>
            </a:solidFill>
          </a:ln>
        </p:spPr>
        <p:txBody>
          <a:bodyPr wrap="square">
            <a:spAutoFit/>
          </a:bodyPr>
          <a:lstStyle/>
          <a:p>
            <a:pPr indent="-18288"/>
            <a:r>
              <a:rPr lang="en-US" sz="2000" b="1" dirty="0"/>
              <a:t>Successful adoption of the new Recreation.gov requires users who are ready, willing, and able to use the new site. </a:t>
            </a:r>
          </a:p>
        </p:txBody>
      </p:sp>
      <p:sp>
        <p:nvSpPr>
          <p:cNvPr id="8" name="Rectangle 7">
            <a:extLst>
              <a:ext uri="{FF2B5EF4-FFF2-40B4-BE49-F238E27FC236}">
                <a16:creationId xmlns:a16="http://schemas.microsoft.com/office/drawing/2014/main" xmlns="" id="{69E5C527-2AC9-4A68-9A36-F2744D77A746}"/>
              </a:ext>
            </a:extLst>
          </p:cNvPr>
          <p:cNvSpPr/>
          <p:nvPr/>
        </p:nvSpPr>
        <p:spPr>
          <a:xfrm>
            <a:off x="215900" y="6302079"/>
            <a:ext cx="6274352" cy="230832"/>
          </a:xfrm>
          <a:prstGeom prst="rect">
            <a:avLst/>
          </a:prstGeom>
        </p:spPr>
        <p:txBody>
          <a:bodyPr wrap="square">
            <a:spAutoFit/>
          </a:bodyPr>
          <a:lstStyle/>
          <a:p>
            <a:r>
              <a:rPr lang="en-US" sz="900" i="1" dirty="0"/>
              <a:t>This document is confidential and intended solely for the client to whom it is addressed</a:t>
            </a:r>
            <a:r>
              <a:rPr lang="en-US" sz="900" dirty="0"/>
              <a:t>.</a:t>
            </a:r>
          </a:p>
        </p:txBody>
      </p:sp>
    </p:spTree>
    <p:extLst>
      <p:ext uri="{BB962C8B-B14F-4D97-AF65-F5344CB8AC3E}">
        <p14:creationId xmlns:p14="http://schemas.microsoft.com/office/powerpoint/2010/main" val="554955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CEC7936-7F22-4C66-A6C2-527A2451897F}"/>
              </a:ext>
            </a:extLst>
          </p:cNvPr>
          <p:cNvSpPr>
            <a:spLocks noGrp="1"/>
          </p:cNvSpPr>
          <p:nvPr>
            <p:ph type="sldNum" sz="quarter" idx="4"/>
          </p:nvPr>
        </p:nvSpPr>
        <p:spPr/>
        <p:txBody>
          <a:bodyPr/>
          <a:lstStyle/>
          <a:p>
            <a:fld id="{BC5BE221-431D-0043-AD60-1228347B797E}" type="slidenum">
              <a:rPr lang="en-US" smtClean="0"/>
              <a:pPr/>
              <a:t>17</a:t>
            </a:fld>
            <a:endParaRPr lang="en-US" dirty="0"/>
          </a:p>
        </p:txBody>
      </p:sp>
      <p:sp>
        <p:nvSpPr>
          <p:cNvPr id="5" name="Footer Placeholder 4">
            <a:extLst>
              <a:ext uri="{FF2B5EF4-FFF2-40B4-BE49-F238E27FC236}">
                <a16:creationId xmlns:a16="http://schemas.microsoft.com/office/drawing/2014/main" xmlns="" id="{E4099C59-E228-4061-B1E7-68737D9F1801}"/>
              </a:ext>
            </a:extLst>
          </p:cNvPr>
          <p:cNvSpPr>
            <a:spLocks noGrp="1"/>
          </p:cNvSpPr>
          <p:nvPr>
            <p:ph type="ftr" sz="quarter" idx="11"/>
          </p:nvPr>
        </p:nvSpPr>
        <p:spPr/>
        <p:txBody>
          <a:bodyPr/>
          <a:lstStyle/>
          <a:p>
            <a:r>
              <a:rPr lang="en-US"/>
              <a:t>This document is confidential and intended solely for the client to whom it is addressed.</a:t>
            </a:r>
            <a:endParaRPr lang="en-US" dirty="0"/>
          </a:p>
        </p:txBody>
      </p:sp>
      <p:pic>
        <p:nvPicPr>
          <p:cNvPr id="6" name="Picture 5">
            <a:extLst>
              <a:ext uri="{FF2B5EF4-FFF2-40B4-BE49-F238E27FC236}">
                <a16:creationId xmlns:a16="http://schemas.microsoft.com/office/drawing/2014/main" xmlns="" id="{32BE0643-F59F-4923-AFEB-40B6AA4262E8}"/>
              </a:ext>
            </a:extLst>
          </p:cNvPr>
          <p:cNvPicPr>
            <a:picLocks noChangeAspect="1"/>
          </p:cNvPicPr>
          <p:nvPr/>
        </p:nvPicPr>
        <p:blipFill rotWithShape="1">
          <a:blip r:embed="rId2"/>
          <a:srcRect l="8649" t="10461" r="9729" b="6518"/>
          <a:stretch/>
        </p:blipFill>
        <p:spPr>
          <a:xfrm>
            <a:off x="209138" y="1027522"/>
            <a:ext cx="8736898" cy="4998775"/>
          </a:xfrm>
          <a:prstGeom prst="rect">
            <a:avLst/>
          </a:prstGeom>
        </p:spPr>
      </p:pic>
      <p:sp>
        <p:nvSpPr>
          <p:cNvPr id="4" name="Title 3">
            <a:extLst>
              <a:ext uri="{FF2B5EF4-FFF2-40B4-BE49-F238E27FC236}">
                <a16:creationId xmlns:a16="http://schemas.microsoft.com/office/drawing/2014/main" xmlns="" id="{5CB01303-0B80-4106-98E7-6F788B22D0BB}"/>
              </a:ext>
            </a:extLst>
          </p:cNvPr>
          <p:cNvSpPr>
            <a:spLocks noGrp="1"/>
          </p:cNvSpPr>
          <p:nvPr>
            <p:ph type="title"/>
          </p:nvPr>
        </p:nvSpPr>
        <p:spPr>
          <a:xfrm>
            <a:off x="2555041" y="3186353"/>
            <a:ext cx="2610848" cy="980293"/>
          </a:xfrm>
          <a:solidFill>
            <a:schemeClr val="bg1">
              <a:lumMod val="65000"/>
            </a:schemeClr>
          </a:solidFill>
        </p:spPr>
        <p:txBody>
          <a:bodyPr/>
          <a:lstStyle/>
          <a:p>
            <a:pPr algn="ctr"/>
            <a:r>
              <a:rPr lang="en-US" sz="3200" b="1" dirty="0"/>
              <a:t>THANK YOU</a:t>
            </a:r>
          </a:p>
        </p:txBody>
      </p:sp>
    </p:spTree>
    <p:extLst>
      <p:ext uri="{BB962C8B-B14F-4D97-AF65-F5344CB8AC3E}">
        <p14:creationId xmlns:p14="http://schemas.microsoft.com/office/powerpoint/2010/main" val="1374882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C5BE221-431D-0043-AD60-1228347B797E}" type="slidenum">
              <a:rPr lang="en-US" smtClean="0"/>
              <a:pPr/>
              <a:t>1</a:t>
            </a:fld>
            <a:endParaRPr lang="en-US" dirty="0"/>
          </a:p>
        </p:txBody>
      </p:sp>
      <p:sp>
        <p:nvSpPr>
          <p:cNvPr id="6" name="Title 1"/>
          <p:cNvSpPr>
            <a:spLocks noGrp="1"/>
          </p:cNvSpPr>
          <p:nvPr>
            <p:ph type="title"/>
          </p:nvPr>
        </p:nvSpPr>
        <p:spPr>
          <a:xfrm>
            <a:off x="292607" y="97692"/>
            <a:ext cx="8432293" cy="623070"/>
          </a:xfrm>
        </p:spPr>
        <p:txBody>
          <a:bodyPr>
            <a:noAutofit/>
          </a:bodyPr>
          <a:lstStyle/>
          <a:p>
            <a:r>
              <a:rPr lang="en-US" b="1" dirty="0"/>
              <a:t>Today’s Agenda</a:t>
            </a:r>
            <a:endParaRPr lang="en-US" dirty="0"/>
          </a:p>
        </p:txBody>
      </p:sp>
      <p:sp>
        <p:nvSpPr>
          <p:cNvPr id="19" name="Content Placeholder 4"/>
          <p:cNvSpPr>
            <a:spLocks noGrp="1"/>
          </p:cNvSpPr>
          <p:nvPr>
            <p:ph sz="half" idx="10"/>
          </p:nvPr>
        </p:nvSpPr>
        <p:spPr>
          <a:xfrm>
            <a:off x="1597305" y="1203041"/>
            <a:ext cx="5618503" cy="5093429"/>
          </a:xfrm>
        </p:spPr>
        <p:txBody>
          <a:bodyPr>
            <a:noAutofit/>
          </a:bodyPr>
          <a:lstStyle/>
          <a:p>
            <a:pPr marL="285750" indent="-285750">
              <a:spcAft>
                <a:spcPts val="600"/>
              </a:spcAft>
            </a:pPr>
            <a:r>
              <a:rPr lang="en-US" sz="2800" dirty="0"/>
              <a:t>Background </a:t>
            </a:r>
          </a:p>
          <a:p>
            <a:pPr marL="285750" indent="-285750">
              <a:spcAft>
                <a:spcPts val="600"/>
              </a:spcAft>
            </a:pPr>
            <a:r>
              <a:rPr lang="en-US" sz="2800" dirty="0"/>
              <a:t>Vision for Recreation.gov</a:t>
            </a:r>
          </a:p>
          <a:p>
            <a:pPr marL="285750" indent="-285750">
              <a:spcAft>
                <a:spcPts val="600"/>
              </a:spcAft>
            </a:pPr>
            <a:r>
              <a:rPr lang="en-US" sz="2800" dirty="0"/>
              <a:t>Overview of Platform</a:t>
            </a:r>
          </a:p>
          <a:p>
            <a:pPr marL="285750" indent="-285750">
              <a:spcAft>
                <a:spcPts val="600"/>
              </a:spcAft>
            </a:pPr>
            <a:r>
              <a:rPr lang="en-US" sz="2800" dirty="0"/>
              <a:t>Demonstration</a:t>
            </a:r>
          </a:p>
          <a:p>
            <a:pPr marL="285750" indent="-285750">
              <a:spcAft>
                <a:spcPts val="600"/>
              </a:spcAft>
            </a:pPr>
            <a:r>
              <a:rPr lang="en-US" sz="2800" dirty="0"/>
              <a:t>Q&amp;A</a:t>
            </a:r>
          </a:p>
          <a:p>
            <a:pPr marL="285750" indent="-285750">
              <a:spcAft>
                <a:spcPts val="1800"/>
              </a:spcAft>
            </a:pPr>
            <a:endParaRPr lang="en-US" dirty="0"/>
          </a:p>
          <a:p>
            <a:pPr marL="342900" indent="-334963"/>
            <a:endParaRPr lang="en-US" dirty="0"/>
          </a:p>
        </p:txBody>
      </p:sp>
      <p:sp>
        <p:nvSpPr>
          <p:cNvPr id="7" name="Footer Placeholder 3"/>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3886507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brief history of </a:t>
            </a:r>
            <a:r>
              <a:rPr lang="en-US" dirty="0" smtClean="0"/>
              <a:t>Recreation.gov</a:t>
            </a:r>
            <a:endParaRPr lang="en-US" dirty="0"/>
          </a:p>
        </p:txBody>
      </p:sp>
      <p:sp>
        <p:nvSpPr>
          <p:cNvPr id="3" name="Slide Number Placeholder 2"/>
          <p:cNvSpPr>
            <a:spLocks noGrp="1"/>
          </p:cNvSpPr>
          <p:nvPr>
            <p:ph type="sldNum" sz="quarter" idx="10"/>
          </p:nvPr>
        </p:nvSpPr>
        <p:spPr/>
        <p:txBody>
          <a:bodyPr/>
          <a:lstStyle/>
          <a:p>
            <a:fld id="{EACE6E22-E655-5947-A8B4-6F095FBA2C12}" type="slidenum">
              <a:rPr lang="en-US" smtClean="0"/>
              <a:pPr/>
              <a:t>2</a:t>
            </a:fld>
            <a:endParaRPr lang="en-US" dirty="0"/>
          </a:p>
        </p:txBody>
      </p:sp>
      <p:graphicFrame>
        <p:nvGraphicFramePr>
          <p:cNvPr id="2" name="Diagram 1"/>
          <p:cNvGraphicFramePr/>
          <p:nvPr>
            <p:extLst/>
          </p:nvPr>
        </p:nvGraphicFramePr>
        <p:xfrm>
          <a:off x="1200150" y="2144710"/>
          <a:ext cx="7086599" cy="4153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468" y="1155490"/>
            <a:ext cx="4057981" cy="1701162"/>
          </a:xfrm>
          <a:prstGeom prst="rect">
            <a:avLst/>
          </a:prstGeom>
        </p:spPr>
      </p:pic>
      <p:sp>
        <p:nvSpPr>
          <p:cNvPr id="6" name="Footer Placeholder 3">
            <a:extLst>
              <a:ext uri="{FF2B5EF4-FFF2-40B4-BE49-F238E27FC236}">
                <a16:creationId xmlns:a16="http://schemas.microsoft.com/office/drawing/2014/main" xmlns="" id="{837A8386-5FB5-463B-91EB-00C40E66F74C}"/>
              </a:ext>
            </a:extLst>
          </p:cNvPr>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962978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Recreation.gov today</a:t>
            </a:r>
          </a:p>
        </p:txBody>
      </p:sp>
      <p:sp>
        <p:nvSpPr>
          <p:cNvPr id="3" name="Slide Number Placeholder 2"/>
          <p:cNvSpPr>
            <a:spLocks noGrp="1"/>
          </p:cNvSpPr>
          <p:nvPr>
            <p:ph type="sldNum" sz="quarter" idx="10"/>
          </p:nvPr>
        </p:nvSpPr>
        <p:spPr/>
        <p:txBody>
          <a:bodyPr/>
          <a:lstStyle/>
          <a:p>
            <a:fld id="{EACE6E22-E655-5947-A8B4-6F095FBA2C12}" type="slidenum">
              <a:rPr lang="en-US" smtClean="0"/>
              <a:pPr/>
              <a:t>3</a:t>
            </a:fld>
            <a:endParaRPr lang="en-US" dirty="0"/>
          </a:p>
        </p:txBody>
      </p:sp>
      <p:sp>
        <p:nvSpPr>
          <p:cNvPr id="5" name="Content Placeholder 4"/>
          <p:cNvSpPr>
            <a:spLocks noGrp="1"/>
          </p:cNvSpPr>
          <p:nvPr>
            <p:ph idx="1"/>
          </p:nvPr>
        </p:nvSpPr>
        <p:spPr>
          <a:xfrm>
            <a:off x="295830" y="1260389"/>
            <a:ext cx="8724602" cy="4945149"/>
          </a:xfrm>
        </p:spPr>
        <p:txBody>
          <a:bodyPr/>
          <a:lstStyle/>
          <a:p>
            <a:pPr marL="731520" lvl="2" indent="0">
              <a:buNone/>
            </a:pPr>
            <a:r>
              <a:rPr lang="en-US" sz="2400" dirty="0">
                <a:solidFill>
                  <a:schemeClr val="tx2"/>
                </a:solidFill>
              </a:rPr>
              <a:t>Trip planning and reservation service for all federal land &amp; waters</a:t>
            </a:r>
          </a:p>
        </p:txBody>
      </p:sp>
      <p:pic>
        <p:nvPicPr>
          <p:cNvPr id="2" name="Picture 1"/>
          <p:cNvPicPr>
            <a:picLocks noChangeAspect="1"/>
          </p:cNvPicPr>
          <p:nvPr/>
        </p:nvPicPr>
        <p:blipFill>
          <a:blip r:embed="rId3"/>
          <a:stretch>
            <a:fillRect/>
          </a:stretch>
        </p:blipFill>
        <p:spPr>
          <a:xfrm>
            <a:off x="3288117" y="2143689"/>
            <a:ext cx="5319347" cy="3107933"/>
          </a:xfrm>
          <a:prstGeom prst="rect">
            <a:avLst/>
          </a:prstGeom>
        </p:spPr>
      </p:pic>
      <p:graphicFrame>
        <p:nvGraphicFramePr>
          <p:cNvPr id="6" name="Diagram 5"/>
          <p:cNvGraphicFramePr/>
          <p:nvPr>
            <p:extLst>
              <p:ext uri="{D42A27DB-BD31-4B8C-83A1-F6EECF244321}">
                <p14:modId xmlns:p14="http://schemas.microsoft.com/office/powerpoint/2010/main" val="905950403"/>
              </p:ext>
            </p:extLst>
          </p:nvPr>
        </p:nvGraphicFramePr>
        <p:xfrm>
          <a:off x="0" y="1396315"/>
          <a:ext cx="3694670" cy="46109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Footer Placeholder 3">
            <a:extLst>
              <a:ext uri="{FF2B5EF4-FFF2-40B4-BE49-F238E27FC236}">
                <a16:creationId xmlns:a16="http://schemas.microsoft.com/office/drawing/2014/main" xmlns="" id="{D0D8C0DE-806C-456B-9468-9850F3E0FE48}"/>
              </a:ext>
            </a:extLst>
          </p:cNvPr>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2932360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B66571EC-4F82-4EF8-98BD-50CA3B94196C}"/>
              </a:ext>
            </a:extLst>
          </p:cNvPr>
          <p:cNvPicPr>
            <a:picLocks noGrp="1" noChangeAspect="1"/>
          </p:cNvPicPr>
          <p:nvPr>
            <p:ph type="pic" idx="1"/>
          </p:nvPr>
        </p:nvPicPr>
        <p:blipFill rotWithShape="1">
          <a:blip r:embed="rId3"/>
          <a:srcRect l="8033" t="10152" r="9740" b="6168"/>
          <a:stretch/>
        </p:blipFill>
        <p:spPr>
          <a:xfrm>
            <a:off x="292608" y="1095153"/>
            <a:ext cx="8590135" cy="4917365"/>
          </a:xfrm>
          <a:prstGeom prst="rect">
            <a:avLst/>
          </a:prstGeom>
        </p:spPr>
      </p:pic>
      <p:sp>
        <p:nvSpPr>
          <p:cNvPr id="3" name="Slide Number Placeholder 2">
            <a:extLst>
              <a:ext uri="{FF2B5EF4-FFF2-40B4-BE49-F238E27FC236}">
                <a16:creationId xmlns:a16="http://schemas.microsoft.com/office/drawing/2014/main" xmlns="" id="{9B899D9C-7150-4E88-97F6-AB92F89F40C5}"/>
              </a:ext>
            </a:extLst>
          </p:cNvPr>
          <p:cNvSpPr>
            <a:spLocks noGrp="1"/>
          </p:cNvSpPr>
          <p:nvPr>
            <p:ph type="sldNum" sz="quarter" idx="4"/>
          </p:nvPr>
        </p:nvSpPr>
        <p:spPr/>
        <p:txBody>
          <a:bodyPr/>
          <a:lstStyle/>
          <a:p>
            <a:fld id="{BC5BE221-431D-0043-AD60-1228347B797E}" type="slidenum">
              <a:rPr lang="en-US" smtClean="0"/>
              <a:pPr/>
              <a:t>4</a:t>
            </a:fld>
            <a:endParaRPr lang="en-US" dirty="0"/>
          </a:p>
        </p:txBody>
      </p:sp>
      <p:sp>
        <p:nvSpPr>
          <p:cNvPr id="4" name="Title 3">
            <a:extLst>
              <a:ext uri="{FF2B5EF4-FFF2-40B4-BE49-F238E27FC236}">
                <a16:creationId xmlns:a16="http://schemas.microsoft.com/office/drawing/2014/main" xmlns="" id="{5D338A27-12C5-4688-828C-C6666FBA57C0}"/>
              </a:ext>
            </a:extLst>
          </p:cNvPr>
          <p:cNvSpPr>
            <a:spLocks noGrp="1"/>
          </p:cNvSpPr>
          <p:nvPr>
            <p:ph type="title"/>
          </p:nvPr>
        </p:nvSpPr>
        <p:spPr/>
        <p:txBody>
          <a:bodyPr/>
          <a:lstStyle/>
          <a:p>
            <a:r>
              <a:rPr lang="en-US" dirty="0"/>
              <a:t>Our Purpose </a:t>
            </a:r>
          </a:p>
        </p:txBody>
      </p:sp>
      <p:sp>
        <p:nvSpPr>
          <p:cNvPr id="5" name="Footer Placeholder 4">
            <a:extLst>
              <a:ext uri="{FF2B5EF4-FFF2-40B4-BE49-F238E27FC236}">
                <a16:creationId xmlns:a16="http://schemas.microsoft.com/office/drawing/2014/main" xmlns="" id="{FD131398-79F2-4BAE-AF07-D833124DA2EB}"/>
              </a:ext>
            </a:extLst>
          </p:cNvPr>
          <p:cNvSpPr>
            <a:spLocks noGrp="1"/>
          </p:cNvSpPr>
          <p:nvPr>
            <p:ph type="ftr" sz="quarter" idx="11"/>
          </p:nvPr>
        </p:nvSpPr>
        <p:spPr/>
        <p:txBody>
          <a:body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630980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B899D9C-7150-4E88-97F6-AB92F89F40C5}"/>
              </a:ext>
            </a:extLst>
          </p:cNvPr>
          <p:cNvSpPr>
            <a:spLocks noGrp="1"/>
          </p:cNvSpPr>
          <p:nvPr>
            <p:ph type="sldNum" sz="quarter" idx="4"/>
          </p:nvPr>
        </p:nvSpPr>
        <p:spPr/>
        <p:txBody>
          <a:bodyPr/>
          <a:lstStyle/>
          <a:p>
            <a:fld id="{BC5BE221-431D-0043-AD60-1228347B797E}" type="slidenum">
              <a:rPr lang="en-US" smtClean="0"/>
              <a:pPr/>
              <a:t>5</a:t>
            </a:fld>
            <a:endParaRPr lang="en-US" dirty="0"/>
          </a:p>
        </p:txBody>
      </p:sp>
      <p:sp>
        <p:nvSpPr>
          <p:cNvPr id="4" name="Title 3">
            <a:extLst>
              <a:ext uri="{FF2B5EF4-FFF2-40B4-BE49-F238E27FC236}">
                <a16:creationId xmlns:a16="http://schemas.microsoft.com/office/drawing/2014/main" xmlns="" id="{5D338A27-12C5-4688-828C-C6666FBA57C0}"/>
              </a:ext>
            </a:extLst>
          </p:cNvPr>
          <p:cNvSpPr>
            <a:spLocks noGrp="1"/>
          </p:cNvSpPr>
          <p:nvPr>
            <p:ph type="title"/>
          </p:nvPr>
        </p:nvSpPr>
        <p:spPr/>
        <p:txBody>
          <a:bodyPr/>
          <a:lstStyle/>
          <a:p>
            <a:r>
              <a:rPr lang="en-US" dirty="0"/>
              <a:t>Our Promise</a:t>
            </a:r>
          </a:p>
        </p:txBody>
      </p:sp>
      <p:sp>
        <p:nvSpPr>
          <p:cNvPr id="5" name="Footer Placeholder 4">
            <a:extLst>
              <a:ext uri="{FF2B5EF4-FFF2-40B4-BE49-F238E27FC236}">
                <a16:creationId xmlns:a16="http://schemas.microsoft.com/office/drawing/2014/main" xmlns="" id="{FD131398-79F2-4BAE-AF07-D833124DA2EB}"/>
              </a:ext>
            </a:extLst>
          </p:cNvPr>
          <p:cNvSpPr>
            <a:spLocks noGrp="1"/>
          </p:cNvSpPr>
          <p:nvPr>
            <p:ph type="ftr" sz="quarter" idx="11"/>
          </p:nvPr>
        </p:nvSpPr>
        <p:spPr/>
        <p:txBody>
          <a:bodyPr/>
          <a:lstStyle/>
          <a:p>
            <a:r>
              <a:rPr lang="en-US"/>
              <a:t>This document is confidential and intended solely for the client to whom it is addressed.</a:t>
            </a:r>
            <a:endParaRPr lang="en-US" dirty="0"/>
          </a:p>
        </p:txBody>
      </p:sp>
      <p:pic>
        <p:nvPicPr>
          <p:cNvPr id="7" name="Picture 6">
            <a:extLst>
              <a:ext uri="{FF2B5EF4-FFF2-40B4-BE49-F238E27FC236}">
                <a16:creationId xmlns:a16="http://schemas.microsoft.com/office/drawing/2014/main" xmlns="" id="{02FA0A1F-BA1B-419B-BCF6-8D1CD1B5E03E}"/>
              </a:ext>
            </a:extLst>
          </p:cNvPr>
          <p:cNvPicPr>
            <a:picLocks noChangeAspect="1"/>
          </p:cNvPicPr>
          <p:nvPr/>
        </p:nvPicPr>
        <p:blipFill rotWithShape="1">
          <a:blip r:embed="rId3"/>
          <a:srcRect l="8333" t="9365" r="9405" b="5767"/>
          <a:stretch/>
        </p:blipFill>
        <p:spPr>
          <a:xfrm>
            <a:off x="292608" y="1066546"/>
            <a:ext cx="8601021" cy="4991330"/>
          </a:xfrm>
          <a:prstGeom prst="rect">
            <a:avLst/>
          </a:prstGeom>
        </p:spPr>
      </p:pic>
    </p:spTree>
    <p:extLst>
      <p:ext uri="{BB962C8B-B14F-4D97-AF65-F5344CB8AC3E}">
        <p14:creationId xmlns:p14="http://schemas.microsoft.com/office/powerpoint/2010/main" val="1140328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05F899-0AAF-4FAD-8F39-9FB3B352E171}"/>
              </a:ext>
            </a:extLst>
          </p:cNvPr>
          <p:cNvSpPr>
            <a:spLocks noGrp="1"/>
          </p:cNvSpPr>
          <p:nvPr>
            <p:ph type="title"/>
          </p:nvPr>
        </p:nvSpPr>
        <p:spPr/>
        <p:txBody>
          <a:bodyPr/>
          <a:lstStyle/>
          <a:p>
            <a:r>
              <a:rPr lang="en-US" dirty="0"/>
              <a:t>Our Branding Process</a:t>
            </a:r>
          </a:p>
        </p:txBody>
      </p:sp>
      <p:sp>
        <p:nvSpPr>
          <p:cNvPr id="3" name="Slide Number Placeholder 2">
            <a:extLst>
              <a:ext uri="{FF2B5EF4-FFF2-40B4-BE49-F238E27FC236}">
                <a16:creationId xmlns:a16="http://schemas.microsoft.com/office/drawing/2014/main" xmlns="" id="{7E489573-E1D3-4088-B147-214208295804}"/>
              </a:ext>
            </a:extLst>
          </p:cNvPr>
          <p:cNvSpPr>
            <a:spLocks noGrp="1"/>
          </p:cNvSpPr>
          <p:nvPr>
            <p:ph type="sldNum" sz="quarter" idx="10"/>
          </p:nvPr>
        </p:nvSpPr>
        <p:spPr/>
        <p:txBody>
          <a:bodyPr/>
          <a:lstStyle/>
          <a:p>
            <a:fld id="{EACE6E22-E655-5947-A8B4-6F095FBA2C12}" type="slidenum">
              <a:rPr lang="en-US" smtClean="0"/>
              <a:pPr/>
              <a:t>6</a:t>
            </a:fld>
            <a:endParaRPr lang="en-US" dirty="0"/>
          </a:p>
        </p:txBody>
      </p:sp>
      <p:pic>
        <p:nvPicPr>
          <p:cNvPr id="5" name="Picture 4">
            <a:extLst>
              <a:ext uri="{FF2B5EF4-FFF2-40B4-BE49-F238E27FC236}">
                <a16:creationId xmlns:a16="http://schemas.microsoft.com/office/drawing/2014/main" xmlns="" id="{017A2686-F234-4B59-B7AC-6EB5A3686FC0}"/>
              </a:ext>
            </a:extLst>
          </p:cNvPr>
          <p:cNvPicPr>
            <a:picLocks noChangeAspect="1"/>
          </p:cNvPicPr>
          <p:nvPr/>
        </p:nvPicPr>
        <p:blipFill>
          <a:blip r:embed="rId3"/>
          <a:stretch>
            <a:fillRect/>
          </a:stretch>
        </p:blipFill>
        <p:spPr>
          <a:xfrm>
            <a:off x="276422" y="1631092"/>
            <a:ext cx="8591155" cy="3698434"/>
          </a:xfrm>
          <a:prstGeom prst="rect">
            <a:avLst/>
          </a:prstGeom>
        </p:spPr>
      </p:pic>
      <p:sp>
        <p:nvSpPr>
          <p:cNvPr id="6" name="Footer Placeholder 3">
            <a:extLst>
              <a:ext uri="{FF2B5EF4-FFF2-40B4-BE49-F238E27FC236}">
                <a16:creationId xmlns:a16="http://schemas.microsoft.com/office/drawing/2014/main" xmlns="" id="{AB5CE6A2-57A6-4F80-9F5F-7834AE281F5C}"/>
              </a:ext>
            </a:extLst>
          </p:cNvPr>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3054217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05F899-0AAF-4FAD-8F39-9FB3B352E171}"/>
              </a:ext>
            </a:extLst>
          </p:cNvPr>
          <p:cNvSpPr>
            <a:spLocks noGrp="1"/>
          </p:cNvSpPr>
          <p:nvPr>
            <p:ph type="title"/>
          </p:nvPr>
        </p:nvSpPr>
        <p:spPr/>
        <p:txBody>
          <a:bodyPr/>
          <a:lstStyle/>
          <a:p>
            <a:r>
              <a:rPr lang="en-US" dirty="0"/>
              <a:t>Final Four</a:t>
            </a:r>
          </a:p>
        </p:txBody>
      </p:sp>
      <p:sp>
        <p:nvSpPr>
          <p:cNvPr id="3" name="Slide Number Placeholder 2">
            <a:extLst>
              <a:ext uri="{FF2B5EF4-FFF2-40B4-BE49-F238E27FC236}">
                <a16:creationId xmlns:a16="http://schemas.microsoft.com/office/drawing/2014/main" xmlns="" id="{7E489573-E1D3-4088-B147-214208295804}"/>
              </a:ext>
            </a:extLst>
          </p:cNvPr>
          <p:cNvSpPr>
            <a:spLocks noGrp="1"/>
          </p:cNvSpPr>
          <p:nvPr>
            <p:ph type="sldNum" sz="quarter" idx="10"/>
          </p:nvPr>
        </p:nvSpPr>
        <p:spPr/>
        <p:txBody>
          <a:bodyPr/>
          <a:lstStyle/>
          <a:p>
            <a:fld id="{EACE6E22-E655-5947-A8B4-6F095FBA2C12}" type="slidenum">
              <a:rPr lang="en-US" smtClean="0"/>
              <a:pPr/>
              <a:t>7</a:t>
            </a:fld>
            <a:endParaRPr lang="en-US" dirty="0"/>
          </a:p>
        </p:txBody>
      </p:sp>
      <p:pic>
        <p:nvPicPr>
          <p:cNvPr id="6" name="Picture 5">
            <a:extLst>
              <a:ext uri="{FF2B5EF4-FFF2-40B4-BE49-F238E27FC236}">
                <a16:creationId xmlns:a16="http://schemas.microsoft.com/office/drawing/2014/main" xmlns="" id="{91851174-56B0-440C-B066-2440FEDFD30D}"/>
              </a:ext>
            </a:extLst>
          </p:cNvPr>
          <p:cNvPicPr>
            <a:picLocks noChangeAspect="1"/>
          </p:cNvPicPr>
          <p:nvPr/>
        </p:nvPicPr>
        <p:blipFill>
          <a:blip r:embed="rId3"/>
          <a:stretch>
            <a:fillRect/>
          </a:stretch>
        </p:blipFill>
        <p:spPr>
          <a:xfrm>
            <a:off x="344057" y="1593945"/>
            <a:ext cx="8455885" cy="3670110"/>
          </a:xfrm>
          <a:prstGeom prst="rect">
            <a:avLst/>
          </a:prstGeom>
        </p:spPr>
      </p:pic>
      <p:pic>
        <p:nvPicPr>
          <p:cNvPr id="7" name="Picture 6">
            <a:extLst>
              <a:ext uri="{FF2B5EF4-FFF2-40B4-BE49-F238E27FC236}">
                <a16:creationId xmlns:a16="http://schemas.microsoft.com/office/drawing/2014/main" xmlns="" id="{B44FF6D1-DBCC-41AD-974E-8B5CEB85088B}"/>
              </a:ext>
            </a:extLst>
          </p:cNvPr>
          <p:cNvPicPr>
            <a:picLocks noChangeAspect="1"/>
          </p:cNvPicPr>
          <p:nvPr/>
        </p:nvPicPr>
        <p:blipFill>
          <a:blip r:embed="rId4"/>
          <a:stretch>
            <a:fillRect/>
          </a:stretch>
        </p:blipFill>
        <p:spPr>
          <a:xfrm>
            <a:off x="191644" y="1673200"/>
            <a:ext cx="8760711" cy="3511600"/>
          </a:xfrm>
          <a:prstGeom prst="rect">
            <a:avLst/>
          </a:prstGeom>
        </p:spPr>
      </p:pic>
      <p:sp>
        <p:nvSpPr>
          <p:cNvPr id="8" name="Footer Placeholder 3">
            <a:extLst>
              <a:ext uri="{FF2B5EF4-FFF2-40B4-BE49-F238E27FC236}">
                <a16:creationId xmlns:a16="http://schemas.microsoft.com/office/drawing/2014/main" xmlns="" id="{99F9CE28-7BC7-4EB6-8E3E-05DF2E748391}"/>
              </a:ext>
            </a:extLst>
          </p:cNvPr>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865253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05F899-0AAF-4FAD-8F39-9FB3B352E171}"/>
              </a:ext>
            </a:extLst>
          </p:cNvPr>
          <p:cNvSpPr>
            <a:spLocks noGrp="1"/>
          </p:cNvSpPr>
          <p:nvPr>
            <p:ph type="title"/>
          </p:nvPr>
        </p:nvSpPr>
        <p:spPr/>
        <p:txBody>
          <a:bodyPr/>
          <a:lstStyle/>
          <a:p>
            <a:r>
              <a:rPr lang="en-US" dirty="0"/>
              <a:t>Final Logo</a:t>
            </a:r>
          </a:p>
        </p:txBody>
      </p:sp>
      <p:sp>
        <p:nvSpPr>
          <p:cNvPr id="3" name="Slide Number Placeholder 2">
            <a:extLst>
              <a:ext uri="{FF2B5EF4-FFF2-40B4-BE49-F238E27FC236}">
                <a16:creationId xmlns:a16="http://schemas.microsoft.com/office/drawing/2014/main" xmlns="" id="{7E489573-E1D3-4088-B147-214208295804}"/>
              </a:ext>
            </a:extLst>
          </p:cNvPr>
          <p:cNvSpPr>
            <a:spLocks noGrp="1"/>
          </p:cNvSpPr>
          <p:nvPr>
            <p:ph type="sldNum" sz="quarter" idx="10"/>
          </p:nvPr>
        </p:nvSpPr>
        <p:spPr/>
        <p:txBody>
          <a:bodyPr/>
          <a:lstStyle/>
          <a:p>
            <a:fld id="{EACE6E22-E655-5947-A8B4-6F095FBA2C12}" type="slidenum">
              <a:rPr lang="en-US" smtClean="0"/>
              <a:pPr/>
              <a:t>8</a:t>
            </a:fld>
            <a:endParaRPr lang="en-US" dirty="0"/>
          </a:p>
        </p:txBody>
      </p:sp>
      <p:pic>
        <p:nvPicPr>
          <p:cNvPr id="6" name="Picture 5">
            <a:extLst>
              <a:ext uri="{FF2B5EF4-FFF2-40B4-BE49-F238E27FC236}">
                <a16:creationId xmlns:a16="http://schemas.microsoft.com/office/drawing/2014/main" xmlns="" id="{91851174-56B0-440C-B066-2440FEDFD30D}"/>
              </a:ext>
            </a:extLst>
          </p:cNvPr>
          <p:cNvPicPr>
            <a:picLocks noChangeAspect="1"/>
          </p:cNvPicPr>
          <p:nvPr/>
        </p:nvPicPr>
        <p:blipFill>
          <a:blip r:embed="rId3"/>
          <a:stretch>
            <a:fillRect/>
          </a:stretch>
        </p:blipFill>
        <p:spPr>
          <a:xfrm>
            <a:off x="344057" y="1593945"/>
            <a:ext cx="8455885" cy="3670110"/>
          </a:xfrm>
          <a:prstGeom prst="rect">
            <a:avLst/>
          </a:prstGeom>
        </p:spPr>
      </p:pic>
      <p:pic>
        <p:nvPicPr>
          <p:cNvPr id="4" name="Picture 3">
            <a:extLst>
              <a:ext uri="{FF2B5EF4-FFF2-40B4-BE49-F238E27FC236}">
                <a16:creationId xmlns:a16="http://schemas.microsoft.com/office/drawing/2014/main" xmlns="" id="{D2750817-7288-47D1-92A7-54744E2FCF79}"/>
              </a:ext>
            </a:extLst>
          </p:cNvPr>
          <p:cNvPicPr>
            <a:picLocks noChangeAspect="1"/>
          </p:cNvPicPr>
          <p:nvPr/>
        </p:nvPicPr>
        <p:blipFill>
          <a:blip r:embed="rId4"/>
          <a:stretch>
            <a:fillRect/>
          </a:stretch>
        </p:blipFill>
        <p:spPr>
          <a:xfrm>
            <a:off x="870302" y="1929254"/>
            <a:ext cx="7645047" cy="3334801"/>
          </a:xfrm>
          <a:prstGeom prst="rect">
            <a:avLst/>
          </a:prstGeom>
        </p:spPr>
      </p:pic>
      <p:sp>
        <p:nvSpPr>
          <p:cNvPr id="7" name="Footer Placeholder 3">
            <a:extLst>
              <a:ext uri="{FF2B5EF4-FFF2-40B4-BE49-F238E27FC236}">
                <a16:creationId xmlns:a16="http://schemas.microsoft.com/office/drawing/2014/main" xmlns="" id="{72EB8B83-2FE0-409B-8A8A-FB57364B481A}"/>
              </a:ext>
            </a:extLst>
          </p:cNvPr>
          <p:cNvSpPr>
            <a:spLocks noGrp="1"/>
          </p:cNvSpPr>
          <p:nvPr>
            <p:ph type="ftr" sz="quarter" idx="11"/>
          </p:nvPr>
        </p:nvSpPr>
        <p:spPr>
          <a:xfrm>
            <a:off x="209138" y="6399378"/>
            <a:ext cx="5539154" cy="205815"/>
          </a:xfrm>
          <a:prstGeom prst="rect">
            <a:avLst/>
          </a:prstGeom>
        </p:spPr>
        <p:txBody>
          <a:bodyPr/>
          <a:lstStyle>
            <a:lvl1pPr algn="l">
              <a:defRPr sz="1050" i="1"/>
            </a:lvl1pPr>
          </a:lstStyle>
          <a:p>
            <a:r>
              <a:rPr lang="en-US"/>
              <a:t>This document is confidential and intended solely for the client to whom it is addressed.</a:t>
            </a:r>
            <a:endParaRPr lang="en-US" dirty="0"/>
          </a:p>
        </p:txBody>
      </p:sp>
    </p:spTree>
    <p:extLst>
      <p:ext uri="{BB962C8B-B14F-4D97-AF65-F5344CB8AC3E}">
        <p14:creationId xmlns:p14="http://schemas.microsoft.com/office/powerpoint/2010/main" val="2715906669"/>
      </p:ext>
    </p:extLst>
  </p:cSld>
  <p:clrMapOvr>
    <a:masterClrMapping/>
  </p:clrMapOvr>
</p:sld>
</file>

<file path=ppt/theme/theme1.xml><?xml version="1.0" encoding="utf-8"?>
<a:theme xmlns:a="http://schemas.openxmlformats.org/drawingml/2006/main" name="1_Office Theme">
  <a:themeElements>
    <a:clrScheme name="Custom 5">
      <a:dk1>
        <a:sysClr val="windowText" lastClr="000000"/>
      </a:dk1>
      <a:lt1>
        <a:sysClr val="window" lastClr="FFFFFF"/>
      </a:lt1>
      <a:dk2>
        <a:srgbClr val="003D5C"/>
      </a:dk2>
      <a:lt2>
        <a:srgbClr val="CCD8DE"/>
      </a:lt2>
      <a:accent1>
        <a:srgbClr val="C4510B"/>
      </a:accent1>
      <a:accent2>
        <a:srgbClr val="808080"/>
      </a:accent2>
      <a:accent3>
        <a:srgbClr val="BFBFBF"/>
      </a:accent3>
      <a:accent4>
        <a:srgbClr val="6D5047"/>
      </a:accent4>
      <a:accent5>
        <a:srgbClr val="3A6F89"/>
      </a:accent5>
      <a:accent6>
        <a:srgbClr val="831823"/>
      </a:accent6>
      <a:hlink>
        <a:srgbClr val="3A6F8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FC88DC8DBC364EB2479855593D2F57" ma:contentTypeVersion="0" ma:contentTypeDescription="Create a new document." ma:contentTypeScope="" ma:versionID="23672fc1efe3ffe59b7815796aa94e0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13EB28B6-6F32-4DF7-83FC-9CE0884AC642}">
  <ds:schemaRefs>
    <ds:schemaRef ds:uri="http://schemas.microsoft.com/sharepoint/v3/contenttype/forms"/>
  </ds:schemaRefs>
</ds:datastoreItem>
</file>

<file path=customXml/itemProps2.xml><?xml version="1.0" encoding="utf-8"?>
<ds:datastoreItem xmlns:ds="http://schemas.openxmlformats.org/officeDocument/2006/customXml" ds:itemID="{0BF082BE-9DBF-4995-B66E-D09A784F78C1}">
  <ds:schemaRefs>
    <ds:schemaRef ds:uri="http://purl.org/dc/elements/1.1/"/>
    <ds:schemaRef ds:uri="http://schemas.microsoft.com/office/2006/documentManagement/types"/>
    <ds:schemaRef ds:uri="http://www.w3.org/XML/1998/namespace"/>
    <ds:schemaRef ds:uri="http://purl.org/dc/term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156EC5DD-CE6F-4A64-86E2-BEE53577DA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32102</TotalTime>
  <Words>1568</Words>
  <Application>Microsoft Office PowerPoint</Application>
  <PresentationFormat>On-screen Show (4:3)</PresentationFormat>
  <Paragraphs>175</Paragraphs>
  <Slides>18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ＭＳ Ｐゴシック</vt:lpstr>
      <vt:lpstr>Arial</vt:lpstr>
      <vt:lpstr>Arial Black</vt:lpstr>
      <vt:lpstr>Arial Narrow</vt:lpstr>
      <vt:lpstr>Arial Narrow Bold</vt:lpstr>
      <vt:lpstr>Calibri</vt:lpstr>
      <vt:lpstr>Wingdings</vt:lpstr>
      <vt:lpstr>1_Office Theme</vt:lpstr>
      <vt:lpstr>Recreation One Stop (R1S)  BLM Recreation Managers</vt:lpstr>
      <vt:lpstr>Today’s Agenda</vt:lpstr>
      <vt:lpstr>A brief history of Recreation.gov</vt:lpstr>
      <vt:lpstr>Recreation.gov today</vt:lpstr>
      <vt:lpstr>Our Purpose </vt:lpstr>
      <vt:lpstr>Our Promise</vt:lpstr>
      <vt:lpstr>Our Branding Process</vt:lpstr>
      <vt:lpstr>Final Four</vt:lpstr>
      <vt:lpstr>Final Logo</vt:lpstr>
      <vt:lpstr>Integrated Solution</vt:lpstr>
      <vt:lpstr>User experience is the priority</vt:lpstr>
      <vt:lpstr>Architecture - Microservices and APIs</vt:lpstr>
      <vt:lpstr>Data Sharing </vt:lpstr>
      <vt:lpstr>Agile in Action</vt:lpstr>
      <vt:lpstr>PowerPoint Presentation</vt:lpstr>
      <vt:lpstr>High-level Timeline</vt:lpstr>
      <vt:lpstr>Need for Change Management</vt:lpstr>
      <vt:lpstr>THANK YOU</vt:lpstr>
    </vt:vector>
  </TitlesOfParts>
  <Company>BAH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Roussel</dc:creator>
  <cp:lastModifiedBy>Smith, Janelle -FS</cp:lastModifiedBy>
  <cp:revision>900</cp:revision>
  <cp:lastPrinted>2018-04-04T15:25:46Z</cp:lastPrinted>
  <dcterms:created xsi:type="dcterms:W3CDTF">2015-12-03T18:38:33Z</dcterms:created>
  <dcterms:modified xsi:type="dcterms:W3CDTF">2018-06-05T14:34:49Z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0x01010055FC88DC8DBC364EB2479855593D2F57</vt:lpwstr>
  </property>
</Properties>
</file>