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5"/>
  </p:notesMasterIdLst>
  <p:sldIdLst>
    <p:sldId id="256" r:id="rId6"/>
    <p:sldId id="258" r:id="rId7"/>
    <p:sldId id="269" r:id="rId8"/>
    <p:sldId id="263" r:id="rId9"/>
    <p:sldId id="260" r:id="rId10"/>
    <p:sldId id="257" r:id="rId11"/>
    <p:sldId id="259" r:id="rId12"/>
    <p:sldId id="262" r:id="rId13"/>
    <p:sldId id="267" r:id="rId14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 Medium" panose="02000000000000000000" pitchFamily="2" charset="0"/>
      <p:regular r:id="rId20"/>
      <p: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C64"/>
    <a:srgbClr val="93C94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2" autoAdjust="0"/>
    <p:restoredTop sz="85156" autoAdjust="0"/>
  </p:normalViewPr>
  <p:slideViewPr>
    <p:cSldViewPr>
      <p:cViewPr varScale="1">
        <p:scale>
          <a:sx n="59" d="100"/>
          <a:sy n="59" d="100"/>
        </p:scale>
        <p:origin x="1629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4E427E7-B835-4C2C-B2EC-5EAC2923870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26CBF7B-8ABC-4863-9821-5731E9A68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3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7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</a:t>
            </a:r>
            <a:r>
              <a:rPr lang="en-US" baseline="0" dirty="0" smtClean="0"/>
              <a:t>e are our transportation assets in our FAMS database.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smtClean="0"/>
              <a:t>photos on the left are </a:t>
            </a:r>
            <a:r>
              <a:rPr lang="en-US" baseline="0" dirty="0" smtClean="0"/>
              <a:t>before </a:t>
            </a:r>
            <a:r>
              <a:rPr lang="en-US" baseline="0" dirty="0" smtClean="0"/>
              <a:t>and after on Cow Creek BCB in OR and on the right are before and after of </a:t>
            </a:r>
            <a:r>
              <a:rPr lang="en-US" baseline="0" dirty="0" smtClean="0"/>
              <a:t>Gecko Rd in Southern </a:t>
            </a:r>
            <a:r>
              <a:rPr lang="en-US" baseline="0" dirty="0" smtClean="0"/>
              <a:t>CA.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6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aseline="0" dirty="0" smtClean="0"/>
              <a:t>Secretary has 6 mission areas containing 21 goals.  </a:t>
            </a:r>
          </a:p>
          <a:p>
            <a:r>
              <a:rPr lang="en-US" baseline="0" dirty="0" smtClean="0"/>
              <a:t>I have listed the goals under their respective mission areas to detail how our transportation program supports the Secretaries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6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</a:t>
            </a:r>
            <a:r>
              <a:rPr lang="en-US" baseline="0" dirty="0" smtClean="0"/>
              <a:t> year we worked to merge the data from two separate databases, FAMS our Maximo asset inventory with our GTLF (Ground Transportation Linear Features) which is a GIS platform.  This was done manually which was a </a:t>
            </a:r>
            <a:r>
              <a:rPr lang="en-US" b="1" baseline="0" dirty="0" smtClean="0"/>
              <a:t>challenge</a:t>
            </a:r>
            <a:r>
              <a:rPr lang="en-US" baseline="0" dirty="0" smtClean="0"/>
              <a:t>.  Now we are working with out IT for </a:t>
            </a:r>
            <a:r>
              <a:rPr lang="en-US" b="1" baseline="0" dirty="0" smtClean="0"/>
              <a:t>opportunities</a:t>
            </a:r>
            <a:r>
              <a:rPr lang="en-US" baseline="0" dirty="0" smtClean="0"/>
              <a:t> to automate the communication between these two databases.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7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BF7B-8ABC-4863-9821-5731E9A68A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4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2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6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29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9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14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1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3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5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E0C5-8ADB-48E2-85A7-B0CB1A219377}" type="datetimeFigureOut">
              <a:rPr lang="en-CA" smtClean="0"/>
              <a:t>2018-06-06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8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M logo, Graphic of topographic lines in black and grey. U.S department of the interior Bureau of Land Management." title="Graphic of topographic lin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931367"/>
            <a:ext cx="8761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BLM Transportation Program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06084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Supporting Text</a:t>
            </a:r>
            <a:endParaRPr lang="en-CA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Rectangle 3" title="green banner line"/>
          <p:cNvSpPr/>
          <p:nvPr/>
        </p:nvSpPr>
        <p:spPr>
          <a:xfrm>
            <a:off x="229288" y="870167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99CC00"/>
              </a:solidFill>
            </a:endParaRPr>
          </a:p>
        </p:txBody>
      </p:sp>
      <p:sp>
        <p:nvSpPr>
          <p:cNvPr id="8" name="Rectangle 7" title="green banner line "/>
          <p:cNvSpPr/>
          <p:nvPr/>
        </p:nvSpPr>
        <p:spPr>
          <a:xfrm>
            <a:off x="229288" y="1889649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7" b="12431"/>
          <a:stretch/>
        </p:blipFill>
        <p:spPr>
          <a:xfrm>
            <a:off x="0" y="2074895"/>
            <a:ext cx="9144000" cy="4810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6044" y="1581517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Rosemarie Spano         202-912-7317         rspano@blm.gov </a:t>
            </a:r>
          </a:p>
        </p:txBody>
      </p:sp>
    </p:spTree>
    <p:extLst>
      <p:ext uri="{BB962C8B-B14F-4D97-AF65-F5344CB8AC3E}">
        <p14:creationId xmlns:p14="http://schemas.microsoft.com/office/powerpoint/2010/main" val="2828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BLM Transportation Assets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74168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45,000 miles roads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30,000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miles primitive 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15,000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miles trails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891 bridges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654 road bridges (486 NBI)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237 trail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bridges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" y="4282440"/>
            <a:ext cx="8980279" cy="257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r="17964"/>
          <a:stretch/>
        </p:blipFill>
        <p:spPr>
          <a:xfrm>
            <a:off x="0" y="4287234"/>
            <a:ext cx="2232248" cy="2570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82441"/>
            <a:ext cx="3783073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BLM FLTP Inventory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Prioritized our FLTP inventory to roads providing access to 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high-use recreation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sites and federal 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economic generators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stated in the legislation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1,120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miles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/>
          <a:stretch/>
        </p:blipFill>
        <p:spPr>
          <a:xfrm>
            <a:off x="1571125" y="3356992"/>
            <a:ext cx="600188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FLTP Accomplishments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9803" y="1634022"/>
            <a:ext cx="29292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$45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million…  104 miles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Safety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Design Improvements: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Widening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Guardrail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Realignments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Turnout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Signage/striping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Surface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Drainage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3234892" cy="2294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04421"/>
            <a:ext cx="2787165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312" y="1578703"/>
            <a:ext cx="3060457" cy="3700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590" y="3936949"/>
            <a:ext cx="3246949" cy="29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BLM Transportation Supporting Secretary Priorities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277696"/>
            <a:ext cx="89289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 Conserving our Land and Water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Land use planning for public use and access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 Generating Revenue and Utilizing Our Natural Resources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Ensure energy and economic security for America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Ensure access to mineral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Focus timber programs on “healthy forest” lifecycle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 grazing resources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 Expanding Outdoor Recreation Access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Expanding hunting, fishing, and other recreation on DOI</a:t>
            </a:r>
          </a:p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 Protecting our People and Border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 securing our southern border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 wildland fire to reduce risk and improve resilience</a:t>
            </a:r>
          </a:p>
          <a:p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 Modernizing our Organization and Infrastructure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Prioritize DOI Infrastructure needs and reduce deferred maintenance backlog</a:t>
            </a:r>
          </a:p>
        </p:txBody>
      </p:sp>
    </p:spTree>
    <p:extLst>
      <p:ext uri="{BB962C8B-B14F-4D97-AF65-F5344CB8AC3E}">
        <p14:creationId xmlns:p14="http://schemas.microsoft.com/office/powerpoint/2010/main" val="41395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9420 funds go?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 condition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NBI bridge inspections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Asset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GTLF-FAMS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TTMPs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LRTPs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331791"/>
            <a:ext cx="5285184" cy="3526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1958"/>
            <a:ext cx="3851921" cy="23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GTLF and FAMS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5328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45,000 miles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 in FAMS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40,000 miles roads in GTLF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Working with the states to get the remaining 5,000 miles of FAMS roads linked to the correct lines in GTLF.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Updating FAMS to include geographic state feature.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81932"/>
            <a:ext cx="3491880" cy="46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76470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Travel &amp; Transportation Plans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595701"/>
            <a:ext cx="89289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Initiating NLRTP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establish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high-level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planning goals based on our mission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endParaRPr lang="en-US" sz="2400" dirty="0" smtClean="0">
              <a:solidFill>
                <a:prstClr val="black">
                  <a:lumMod val="50000"/>
                  <a:lumOff val="50000"/>
                </a:prst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 CLRTP-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CA, NM-AZ- on 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OR-WA CLRTP- complete by end of FY18!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b="11276"/>
          <a:stretch/>
        </p:blipFill>
        <p:spPr>
          <a:xfrm>
            <a:off x="-55265" y="4409727"/>
            <a:ext cx="9254530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.S department of interior Bureau of Land Management, Blm logo and graphic of Topographic lines in black and grey. " title="BLM banner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Transportation Challenges</a:t>
            </a:r>
            <a:endParaRPr lang="en-CA" sz="4800" b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51" y="1772816"/>
            <a:ext cx="89406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Increasing demands on public lands is increasing congestion within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transportation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Increasing usage on our roads by various modes of transportation, including vehicles, OHVs, bicycles, pedestrians, and equestrians is resulting in the need for more multi-modal options.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Unmanaged cross-country travel on BLM has established numerous duplicative routes, increasing the need for TTMPs.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 created routes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have evolved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into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which require significant funds to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upgrade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engineered roads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Historically, TTMP have had limited focus on transportation.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" y="4869160"/>
            <a:ext cx="9154755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D3B55E5441749B4B14FD1EFABEC85" ma:contentTypeVersion="0" ma:contentTypeDescription="Create a new document." ma:contentTypeScope="" ma:versionID="f297bf8df52ad885632a6eff673ab8f8">
  <xsd:schema xmlns:xsd="http://www.w3.org/2001/XMLSchema" xmlns:xs="http://www.w3.org/2001/XMLSchema" xmlns:p="http://schemas.microsoft.com/office/2006/metadata/properties" xmlns:ns2="302c1d1e-dd22-4179-8209-908833833c4a" targetNamespace="http://schemas.microsoft.com/office/2006/metadata/properties" ma:root="true" ma:fieldsID="33195e2195ffc7209deb15a7c7b38ceb" ns2:_="">
    <xsd:import namespace="302c1d1e-dd22-4179-8209-908833833c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2c1d1e-dd22-4179-8209-908833833c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02c1d1e-dd22-4179-8209-908833833c4a">UMF2P4FKAQC5-400-84</_dlc_DocId>
    <_dlc_DocIdUrl xmlns="302c1d1e-dd22-4179-8209-908833833c4a">
      <Url>https://blmspace.blm.doi.net/wo/600/commtools/_layouts/DocIdRedir.aspx?ID=UMF2P4FKAQC5-400-84</Url>
      <Description>UMF2P4FKAQC5-400-84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639C14-FA9F-4DE1-B8BC-24D8AB412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2c1d1e-dd22-4179-8209-908833833c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4F9907-270F-44D5-B581-5A0D2664D12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4935F55-0A86-4B9A-983F-DA3D212BE0C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02c1d1e-dd22-4179-8209-908833833c4a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8DD36D8-7DD1-4B5A-9CA4-C140FE0035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497</Words>
  <Application>Microsoft Office PowerPoint</Application>
  <PresentationFormat>On-screen Show (4:3)</PresentationFormat>
  <Paragraphs>82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Roboto Medium</vt:lpstr>
      <vt:lpstr>Wingdings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Hammari, Joshua</dc:creator>
  <cp:lastModifiedBy>Spano, Rosemarie L</cp:lastModifiedBy>
  <cp:revision>88</cp:revision>
  <cp:lastPrinted>2018-04-25T13:48:10Z</cp:lastPrinted>
  <dcterms:created xsi:type="dcterms:W3CDTF">2014-11-17T16:44:52Z</dcterms:created>
  <dcterms:modified xsi:type="dcterms:W3CDTF">2018-06-06T13:52:21Z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0x010100F42D3B55E5441749B4B14FD1EFABEC85</vt:lpwstr>
  </property>
  <property fmtid="{D5CDD505-2E9C-101B-9397-08002B2CF9AE}" pid="3" name="_dlc_DocIdItemGuid">
    <vt:lpwstr>ee80a871-5b11-43ae-aee0-07f07e94e50c</vt:lpwstr>
  </property>
</Properties>
</file>