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9" r:id="rId1"/>
    <p:sldMasterId id="2147483660" r:id="rId2"/>
    <p:sldMasterId id="2147483672" r:id="rId3"/>
  </p:sldMasterIdLst>
  <p:notesMasterIdLst>
    <p:notesMasterId r:id="rId99"/>
  </p:notesMasterIdLst>
  <p:handoutMasterIdLst>
    <p:handoutMasterId r:id="rId100"/>
  </p:handoutMasterIdLst>
  <p:sldIdLst>
    <p:sldId id="256" r:id="rId4"/>
    <p:sldId id="257" r:id="rId5"/>
    <p:sldId id="259" r:id="rId6"/>
    <p:sldId id="260" r:id="rId7"/>
    <p:sldId id="261" r:id="rId8"/>
    <p:sldId id="262" r:id="rId9"/>
    <p:sldId id="263" r:id="rId10"/>
    <p:sldId id="265" r:id="rId11"/>
    <p:sldId id="264" r:id="rId12"/>
    <p:sldId id="267" r:id="rId13"/>
    <p:sldId id="361" r:id="rId14"/>
    <p:sldId id="277" r:id="rId15"/>
    <p:sldId id="278" r:id="rId16"/>
    <p:sldId id="279" r:id="rId17"/>
    <p:sldId id="280" r:id="rId18"/>
    <p:sldId id="281" r:id="rId19"/>
    <p:sldId id="374" r:id="rId20"/>
    <p:sldId id="376" r:id="rId21"/>
    <p:sldId id="365" r:id="rId22"/>
    <p:sldId id="284" r:id="rId23"/>
    <p:sldId id="285" r:id="rId24"/>
    <p:sldId id="286" r:id="rId25"/>
    <p:sldId id="378" r:id="rId26"/>
    <p:sldId id="379" r:id="rId27"/>
    <p:sldId id="360" r:id="rId28"/>
    <p:sldId id="380" r:id="rId29"/>
    <p:sldId id="288" r:id="rId30"/>
    <p:sldId id="384" r:id="rId31"/>
    <p:sldId id="368" r:id="rId32"/>
    <p:sldId id="369" r:id="rId33"/>
    <p:sldId id="290" r:id="rId34"/>
    <p:sldId id="291" r:id="rId35"/>
    <p:sldId id="373" r:id="rId36"/>
    <p:sldId id="292" r:id="rId37"/>
    <p:sldId id="293" r:id="rId38"/>
    <p:sldId id="294" r:id="rId39"/>
    <p:sldId id="295" r:id="rId40"/>
    <p:sldId id="296" r:id="rId41"/>
    <p:sldId id="297" r:id="rId42"/>
    <p:sldId id="298" r:id="rId43"/>
    <p:sldId id="299" r:id="rId44"/>
    <p:sldId id="300" r:id="rId45"/>
    <p:sldId id="386" r:id="rId46"/>
    <p:sldId id="301" r:id="rId47"/>
    <p:sldId id="350" r:id="rId48"/>
    <p:sldId id="302" r:id="rId49"/>
    <p:sldId id="303" r:id="rId50"/>
    <p:sldId id="304" r:id="rId51"/>
    <p:sldId id="305" r:id="rId52"/>
    <p:sldId id="310" r:id="rId53"/>
    <p:sldId id="308" r:id="rId54"/>
    <p:sldId id="311" r:id="rId55"/>
    <p:sldId id="312" r:id="rId56"/>
    <p:sldId id="313" r:id="rId57"/>
    <p:sldId id="307" r:id="rId58"/>
    <p:sldId id="314" r:id="rId59"/>
    <p:sldId id="315" r:id="rId60"/>
    <p:sldId id="316" r:id="rId61"/>
    <p:sldId id="317" r:id="rId62"/>
    <p:sldId id="318" r:id="rId63"/>
    <p:sldId id="319" r:id="rId64"/>
    <p:sldId id="320" r:id="rId65"/>
    <p:sldId id="321" r:id="rId66"/>
    <p:sldId id="322" r:id="rId67"/>
    <p:sldId id="323" r:id="rId68"/>
    <p:sldId id="324" r:id="rId69"/>
    <p:sldId id="381" r:id="rId70"/>
    <p:sldId id="325" r:id="rId71"/>
    <p:sldId id="326" r:id="rId72"/>
    <p:sldId id="328" r:id="rId73"/>
    <p:sldId id="329" r:id="rId74"/>
    <p:sldId id="330" r:id="rId75"/>
    <p:sldId id="331" r:id="rId76"/>
    <p:sldId id="334" r:id="rId77"/>
    <p:sldId id="332" r:id="rId78"/>
    <p:sldId id="333" r:id="rId79"/>
    <p:sldId id="335" r:id="rId80"/>
    <p:sldId id="336" r:id="rId81"/>
    <p:sldId id="337" r:id="rId82"/>
    <p:sldId id="338" r:id="rId83"/>
    <p:sldId id="339" r:id="rId84"/>
    <p:sldId id="344" r:id="rId85"/>
    <p:sldId id="340" r:id="rId86"/>
    <p:sldId id="341" r:id="rId87"/>
    <p:sldId id="342" r:id="rId88"/>
    <p:sldId id="343" r:id="rId89"/>
    <p:sldId id="382" r:id="rId90"/>
    <p:sldId id="383" r:id="rId91"/>
    <p:sldId id="345" r:id="rId92"/>
    <p:sldId id="364" r:id="rId93"/>
    <p:sldId id="347" r:id="rId94"/>
    <p:sldId id="385" r:id="rId95"/>
    <p:sldId id="387" r:id="rId96"/>
    <p:sldId id="348" r:id="rId97"/>
    <p:sldId id="375" r:id="rId9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D050"/>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15" autoAdjust="0"/>
    <p:restoredTop sz="86311" autoAdjust="0"/>
  </p:normalViewPr>
  <p:slideViewPr>
    <p:cSldViewPr snapToGrid="0">
      <p:cViewPr>
        <p:scale>
          <a:sx n="66" d="100"/>
          <a:sy n="66" d="100"/>
        </p:scale>
        <p:origin x="2328" y="60"/>
      </p:cViewPr>
      <p:guideLst>
        <p:guide orient="horz" pos="2160"/>
        <p:guide pos="2880"/>
      </p:guideLst>
    </p:cSldViewPr>
  </p:slideViewPr>
  <p:notesTextViewPr>
    <p:cViewPr>
      <p:scale>
        <a:sx n="1" d="1"/>
        <a:sy n="1" d="1"/>
      </p:scale>
      <p:origin x="0" y="0"/>
    </p:cViewPr>
  </p:notesTextViewPr>
  <p:sorterViewPr>
    <p:cViewPr>
      <p:scale>
        <a:sx n="90" d="100"/>
        <a:sy n="90" d="100"/>
      </p:scale>
      <p:origin x="0" y="4254"/>
    </p:cViewPr>
  </p:sorterViewPr>
  <p:notesViewPr>
    <p:cSldViewPr snapToGrid="0">
      <p:cViewPr varScale="1">
        <p:scale>
          <a:sx n="121" d="100"/>
          <a:sy n="121" d="100"/>
        </p:scale>
        <p:origin x="4938" y="10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102"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handoutMaster" Target="handoutMasters/handout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notesMaster" Target="notesMasters/notesMaster1.xml"/><Relationship Id="rId10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A40530-1DA4-4A68-9179-9459BDD0413D}" type="doc">
      <dgm:prSet loTypeId="urn:microsoft.com/office/officeart/2005/8/layout/vList2" loCatId="list" qsTypeId="urn:microsoft.com/office/officeart/2005/8/quickstyle/simple4" qsCatId="simple" csTypeId="urn:microsoft.com/office/officeart/2005/8/colors/colorful3" csCatId="colorful" phldr="1"/>
      <dgm:spPr/>
      <dgm:t>
        <a:bodyPr/>
        <a:lstStyle/>
        <a:p>
          <a:endParaRPr lang="en-US"/>
        </a:p>
      </dgm:t>
    </dgm:pt>
    <dgm:pt modelId="{BC0D2495-B009-4E5B-9F23-E75D286FED52}">
      <dgm:prSet phldrT="[Text]" custT="1"/>
      <dgm:spPr/>
      <dgm:t>
        <a:bodyPr/>
        <a:lstStyle/>
        <a:p>
          <a:r>
            <a:rPr lang="en-US" sz="1600" b="1" dirty="0" smtClean="0">
              <a:effectLst>
                <a:outerShdw blurRad="38100" dist="38100" dir="2700000" algn="tl">
                  <a:srgbClr val="000000">
                    <a:alpha val="43137"/>
                  </a:srgbClr>
                </a:outerShdw>
              </a:effectLst>
              <a:latin typeface="Cambria" panose="02040503050406030204" pitchFamily="18" charset="0"/>
            </a:rPr>
            <a:t>1) Delineate Scenic Quality Rating Units (SQRU)</a:t>
          </a:r>
          <a:endParaRPr lang="en-US" sz="1600" b="1" dirty="0">
            <a:effectLst>
              <a:outerShdw blurRad="38100" dist="38100" dir="2700000" algn="tl">
                <a:srgbClr val="000000">
                  <a:alpha val="43137"/>
                </a:srgbClr>
              </a:outerShdw>
            </a:effectLst>
            <a:latin typeface="Cambria" panose="02040503050406030204" pitchFamily="18" charset="0"/>
          </a:endParaRPr>
        </a:p>
      </dgm:t>
    </dgm:pt>
    <dgm:pt modelId="{B677D5D2-AD14-426D-AFCF-3DF9A24C53AC}" type="parTrans" cxnId="{0F6A09B3-435C-4901-AF8C-141117C7BD68}">
      <dgm:prSet/>
      <dgm:spPr/>
      <dgm:t>
        <a:bodyPr/>
        <a:lstStyle/>
        <a:p>
          <a:endParaRPr lang="en-US" sz="1600">
            <a:effectLst>
              <a:outerShdw blurRad="38100" dist="38100" dir="2700000" algn="tl">
                <a:srgbClr val="000000">
                  <a:alpha val="43137"/>
                </a:srgbClr>
              </a:outerShdw>
            </a:effectLst>
            <a:latin typeface="Cambria" panose="02040503050406030204" pitchFamily="18" charset="0"/>
          </a:endParaRPr>
        </a:p>
      </dgm:t>
    </dgm:pt>
    <dgm:pt modelId="{577EEEDA-9F2B-4958-9646-5B1F352879B0}" type="sibTrans" cxnId="{0F6A09B3-435C-4901-AF8C-141117C7BD68}">
      <dgm:prSet/>
      <dgm:spPr/>
      <dgm:t>
        <a:bodyPr/>
        <a:lstStyle/>
        <a:p>
          <a:endParaRPr lang="en-US" sz="1600">
            <a:effectLst>
              <a:outerShdw blurRad="38100" dist="38100" dir="2700000" algn="tl">
                <a:srgbClr val="000000">
                  <a:alpha val="43137"/>
                </a:srgbClr>
              </a:outerShdw>
            </a:effectLst>
            <a:latin typeface="Cambria" panose="02040503050406030204" pitchFamily="18" charset="0"/>
          </a:endParaRPr>
        </a:p>
      </dgm:t>
    </dgm:pt>
    <dgm:pt modelId="{B3EECA6F-3DE7-4300-B3D4-C5BF6E885443}">
      <dgm:prSet phldrT="[Text]" custT="1"/>
      <dgm:spPr/>
      <dgm:t>
        <a:bodyPr/>
        <a:lstStyle/>
        <a:p>
          <a:r>
            <a:rPr lang="en-US" sz="1600" b="1" dirty="0" smtClean="0">
              <a:effectLst>
                <a:outerShdw blurRad="38100" dist="38100" dir="2700000" algn="tl">
                  <a:srgbClr val="000000">
                    <a:alpha val="43137"/>
                  </a:srgbClr>
                </a:outerShdw>
              </a:effectLst>
              <a:latin typeface="Cambria" panose="02040503050406030204" pitchFamily="18" charset="0"/>
            </a:rPr>
            <a:t>4) Create Photo Record</a:t>
          </a:r>
          <a:endParaRPr lang="en-US" sz="1600" b="1" dirty="0">
            <a:effectLst>
              <a:outerShdw blurRad="38100" dist="38100" dir="2700000" algn="tl">
                <a:srgbClr val="000000">
                  <a:alpha val="43137"/>
                </a:srgbClr>
              </a:outerShdw>
            </a:effectLst>
            <a:latin typeface="Cambria" panose="02040503050406030204" pitchFamily="18" charset="0"/>
          </a:endParaRPr>
        </a:p>
      </dgm:t>
    </dgm:pt>
    <dgm:pt modelId="{9F312FA7-B4C4-4361-B959-FB26DA93F412}" type="parTrans" cxnId="{65C7D88E-24A2-4872-9E1C-332DAEE74D93}">
      <dgm:prSet/>
      <dgm:spPr/>
      <dgm:t>
        <a:bodyPr/>
        <a:lstStyle/>
        <a:p>
          <a:endParaRPr lang="en-US" sz="1600">
            <a:effectLst>
              <a:outerShdw blurRad="38100" dist="38100" dir="2700000" algn="tl">
                <a:srgbClr val="000000">
                  <a:alpha val="43137"/>
                </a:srgbClr>
              </a:outerShdw>
            </a:effectLst>
            <a:latin typeface="Cambria" panose="02040503050406030204" pitchFamily="18" charset="0"/>
          </a:endParaRPr>
        </a:p>
      </dgm:t>
    </dgm:pt>
    <dgm:pt modelId="{9956C94E-C655-4964-A2D8-5CB7AE3E52CC}" type="sibTrans" cxnId="{65C7D88E-24A2-4872-9E1C-332DAEE74D93}">
      <dgm:prSet/>
      <dgm:spPr/>
      <dgm:t>
        <a:bodyPr/>
        <a:lstStyle/>
        <a:p>
          <a:endParaRPr lang="en-US" sz="1600">
            <a:effectLst>
              <a:outerShdw blurRad="38100" dist="38100" dir="2700000" algn="tl">
                <a:srgbClr val="000000">
                  <a:alpha val="43137"/>
                </a:srgbClr>
              </a:outerShdw>
            </a:effectLst>
            <a:latin typeface="Cambria" panose="02040503050406030204" pitchFamily="18" charset="0"/>
          </a:endParaRPr>
        </a:p>
      </dgm:t>
    </dgm:pt>
    <dgm:pt modelId="{97A072D6-07AA-4AA0-9142-E635A7AF6FF3}">
      <dgm:prSet custT="1"/>
      <dgm:spPr/>
      <dgm:t>
        <a:bodyPr/>
        <a:lstStyle/>
        <a:p>
          <a:r>
            <a:rPr lang="en-US" sz="1600" b="1" dirty="0" smtClean="0">
              <a:ln/>
              <a:effectLst>
                <a:outerShdw blurRad="38100" dist="38100" dir="2700000" algn="tl">
                  <a:srgbClr val="000000">
                    <a:alpha val="43137"/>
                  </a:srgbClr>
                </a:outerShdw>
              </a:effectLst>
              <a:latin typeface="Cambria" panose="02040503050406030204" pitchFamily="18" charset="0"/>
            </a:rPr>
            <a:t>3) Make Field Observation Record</a:t>
          </a:r>
        </a:p>
      </dgm:t>
    </dgm:pt>
    <dgm:pt modelId="{B19D4A83-7956-4A72-A5FC-5B53E0564322}" type="parTrans" cxnId="{DDED6A4F-18FF-48D9-BE22-C5B1ACBF3C1C}">
      <dgm:prSet/>
      <dgm:spPr/>
      <dgm:t>
        <a:bodyPr/>
        <a:lstStyle/>
        <a:p>
          <a:endParaRPr lang="en-US" sz="1600">
            <a:effectLst>
              <a:outerShdw blurRad="38100" dist="38100" dir="2700000" algn="tl">
                <a:srgbClr val="000000">
                  <a:alpha val="43137"/>
                </a:srgbClr>
              </a:outerShdw>
            </a:effectLst>
            <a:latin typeface="Cambria" panose="02040503050406030204" pitchFamily="18" charset="0"/>
          </a:endParaRPr>
        </a:p>
      </dgm:t>
    </dgm:pt>
    <dgm:pt modelId="{3C29614B-4AF5-4233-901E-7882215B5870}" type="sibTrans" cxnId="{DDED6A4F-18FF-48D9-BE22-C5B1ACBF3C1C}">
      <dgm:prSet/>
      <dgm:spPr/>
      <dgm:t>
        <a:bodyPr/>
        <a:lstStyle/>
        <a:p>
          <a:endParaRPr lang="en-US" sz="1600">
            <a:effectLst>
              <a:outerShdw blurRad="38100" dist="38100" dir="2700000" algn="tl">
                <a:srgbClr val="000000">
                  <a:alpha val="43137"/>
                </a:srgbClr>
              </a:outerShdw>
            </a:effectLst>
            <a:latin typeface="Cambria" panose="02040503050406030204" pitchFamily="18" charset="0"/>
          </a:endParaRPr>
        </a:p>
      </dgm:t>
    </dgm:pt>
    <dgm:pt modelId="{DCBB72D5-346D-4770-8F3F-5B34B1FE3BBA}">
      <dgm:prSet phldrT="[Text]" custT="1"/>
      <dgm:spPr/>
      <dgm:t>
        <a:bodyPr/>
        <a:lstStyle/>
        <a:p>
          <a:r>
            <a:rPr lang="en-US" sz="1600" b="1" dirty="0" smtClean="0">
              <a:effectLst>
                <a:outerShdw blurRad="38100" dist="38100" dir="2700000" algn="tl">
                  <a:srgbClr val="000000">
                    <a:alpha val="43137"/>
                  </a:srgbClr>
                </a:outerShdw>
              </a:effectLst>
              <a:latin typeface="Cambria" panose="02040503050406030204" pitchFamily="18" charset="0"/>
            </a:rPr>
            <a:t>5) Evaluate, Score, and Categorize</a:t>
          </a:r>
          <a:endParaRPr lang="en-US" sz="1600" b="1" dirty="0">
            <a:effectLst>
              <a:outerShdw blurRad="38100" dist="38100" dir="2700000" algn="tl">
                <a:srgbClr val="000000">
                  <a:alpha val="43137"/>
                </a:srgbClr>
              </a:outerShdw>
            </a:effectLst>
            <a:latin typeface="Cambria" panose="02040503050406030204" pitchFamily="18" charset="0"/>
          </a:endParaRPr>
        </a:p>
      </dgm:t>
    </dgm:pt>
    <dgm:pt modelId="{C9F3C428-8F36-4BBC-8722-F513DC03B5E4}" type="parTrans" cxnId="{C0E1FEFC-6A36-447A-8243-0D92DAA61A3F}">
      <dgm:prSet/>
      <dgm:spPr/>
      <dgm:t>
        <a:bodyPr/>
        <a:lstStyle/>
        <a:p>
          <a:endParaRPr lang="en-US" sz="1600">
            <a:effectLst>
              <a:outerShdw blurRad="38100" dist="38100" dir="2700000" algn="tl">
                <a:srgbClr val="000000">
                  <a:alpha val="43137"/>
                </a:srgbClr>
              </a:outerShdw>
            </a:effectLst>
            <a:latin typeface="Cambria" panose="02040503050406030204" pitchFamily="18" charset="0"/>
          </a:endParaRPr>
        </a:p>
      </dgm:t>
    </dgm:pt>
    <dgm:pt modelId="{5A3C332B-EF7B-414B-9828-4B247D709D5C}" type="sibTrans" cxnId="{C0E1FEFC-6A36-447A-8243-0D92DAA61A3F}">
      <dgm:prSet/>
      <dgm:spPr/>
      <dgm:t>
        <a:bodyPr/>
        <a:lstStyle/>
        <a:p>
          <a:endParaRPr lang="en-US" sz="1600">
            <a:effectLst>
              <a:outerShdw blurRad="38100" dist="38100" dir="2700000" algn="tl">
                <a:srgbClr val="000000">
                  <a:alpha val="43137"/>
                </a:srgbClr>
              </a:outerShdw>
            </a:effectLst>
            <a:latin typeface="Cambria" panose="02040503050406030204" pitchFamily="18" charset="0"/>
          </a:endParaRPr>
        </a:p>
      </dgm:t>
    </dgm:pt>
    <dgm:pt modelId="{A96E67B7-1F1C-4D0F-BAB1-128CA61CEAB1}">
      <dgm:prSet custT="1"/>
      <dgm:spPr/>
      <dgm:t>
        <a:bodyPr/>
        <a:lstStyle/>
        <a:p>
          <a:r>
            <a:rPr lang="en-US" sz="1600" b="1" dirty="0" smtClean="0">
              <a:ln/>
              <a:effectLst>
                <a:outerShdw blurRad="38100" dist="38100" dir="2700000" algn="tl">
                  <a:srgbClr val="000000">
                    <a:alpha val="43137"/>
                  </a:srgbClr>
                </a:outerShdw>
              </a:effectLst>
              <a:latin typeface="Cambria" panose="02040503050406030204" pitchFamily="18" charset="0"/>
            </a:rPr>
            <a:t>2) Choose Inventory Observation Points</a:t>
          </a:r>
          <a:endParaRPr lang="en-US" sz="1600" b="1" dirty="0">
            <a:effectLst>
              <a:outerShdw blurRad="38100" dist="38100" dir="2700000" algn="tl">
                <a:srgbClr val="000000">
                  <a:alpha val="43137"/>
                </a:srgbClr>
              </a:outerShdw>
            </a:effectLst>
            <a:latin typeface="Cambria" panose="02040503050406030204" pitchFamily="18" charset="0"/>
          </a:endParaRPr>
        </a:p>
      </dgm:t>
    </dgm:pt>
    <dgm:pt modelId="{B1485CFC-F410-4A8E-BD4A-829CE65C3E6A}" type="parTrans" cxnId="{5AE44999-79F9-4708-83CA-3D3EAEE2DEEF}">
      <dgm:prSet/>
      <dgm:spPr/>
      <dgm:t>
        <a:bodyPr/>
        <a:lstStyle/>
        <a:p>
          <a:endParaRPr lang="en-US" sz="1600">
            <a:effectLst>
              <a:outerShdw blurRad="38100" dist="38100" dir="2700000" algn="tl">
                <a:srgbClr val="000000">
                  <a:alpha val="43137"/>
                </a:srgbClr>
              </a:outerShdw>
            </a:effectLst>
            <a:latin typeface="Cambria" panose="02040503050406030204" pitchFamily="18" charset="0"/>
          </a:endParaRPr>
        </a:p>
      </dgm:t>
    </dgm:pt>
    <dgm:pt modelId="{125C50C8-C43F-4C4B-9F4E-809914B39005}" type="sibTrans" cxnId="{5AE44999-79F9-4708-83CA-3D3EAEE2DEEF}">
      <dgm:prSet/>
      <dgm:spPr/>
      <dgm:t>
        <a:bodyPr/>
        <a:lstStyle/>
        <a:p>
          <a:endParaRPr lang="en-US" sz="1600">
            <a:effectLst>
              <a:outerShdw blurRad="38100" dist="38100" dir="2700000" algn="tl">
                <a:srgbClr val="000000">
                  <a:alpha val="43137"/>
                </a:srgbClr>
              </a:outerShdw>
            </a:effectLst>
            <a:latin typeface="Cambria" panose="02040503050406030204" pitchFamily="18" charset="0"/>
          </a:endParaRPr>
        </a:p>
      </dgm:t>
    </dgm:pt>
    <dgm:pt modelId="{C7BA3381-4F62-41EB-A1F8-81E10AB64C29}">
      <dgm:prSet phldrT="[Text]" custT="1"/>
      <dgm:spPr/>
      <dgm:t>
        <a:bodyPr/>
        <a:lstStyle/>
        <a:p>
          <a:r>
            <a:rPr lang="en-US" sz="1600" b="1" dirty="0" smtClean="0">
              <a:effectLst>
                <a:outerShdw blurRad="38100" dist="38100" dir="2700000" algn="tl">
                  <a:srgbClr val="000000">
                    <a:alpha val="43137"/>
                  </a:srgbClr>
                </a:outerShdw>
              </a:effectLst>
              <a:latin typeface="Cambria" panose="02040503050406030204" pitchFamily="18" charset="0"/>
            </a:rPr>
            <a:t>6) Enter Data into VRI Geodatabase</a:t>
          </a:r>
          <a:endParaRPr lang="en-US" sz="1600" b="1" dirty="0">
            <a:effectLst>
              <a:outerShdw blurRad="38100" dist="38100" dir="2700000" algn="tl">
                <a:srgbClr val="000000">
                  <a:alpha val="43137"/>
                </a:srgbClr>
              </a:outerShdw>
            </a:effectLst>
            <a:latin typeface="Cambria" panose="02040503050406030204" pitchFamily="18" charset="0"/>
          </a:endParaRPr>
        </a:p>
      </dgm:t>
    </dgm:pt>
    <dgm:pt modelId="{203983DE-C399-4C7A-B08B-D110B0BF72F0}" type="parTrans" cxnId="{679E75BB-9CB4-47A6-98F1-0C2C0FBDC7E8}">
      <dgm:prSet/>
      <dgm:spPr/>
      <dgm:t>
        <a:bodyPr/>
        <a:lstStyle/>
        <a:p>
          <a:endParaRPr lang="en-US"/>
        </a:p>
      </dgm:t>
    </dgm:pt>
    <dgm:pt modelId="{1E4E06E5-833F-4E76-8BD4-652EA4686217}" type="sibTrans" cxnId="{679E75BB-9CB4-47A6-98F1-0C2C0FBDC7E8}">
      <dgm:prSet/>
      <dgm:spPr/>
      <dgm:t>
        <a:bodyPr/>
        <a:lstStyle/>
        <a:p>
          <a:endParaRPr lang="en-US"/>
        </a:p>
      </dgm:t>
    </dgm:pt>
    <dgm:pt modelId="{22413215-5D5E-4450-9EF8-FF6CF5A5F80E}" type="pres">
      <dgm:prSet presAssocID="{DCA40530-1DA4-4A68-9179-9459BDD0413D}" presName="linear" presStyleCnt="0">
        <dgm:presLayoutVars>
          <dgm:animLvl val="lvl"/>
          <dgm:resizeHandles val="exact"/>
        </dgm:presLayoutVars>
      </dgm:prSet>
      <dgm:spPr/>
      <dgm:t>
        <a:bodyPr/>
        <a:lstStyle/>
        <a:p>
          <a:endParaRPr lang="en-US"/>
        </a:p>
      </dgm:t>
    </dgm:pt>
    <dgm:pt modelId="{820F5F19-9F03-40FC-A42E-6A8A601FB788}" type="pres">
      <dgm:prSet presAssocID="{BC0D2495-B009-4E5B-9F23-E75D286FED52}" presName="parentText" presStyleLbl="node1" presStyleIdx="0" presStyleCnt="6" custScaleY="104474" custLinFactNeighborY="-27116">
        <dgm:presLayoutVars>
          <dgm:chMax val="0"/>
          <dgm:bulletEnabled val="1"/>
        </dgm:presLayoutVars>
      </dgm:prSet>
      <dgm:spPr/>
      <dgm:t>
        <a:bodyPr/>
        <a:lstStyle/>
        <a:p>
          <a:endParaRPr lang="en-US"/>
        </a:p>
      </dgm:t>
    </dgm:pt>
    <dgm:pt modelId="{8BAA5F84-4406-4731-89FA-9EC59478F4F9}" type="pres">
      <dgm:prSet presAssocID="{577EEEDA-9F2B-4958-9646-5B1F352879B0}" presName="spacer" presStyleCnt="0"/>
      <dgm:spPr/>
      <dgm:t>
        <a:bodyPr/>
        <a:lstStyle/>
        <a:p>
          <a:endParaRPr lang="en-US"/>
        </a:p>
      </dgm:t>
    </dgm:pt>
    <dgm:pt modelId="{1922ED97-C608-45E8-AEFF-1285CEF3F344}" type="pres">
      <dgm:prSet presAssocID="{A96E67B7-1F1C-4D0F-BAB1-128CA61CEAB1}" presName="parentText" presStyleLbl="node1" presStyleIdx="1" presStyleCnt="6" custLinFactNeighborY="-69343">
        <dgm:presLayoutVars>
          <dgm:chMax val="0"/>
          <dgm:bulletEnabled val="1"/>
        </dgm:presLayoutVars>
      </dgm:prSet>
      <dgm:spPr/>
      <dgm:t>
        <a:bodyPr/>
        <a:lstStyle/>
        <a:p>
          <a:endParaRPr lang="en-US"/>
        </a:p>
      </dgm:t>
    </dgm:pt>
    <dgm:pt modelId="{E4E61890-F836-4CD6-9A73-3904BE349170}" type="pres">
      <dgm:prSet presAssocID="{125C50C8-C43F-4C4B-9F4E-809914B39005}" presName="spacer" presStyleCnt="0"/>
      <dgm:spPr/>
      <dgm:t>
        <a:bodyPr/>
        <a:lstStyle/>
        <a:p>
          <a:endParaRPr lang="en-US"/>
        </a:p>
      </dgm:t>
    </dgm:pt>
    <dgm:pt modelId="{303C04AD-2A34-41CC-8D61-C6400915D7B7}" type="pres">
      <dgm:prSet presAssocID="{97A072D6-07AA-4AA0-9142-E635A7AF6FF3}" presName="parentText" presStyleLbl="node1" presStyleIdx="2" presStyleCnt="6" custLinFactY="-2127" custLinFactNeighborY="-100000">
        <dgm:presLayoutVars>
          <dgm:chMax val="0"/>
          <dgm:bulletEnabled val="1"/>
        </dgm:presLayoutVars>
      </dgm:prSet>
      <dgm:spPr/>
      <dgm:t>
        <a:bodyPr/>
        <a:lstStyle/>
        <a:p>
          <a:endParaRPr lang="en-US"/>
        </a:p>
      </dgm:t>
    </dgm:pt>
    <dgm:pt modelId="{90EEA061-75B6-46DE-80B9-FB48F4AF8D38}" type="pres">
      <dgm:prSet presAssocID="{3C29614B-4AF5-4233-901E-7882215B5870}" presName="spacer" presStyleCnt="0"/>
      <dgm:spPr/>
      <dgm:t>
        <a:bodyPr/>
        <a:lstStyle/>
        <a:p>
          <a:endParaRPr lang="en-US"/>
        </a:p>
      </dgm:t>
    </dgm:pt>
    <dgm:pt modelId="{B2D02DF2-933B-4A05-B2B6-83277690F050}" type="pres">
      <dgm:prSet presAssocID="{B3EECA6F-3DE7-4300-B3D4-C5BF6E885443}" presName="parentText" presStyleLbl="node1" presStyleIdx="3" presStyleCnt="6" custLinFactY="-8946" custLinFactNeighborY="-100000">
        <dgm:presLayoutVars>
          <dgm:chMax val="0"/>
          <dgm:bulletEnabled val="1"/>
        </dgm:presLayoutVars>
      </dgm:prSet>
      <dgm:spPr/>
      <dgm:t>
        <a:bodyPr/>
        <a:lstStyle/>
        <a:p>
          <a:endParaRPr lang="en-US"/>
        </a:p>
      </dgm:t>
    </dgm:pt>
    <dgm:pt modelId="{0051EFBB-C24F-41F1-A8AE-33D8BD245C6A}" type="pres">
      <dgm:prSet presAssocID="{9956C94E-C655-4964-A2D8-5CB7AE3E52CC}" presName="spacer" presStyleCnt="0"/>
      <dgm:spPr/>
      <dgm:t>
        <a:bodyPr/>
        <a:lstStyle/>
        <a:p>
          <a:endParaRPr lang="en-US"/>
        </a:p>
      </dgm:t>
    </dgm:pt>
    <dgm:pt modelId="{32E6FCAE-A45E-4AE9-B98E-C1192DDF900F}" type="pres">
      <dgm:prSet presAssocID="{DCBB72D5-346D-4770-8F3F-5B34B1FE3BBA}" presName="parentText" presStyleLbl="node1" presStyleIdx="4" presStyleCnt="6" custLinFactY="-14589" custLinFactNeighborY="-100000">
        <dgm:presLayoutVars>
          <dgm:chMax val="0"/>
          <dgm:bulletEnabled val="1"/>
        </dgm:presLayoutVars>
      </dgm:prSet>
      <dgm:spPr/>
      <dgm:t>
        <a:bodyPr/>
        <a:lstStyle/>
        <a:p>
          <a:endParaRPr lang="en-US"/>
        </a:p>
      </dgm:t>
    </dgm:pt>
    <dgm:pt modelId="{73C18123-3AF5-4D2B-B125-823598ED6FFA}" type="pres">
      <dgm:prSet presAssocID="{5A3C332B-EF7B-414B-9828-4B247D709D5C}" presName="spacer" presStyleCnt="0"/>
      <dgm:spPr/>
    </dgm:pt>
    <dgm:pt modelId="{E81B421C-7C80-498C-8890-D480F3F19620}" type="pres">
      <dgm:prSet presAssocID="{C7BA3381-4F62-41EB-A1F8-81E10AB64C29}" presName="parentText" presStyleLbl="node1" presStyleIdx="5" presStyleCnt="6" custLinFactY="-20148" custLinFactNeighborY="-100000">
        <dgm:presLayoutVars>
          <dgm:chMax val="0"/>
          <dgm:bulletEnabled val="1"/>
        </dgm:presLayoutVars>
      </dgm:prSet>
      <dgm:spPr/>
      <dgm:t>
        <a:bodyPr/>
        <a:lstStyle/>
        <a:p>
          <a:endParaRPr lang="en-US"/>
        </a:p>
      </dgm:t>
    </dgm:pt>
  </dgm:ptLst>
  <dgm:cxnLst>
    <dgm:cxn modelId="{8C947A56-1183-4C19-B3C1-D01FA50B80D0}" type="presOf" srcId="{DCA40530-1DA4-4A68-9179-9459BDD0413D}" destId="{22413215-5D5E-4450-9EF8-FF6CF5A5F80E}" srcOrd="0" destOrd="0" presId="urn:microsoft.com/office/officeart/2005/8/layout/vList2"/>
    <dgm:cxn modelId="{92389B39-0FE9-4A44-B454-8C5E70AB6C11}" type="presOf" srcId="{B3EECA6F-3DE7-4300-B3D4-C5BF6E885443}" destId="{B2D02DF2-933B-4A05-B2B6-83277690F050}" srcOrd="0" destOrd="0" presId="urn:microsoft.com/office/officeart/2005/8/layout/vList2"/>
    <dgm:cxn modelId="{C0E1FEFC-6A36-447A-8243-0D92DAA61A3F}" srcId="{DCA40530-1DA4-4A68-9179-9459BDD0413D}" destId="{DCBB72D5-346D-4770-8F3F-5B34B1FE3BBA}" srcOrd="4" destOrd="0" parTransId="{C9F3C428-8F36-4BBC-8722-F513DC03B5E4}" sibTransId="{5A3C332B-EF7B-414B-9828-4B247D709D5C}"/>
    <dgm:cxn modelId="{679E75BB-9CB4-47A6-98F1-0C2C0FBDC7E8}" srcId="{DCA40530-1DA4-4A68-9179-9459BDD0413D}" destId="{C7BA3381-4F62-41EB-A1F8-81E10AB64C29}" srcOrd="5" destOrd="0" parTransId="{203983DE-C399-4C7A-B08B-D110B0BF72F0}" sibTransId="{1E4E06E5-833F-4E76-8BD4-652EA4686217}"/>
    <dgm:cxn modelId="{C9D8B9C2-0CE2-45DA-8B2C-2120F644D2AB}" type="presOf" srcId="{DCBB72D5-346D-4770-8F3F-5B34B1FE3BBA}" destId="{32E6FCAE-A45E-4AE9-B98E-C1192DDF900F}" srcOrd="0" destOrd="0" presId="urn:microsoft.com/office/officeart/2005/8/layout/vList2"/>
    <dgm:cxn modelId="{5AE44999-79F9-4708-83CA-3D3EAEE2DEEF}" srcId="{DCA40530-1DA4-4A68-9179-9459BDD0413D}" destId="{A96E67B7-1F1C-4D0F-BAB1-128CA61CEAB1}" srcOrd="1" destOrd="0" parTransId="{B1485CFC-F410-4A8E-BD4A-829CE65C3E6A}" sibTransId="{125C50C8-C43F-4C4B-9F4E-809914B39005}"/>
    <dgm:cxn modelId="{EE2A24A2-58F9-4B6C-A133-720F5E93F3AF}" type="presOf" srcId="{BC0D2495-B009-4E5B-9F23-E75D286FED52}" destId="{820F5F19-9F03-40FC-A42E-6A8A601FB788}" srcOrd="0" destOrd="0" presId="urn:microsoft.com/office/officeart/2005/8/layout/vList2"/>
    <dgm:cxn modelId="{0F6A09B3-435C-4901-AF8C-141117C7BD68}" srcId="{DCA40530-1DA4-4A68-9179-9459BDD0413D}" destId="{BC0D2495-B009-4E5B-9F23-E75D286FED52}" srcOrd="0" destOrd="0" parTransId="{B677D5D2-AD14-426D-AFCF-3DF9A24C53AC}" sibTransId="{577EEEDA-9F2B-4958-9646-5B1F352879B0}"/>
    <dgm:cxn modelId="{DDED6A4F-18FF-48D9-BE22-C5B1ACBF3C1C}" srcId="{DCA40530-1DA4-4A68-9179-9459BDD0413D}" destId="{97A072D6-07AA-4AA0-9142-E635A7AF6FF3}" srcOrd="2" destOrd="0" parTransId="{B19D4A83-7956-4A72-A5FC-5B53E0564322}" sibTransId="{3C29614B-4AF5-4233-901E-7882215B5870}"/>
    <dgm:cxn modelId="{95EB6798-F5BA-4D85-8B5E-0E28AC9E8AC7}" type="presOf" srcId="{97A072D6-07AA-4AA0-9142-E635A7AF6FF3}" destId="{303C04AD-2A34-41CC-8D61-C6400915D7B7}" srcOrd="0" destOrd="0" presId="urn:microsoft.com/office/officeart/2005/8/layout/vList2"/>
    <dgm:cxn modelId="{36D2A860-E49B-43AE-B51C-D55EDA2FCA4A}" type="presOf" srcId="{A96E67B7-1F1C-4D0F-BAB1-128CA61CEAB1}" destId="{1922ED97-C608-45E8-AEFF-1285CEF3F344}" srcOrd="0" destOrd="0" presId="urn:microsoft.com/office/officeart/2005/8/layout/vList2"/>
    <dgm:cxn modelId="{0255FF8E-55B0-4F2A-9D0D-D5AF90379B09}" type="presOf" srcId="{C7BA3381-4F62-41EB-A1F8-81E10AB64C29}" destId="{E81B421C-7C80-498C-8890-D480F3F19620}" srcOrd="0" destOrd="0" presId="urn:microsoft.com/office/officeart/2005/8/layout/vList2"/>
    <dgm:cxn modelId="{65C7D88E-24A2-4872-9E1C-332DAEE74D93}" srcId="{DCA40530-1DA4-4A68-9179-9459BDD0413D}" destId="{B3EECA6F-3DE7-4300-B3D4-C5BF6E885443}" srcOrd="3" destOrd="0" parTransId="{9F312FA7-B4C4-4361-B959-FB26DA93F412}" sibTransId="{9956C94E-C655-4964-A2D8-5CB7AE3E52CC}"/>
    <dgm:cxn modelId="{03D657A0-389B-40DB-B5C6-3EC27BFAC865}" type="presParOf" srcId="{22413215-5D5E-4450-9EF8-FF6CF5A5F80E}" destId="{820F5F19-9F03-40FC-A42E-6A8A601FB788}" srcOrd="0" destOrd="0" presId="urn:microsoft.com/office/officeart/2005/8/layout/vList2"/>
    <dgm:cxn modelId="{2777FD50-56B9-4F67-8963-F574D9A48265}" type="presParOf" srcId="{22413215-5D5E-4450-9EF8-FF6CF5A5F80E}" destId="{8BAA5F84-4406-4731-89FA-9EC59478F4F9}" srcOrd="1" destOrd="0" presId="urn:microsoft.com/office/officeart/2005/8/layout/vList2"/>
    <dgm:cxn modelId="{45B0D4EA-6E31-49F0-BC31-F37A37B0247F}" type="presParOf" srcId="{22413215-5D5E-4450-9EF8-FF6CF5A5F80E}" destId="{1922ED97-C608-45E8-AEFF-1285CEF3F344}" srcOrd="2" destOrd="0" presId="urn:microsoft.com/office/officeart/2005/8/layout/vList2"/>
    <dgm:cxn modelId="{7C9CC468-8E49-416F-8E8E-86BE9732C39E}" type="presParOf" srcId="{22413215-5D5E-4450-9EF8-FF6CF5A5F80E}" destId="{E4E61890-F836-4CD6-9A73-3904BE349170}" srcOrd="3" destOrd="0" presId="urn:microsoft.com/office/officeart/2005/8/layout/vList2"/>
    <dgm:cxn modelId="{383FA7E0-FA38-4335-95CA-B93CA2D47696}" type="presParOf" srcId="{22413215-5D5E-4450-9EF8-FF6CF5A5F80E}" destId="{303C04AD-2A34-41CC-8D61-C6400915D7B7}" srcOrd="4" destOrd="0" presId="urn:microsoft.com/office/officeart/2005/8/layout/vList2"/>
    <dgm:cxn modelId="{D8C13273-5F81-4009-B9D8-289DAF4790ED}" type="presParOf" srcId="{22413215-5D5E-4450-9EF8-FF6CF5A5F80E}" destId="{90EEA061-75B6-46DE-80B9-FB48F4AF8D38}" srcOrd="5" destOrd="0" presId="urn:microsoft.com/office/officeart/2005/8/layout/vList2"/>
    <dgm:cxn modelId="{D8D92CDA-DE24-4ED0-98CF-F39ADAE17CC4}" type="presParOf" srcId="{22413215-5D5E-4450-9EF8-FF6CF5A5F80E}" destId="{B2D02DF2-933B-4A05-B2B6-83277690F050}" srcOrd="6" destOrd="0" presId="urn:microsoft.com/office/officeart/2005/8/layout/vList2"/>
    <dgm:cxn modelId="{87EBC103-4F86-41E1-A0E5-673A85C6A80C}" type="presParOf" srcId="{22413215-5D5E-4450-9EF8-FF6CF5A5F80E}" destId="{0051EFBB-C24F-41F1-A8AE-33D8BD245C6A}" srcOrd="7" destOrd="0" presId="urn:microsoft.com/office/officeart/2005/8/layout/vList2"/>
    <dgm:cxn modelId="{AC4955AE-FEE7-4004-AC71-67C3B1745426}" type="presParOf" srcId="{22413215-5D5E-4450-9EF8-FF6CF5A5F80E}" destId="{32E6FCAE-A45E-4AE9-B98E-C1192DDF900F}" srcOrd="8" destOrd="0" presId="urn:microsoft.com/office/officeart/2005/8/layout/vList2"/>
    <dgm:cxn modelId="{5824461A-9F68-4464-85F8-CA97921975F3}" type="presParOf" srcId="{22413215-5D5E-4450-9EF8-FF6CF5A5F80E}" destId="{73C18123-3AF5-4D2B-B125-823598ED6FFA}" srcOrd="9" destOrd="0" presId="urn:microsoft.com/office/officeart/2005/8/layout/vList2"/>
    <dgm:cxn modelId="{875CBA95-0C7A-419B-843A-07623E10E689}" type="presParOf" srcId="{22413215-5D5E-4450-9EF8-FF6CF5A5F80E}" destId="{E81B421C-7C80-498C-8890-D480F3F19620}"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3FCA9CA-7CB8-47E4-BB7E-9DACB84AE39A}" type="doc">
      <dgm:prSet loTypeId="urn:microsoft.com/office/officeart/2005/8/layout/hierarchy3" loCatId="hierarchy" qsTypeId="urn:microsoft.com/office/officeart/2005/8/quickstyle/simple4" qsCatId="simple" csTypeId="urn:microsoft.com/office/officeart/2005/8/colors/colorful4" csCatId="colorful" phldr="1"/>
      <dgm:spPr/>
      <dgm:t>
        <a:bodyPr/>
        <a:lstStyle/>
        <a:p>
          <a:endParaRPr lang="en-US"/>
        </a:p>
      </dgm:t>
    </dgm:pt>
    <dgm:pt modelId="{FAE7B389-A667-403C-B59F-13E773F5597F}">
      <dgm:prSet phldrT="[Text]"/>
      <dgm:spPr>
        <a:xfrm>
          <a:off x="62953" y="1636"/>
          <a:ext cx="2617263" cy="1308631"/>
        </a:xfrm>
        <a:solidFill>
          <a:schemeClr val="accent2">
            <a:lumMod val="75000"/>
          </a:schemeClr>
        </a:solidFill>
      </dgm:spPr>
      <dgm:t>
        <a:bodyPr/>
        <a:lstStyle/>
        <a:p>
          <a:r>
            <a:rPr lang="en-US" b="1" strike="noStrike" dirty="0" smtClean="0">
              <a:effectLst>
                <a:outerShdw blurRad="38100" dist="38100" dir="2700000" algn="tl">
                  <a:srgbClr val="000000">
                    <a:alpha val="43137"/>
                  </a:srgbClr>
                </a:outerShdw>
              </a:effectLst>
              <a:latin typeface="Cambria" panose="02040503050406030204" pitchFamily="18" charset="0"/>
              <a:ea typeface="+mn-ea"/>
              <a:cs typeface="+mn-cs"/>
            </a:rPr>
            <a:t>Visual Resource Inventory</a:t>
          </a:r>
          <a:endParaRPr lang="en-US" b="1" strike="noStrike" dirty="0">
            <a:effectLst>
              <a:outerShdw blurRad="38100" dist="38100" dir="2700000" algn="tl">
                <a:srgbClr val="000000">
                  <a:alpha val="43137"/>
                </a:srgbClr>
              </a:outerShdw>
            </a:effectLst>
            <a:latin typeface="Cambria" panose="02040503050406030204" pitchFamily="18" charset="0"/>
            <a:ea typeface="+mn-ea"/>
            <a:cs typeface="+mn-cs"/>
          </a:endParaRPr>
        </a:p>
      </dgm:t>
    </dgm:pt>
    <dgm:pt modelId="{0CB29B7C-EFCF-4AA5-B5B7-8C30B290C65D}" type="parTrans" cxnId="{08F6909D-1E10-4751-A475-F566C46E1A4B}">
      <dgm:prSet/>
      <dgm:spPr/>
      <dgm:t>
        <a:bodyPr/>
        <a:lstStyle/>
        <a:p>
          <a:endParaRPr lang="en-US"/>
        </a:p>
      </dgm:t>
    </dgm:pt>
    <dgm:pt modelId="{BECFA20A-2D3E-401D-9279-3598F43192F0}" type="sibTrans" cxnId="{08F6909D-1E10-4751-A475-F566C46E1A4B}">
      <dgm:prSet/>
      <dgm:spPr/>
      <dgm:t>
        <a:bodyPr/>
        <a:lstStyle/>
        <a:p>
          <a:endParaRPr lang="en-US"/>
        </a:p>
      </dgm:t>
    </dgm:pt>
    <dgm:pt modelId="{17707505-C843-4735-9739-1643FADFF8EE}">
      <dgm:prSet phldrT="[Text]" custT="1"/>
      <dgm:spPr>
        <a:xfrm>
          <a:off x="586406" y="2932055"/>
          <a:ext cx="2093810" cy="1308631"/>
        </a:xfrm>
        <a:ln>
          <a:noFill/>
        </a:ln>
      </dgm:spPr>
      <dgm:t>
        <a:bodyPr/>
        <a:lstStyle/>
        <a:p>
          <a:r>
            <a:rPr lang="en-US" sz="1800" b="1" i="0" dirty="0" smtClean="0">
              <a:ln/>
              <a:solidFill>
                <a:srgbClr val="0070C0"/>
              </a:solidFill>
              <a:latin typeface="Myriad Pro"/>
              <a:ea typeface="+mn-ea"/>
              <a:cs typeface="+mn-cs"/>
            </a:rPr>
            <a:t>Sensitivity Level Analysis</a:t>
          </a:r>
          <a:endParaRPr lang="en-US" sz="1800" b="1" i="0" dirty="0">
            <a:ln/>
            <a:solidFill>
              <a:srgbClr val="0070C0"/>
            </a:solidFill>
            <a:latin typeface="Myriad Pro"/>
            <a:ea typeface="+mn-ea"/>
            <a:cs typeface="+mn-cs"/>
          </a:endParaRPr>
        </a:p>
      </dgm:t>
    </dgm:pt>
    <dgm:pt modelId="{9AA58985-BA75-4077-B066-8ADDB3D20BE1}" type="parTrans" cxnId="{CFC7B9DA-13FD-40BE-9F0A-D11536606365}">
      <dgm:prSet/>
      <dgm:spPr>
        <a:xfrm>
          <a:off x="324680" y="1310268"/>
          <a:ext cx="261726" cy="2276103"/>
        </a:xfrm>
      </dgm:spPr>
      <dgm:t>
        <a:bodyPr/>
        <a:lstStyle/>
        <a:p>
          <a:endParaRPr lang="en-US"/>
        </a:p>
      </dgm:t>
    </dgm:pt>
    <dgm:pt modelId="{B27B233A-7589-4CE8-972B-5E75471A2529}" type="sibTrans" cxnId="{CFC7B9DA-13FD-40BE-9F0A-D11536606365}">
      <dgm:prSet/>
      <dgm:spPr/>
      <dgm:t>
        <a:bodyPr/>
        <a:lstStyle/>
        <a:p>
          <a:endParaRPr lang="en-US"/>
        </a:p>
      </dgm:t>
    </dgm:pt>
    <dgm:pt modelId="{59B0150C-991F-405E-95FE-D8D3CE9E7608}">
      <dgm:prSet phldrT="[Text]"/>
      <dgm:spPr>
        <a:xfrm>
          <a:off x="586406" y="4567845"/>
          <a:ext cx="2093810" cy="825419"/>
        </a:xfrm>
        <a:ln>
          <a:noFill/>
        </a:ln>
      </dgm:spPr>
      <dgm:t>
        <a:bodyPr/>
        <a:lstStyle/>
        <a:p>
          <a:r>
            <a:rPr lang="en-US" sz="1200" b="1" dirty="0" smtClean="0">
              <a:ln/>
              <a:latin typeface="Myriad Pro"/>
              <a:ea typeface="+mn-ea"/>
              <a:cs typeface="+mn-cs"/>
            </a:rPr>
            <a:t>Public Land Visibility</a:t>
          </a:r>
          <a:endParaRPr lang="en-US" sz="1200" b="1" dirty="0">
            <a:ln/>
            <a:latin typeface="Myriad Pro"/>
            <a:ea typeface="+mn-ea"/>
            <a:cs typeface="+mn-cs"/>
          </a:endParaRPr>
        </a:p>
      </dgm:t>
    </dgm:pt>
    <dgm:pt modelId="{34799304-1A11-44A8-A462-54576C792697}" type="parTrans" cxnId="{9CCCD490-D013-4EFE-A86F-11AF3036C245}">
      <dgm:prSet/>
      <dgm:spPr/>
      <dgm:t>
        <a:bodyPr/>
        <a:lstStyle/>
        <a:p>
          <a:endParaRPr lang="en-US"/>
        </a:p>
      </dgm:t>
    </dgm:pt>
    <dgm:pt modelId="{EBA410BE-DE7F-4B9D-B2DD-D17E43BB8AA7}" type="sibTrans" cxnId="{9CCCD490-D013-4EFE-A86F-11AF3036C245}">
      <dgm:prSet/>
      <dgm:spPr/>
      <dgm:t>
        <a:bodyPr/>
        <a:lstStyle/>
        <a:p>
          <a:endParaRPr lang="en-US"/>
        </a:p>
      </dgm:t>
    </dgm:pt>
    <dgm:pt modelId="{6ACD5284-6094-4FE3-9BDB-2845FF19CBB5}">
      <dgm:prSet phldrT="[Text]"/>
      <dgm:spPr>
        <a:xfrm>
          <a:off x="586406" y="2932055"/>
          <a:ext cx="2093810" cy="1308631"/>
        </a:xfrm>
        <a:ln>
          <a:noFill/>
        </a:ln>
      </dgm:spPr>
      <dgm:t>
        <a:bodyPr/>
        <a:lstStyle/>
        <a:p>
          <a:r>
            <a:rPr lang="en-US" sz="1200" b="1" dirty="0" smtClean="0">
              <a:ln/>
              <a:latin typeface="Myriad Pro"/>
              <a:ea typeface="+mn-ea"/>
              <a:cs typeface="+mn-cs"/>
            </a:rPr>
            <a:t>Scenic Values Held by People expressed as a concern/attitude toward visual change</a:t>
          </a:r>
          <a:endParaRPr lang="en-US" sz="1200" b="1" dirty="0">
            <a:ln/>
            <a:latin typeface="Myriad Pro"/>
            <a:ea typeface="+mn-ea"/>
            <a:cs typeface="+mn-cs"/>
          </a:endParaRPr>
        </a:p>
      </dgm:t>
    </dgm:pt>
    <dgm:pt modelId="{713EDC8C-6B91-4034-9AC2-2B3E2822CB63}" type="parTrans" cxnId="{026DE79E-5DBF-4C8D-97AB-89EE5F305550}">
      <dgm:prSet/>
      <dgm:spPr/>
      <dgm:t>
        <a:bodyPr/>
        <a:lstStyle/>
        <a:p>
          <a:endParaRPr lang="en-US"/>
        </a:p>
      </dgm:t>
    </dgm:pt>
    <dgm:pt modelId="{C0E333BE-94F3-47F7-B378-86F28461C228}" type="sibTrans" cxnId="{026DE79E-5DBF-4C8D-97AB-89EE5F305550}">
      <dgm:prSet/>
      <dgm:spPr/>
      <dgm:t>
        <a:bodyPr/>
        <a:lstStyle/>
        <a:p>
          <a:endParaRPr lang="en-US"/>
        </a:p>
      </dgm:t>
    </dgm:pt>
    <dgm:pt modelId="{94E72A7B-426E-4388-BDEB-A42399467BBF}">
      <dgm:prSet phldrT="[Text]" custT="1"/>
      <dgm:spPr>
        <a:xfrm>
          <a:off x="586406" y="4567845"/>
          <a:ext cx="2093810" cy="825419"/>
        </a:xfrm>
        <a:ln>
          <a:noFill/>
        </a:ln>
      </dgm:spPr>
      <dgm:t>
        <a:bodyPr/>
        <a:lstStyle/>
        <a:p>
          <a:r>
            <a:rPr lang="en-US" sz="1600" b="1" dirty="0" smtClean="0">
              <a:ln/>
              <a:solidFill>
                <a:srgbClr val="0070C0"/>
              </a:solidFill>
              <a:latin typeface="Myriad Pro"/>
              <a:ea typeface="+mn-ea"/>
              <a:cs typeface="+mn-cs"/>
            </a:rPr>
            <a:t>Delineation of Distance Zones</a:t>
          </a:r>
          <a:endParaRPr lang="en-US" sz="1600" b="1" dirty="0">
            <a:ln/>
            <a:solidFill>
              <a:srgbClr val="0070C0"/>
            </a:solidFill>
            <a:latin typeface="Myriad Pro"/>
            <a:ea typeface="+mn-ea"/>
            <a:cs typeface="+mn-cs"/>
          </a:endParaRPr>
        </a:p>
      </dgm:t>
    </dgm:pt>
    <dgm:pt modelId="{3096789E-93CF-4E20-90FF-0F55ED4588CD}" type="parTrans" cxnId="{19C9901D-81F9-4142-A305-EC870C31756C}">
      <dgm:prSet/>
      <dgm:spPr>
        <a:xfrm>
          <a:off x="324680" y="1310268"/>
          <a:ext cx="261726" cy="3670287"/>
        </a:xfrm>
      </dgm:spPr>
      <dgm:t>
        <a:bodyPr/>
        <a:lstStyle/>
        <a:p>
          <a:endParaRPr lang="en-US"/>
        </a:p>
      </dgm:t>
    </dgm:pt>
    <dgm:pt modelId="{CACAF110-64C2-479F-8627-13B357F56B19}" type="sibTrans" cxnId="{19C9901D-81F9-4142-A305-EC870C31756C}">
      <dgm:prSet/>
      <dgm:spPr/>
      <dgm:t>
        <a:bodyPr/>
        <a:lstStyle/>
        <a:p>
          <a:endParaRPr lang="en-US"/>
        </a:p>
      </dgm:t>
    </dgm:pt>
    <dgm:pt modelId="{F725ECC8-5E31-4968-8F7C-15F8F023C122}">
      <dgm:prSet phldrT="[Text]" custT="1"/>
      <dgm:spPr>
        <a:xfrm>
          <a:off x="586406" y="1637425"/>
          <a:ext cx="2093810" cy="967471"/>
        </a:xfrm>
        <a:ln>
          <a:noFill/>
        </a:ln>
      </dgm:spPr>
      <dgm:t>
        <a:bodyPr/>
        <a:lstStyle/>
        <a:p>
          <a:r>
            <a:rPr lang="en-US" sz="1400" b="1" dirty="0" smtClean="0">
              <a:ln/>
              <a:latin typeface="Myriad Pro"/>
              <a:ea typeface="+mn-ea"/>
              <a:cs typeface="+mn-cs"/>
            </a:rPr>
            <a:t>Land Features &amp; Characteristics</a:t>
          </a:r>
          <a:endParaRPr lang="en-US" sz="1400" b="1" dirty="0">
            <a:ln/>
            <a:latin typeface="Myriad Pro"/>
            <a:ea typeface="+mn-ea"/>
            <a:cs typeface="+mn-cs"/>
          </a:endParaRPr>
        </a:p>
      </dgm:t>
    </dgm:pt>
    <dgm:pt modelId="{7F3E54EC-1A49-4EFB-915E-B3A487071BC1}">
      <dgm:prSet phldrT="[Text]" custT="1"/>
      <dgm:spPr>
        <a:xfrm>
          <a:off x="586406" y="1637425"/>
          <a:ext cx="2093810" cy="967471"/>
        </a:xfrm>
        <a:ln>
          <a:noFill/>
        </a:ln>
      </dgm:spPr>
      <dgm:t>
        <a:bodyPr/>
        <a:lstStyle/>
        <a:p>
          <a:r>
            <a:rPr lang="en-US" sz="1800" b="1" dirty="0" smtClean="0">
              <a:ln/>
              <a:solidFill>
                <a:srgbClr val="0070C0"/>
              </a:solidFill>
              <a:latin typeface="Myriad Pro"/>
              <a:ea typeface="+mn-ea"/>
              <a:cs typeface="+mn-cs"/>
            </a:rPr>
            <a:t>Scenic Quality Evaluation</a:t>
          </a:r>
          <a:endParaRPr lang="en-US" sz="1800" b="1" dirty="0">
            <a:ln/>
            <a:solidFill>
              <a:srgbClr val="0070C0"/>
            </a:solidFill>
            <a:latin typeface="Myriad Pro"/>
            <a:ea typeface="+mn-ea"/>
            <a:cs typeface="+mn-cs"/>
          </a:endParaRPr>
        </a:p>
      </dgm:t>
    </dgm:pt>
    <dgm:pt modelId="{21D88114-8728-4E6C-B747-C7385134E62A}" type="sibTrans" cxnId="{4D5540E8-ED92-47A8-AB5A-FCB8EFA78E99}">
      <dgm:prSet/>
      <dgm:spPr/>
      <dgm:t>
        <a:bodyPr/>
        <a:lstStyle/>
        <a:p>
          <a:endParaRPr lang="en-US"/>
        </a:p>
      </dgm:t>
    </dgm:pt>
    <dgm:pt modelId="{6465DAE6-5803-4CCD-AE1E-2CB033945AD9}" type="parTrans" cxnId="{4D5540E8-ED92-47A8-AB5A-FCB8EFA78E99}">
      <dgm:prSet/>
      <dgm:spPr>
        <a:xfrm>
          <a:off x="324680" y="1310268"/>
          <a:ext cx="261726" cy="810893"/>
        </a:xfrm>
      </dgm:spPr>
      <dgm:t>
        <a:bodyPr/>
        <a:lstStyle/>
        <a:p>
          <a:endParaRPr lang="en-US"/>
        </a:p>
      </dgm:t>
    </dgm:pt>
    <dgm:pt modelId="{17C7F558-52BD-423D-81F8-42CCC9F2B26B}" type="sibTrans" cxnId="{48738038-4260-47DB-A558-80EE3056CA11}">
      <dgm:prSet/>
      <dgm:spPr/>
      <dgm:t>
        <a:bodyPr/>
        <a:lstStyle/>
        <a:p>
          <a:endParaRPr lang="en-US"/>
        </a:p>
      </dgm:t>
    </dgm:pt>
    <dgm:pt modelId="{1AF71D27-6815-4086-8EFF-28AFC37E8460}" type="parTrans" cxnId="{48738038-4260-47DB-A558-80EE3056CA11}">
      <dgm:prSet/>
      <dgm:spPr/>
      <dgm:t>
        <a:bodyPr/>
        <a:lstStyle/>
        <a:p>
          <a:endParaRPr lang="en-US"/>
        </a:p>
      </dgm:t>
    </dgm:pt>
    <dgm:pt modelId="{2E61426C-DBCE-4B11-80B8-039F7B4BA003}" type="pres">
      <dgm:prSet presAssocID="{93FCA9CA-7CB8-47E4-BB7E-9DACB84AE39A}" presName="diagram" presStyleCnt="0">
        <dgm:presLayoutVars>
          <dgm:chPref val="1"/>
          <dgm:dir/>
          <dgm:animOne val="branch"/>
          <dgm:animLvl val="lvl"/>
          <dgm:resizeHandles/>
        </dgm:presLayoutVars>
      </dgm:prSet>
      <dgm:spPr/>
      <dgm:t>
        <a:bodyPr/>
        <a:lstStyle/>
        <a:p>
          <a:endParaRPr lang="en-US"/>
        </a:p>
      </dgm:t>
    </dgm:pt>
    <dgm:pt modelId="{A346DDBF-8DD2-42C0-A751-3109332ACF40}" type="pres">
      <dgm:prSet presAssocID="{FAE7B389-A667-403C-B59F-13E773F5597F}" presName="root" presStyleCnt="0"/>
      <dgm:spPr/>
      <dgm:t>
        <a:bodyPr/>
        <a:lstStyle/>
        <a:p>
          <a:endParaRPr lang="en-US"/>
        </a:p>
      </dgm:t>
    </dgm:pt>
    <dgm:pt modelId="{2E60C9F9-5AB3-4064-9E73-4A341AB2FD77}" type="pres">
      <dgm:prSet presAssocID="{FAE7B389-A667-403C-B59F-13E773F5597F}" presName="rootComposite" presStyleCnt="0"/>
      <dgm:spPr/>
      <dgm:t>
        <a:bodyPr/>
        <a:lstStyle/>
        <a:p>
          <a:endParaRPr lang="en-US"/>
        </a:p>
      </dgm:t>
    </dgm:pt>
    <dgm:pt modelId="{71E8A9CD-786F-4474-A94B-B8FB3F86A318}" type="pres">
      <dgm:prSet presAssocID="{FAE7B389-A667-403C-B59F-13E773F5597F}" presName="rootText" presStyleLbl="node1" presStyleIdx="0" presStyleCnt="1" custScaleX="114474" custScaleY="72003"/>
      <dgm:spPr>
        <a:prstGeom prst="roundRect">
          <a:avLst>
            <a:gd name="adj" fmla="val 10000"/>
          </a:avLst>
        </a:prstGeom>
      </dgm:spPr>
      <dgm:t>
        <a:bodyPr/>
        <a:lstStyle/>
        <a:p>
          <a:endParaRPr lang="en-US"/>
        </a:p>
      </dgm:t>
    </dgm:pt>
    <dgm:pt modelId="{9BEA222E-7B5F-47B3-8CA8-C1F79E8F9DD4}" type="pres">
      <dgm:prSet presAssocID="{FAE7B389-A667-403C-B59F-13E773F5597F}" presName="rootConnector" presStyleLbl="node1" presStyleIdx="0" presStyleCnt="1"/>
      <dgm:spPr/>
      <dgm:t>
        <a:bodyPr/>
        <a:lstStyle/>
        <a:p>
          <a:endParaRPr lang="en-US"/>
        </a:p>
      </dgm:t>
    </dgm:pt>
    <dgm:pt modelId="{64B88CDB-1D67-4A02-B536-4A732A8B2FA7}" type="pres">
      <dgm:prSet presAssocID="{FAE7B389-A667-403C-B59F-13E773F5597F}" presName="childShape" presStyleCnt="0"/>
      <dgm:spPr/>
      <dgm:t>
        <a:bodyPr/>
        <a:lstStyle/>
        <a:p>
          <a:endParaRPr lang="en-US"/>
        </a:p>
      </dgm:t>
    </dgm:pt>
    <dgm:pt modelId="{C4EC429B-74CE-447A-A551-A258085D4E0E}" type="pres">
      <dgm:prSet presAssocID="{6465DAE6-5803-4CCD-AE1E-2CB033945AD9}" presName="Name13" presStyleLbl="parChTrans1D2" presStyleIdx="0" presStyleCnt="3"/>
      <dgm:spPr>
        <a:custGeom>
          <a:avLst/>
          <a:gdLst/>
          <a:ahLst/>
          <a:cxnLst/>
          <a:rect l="0" t="0" r="0" b="0"/>
          <a:pathLst>
            <a:path>
              <a:moveTo>
                <a:pt x="0" y="0"/>
              </a:moveTo>
              <a:lnTo>
                <a:pt x="0" y="810893"/>
              </a:lnTo>
              <a:lnTo>
                <a:pt x="261726" y="810893"/>
              </a:lnTo>
            </a:path>
          </a:pathLst>
        </a:custGeom>
      </dgm:spPr>
      <dgm:t>
        <a:bodyPr/>
        <a:lstStyle/>
        <a:p>
          <a:endParaRPr lang="en-US"/>
        </a:p>
      </dgm:t>
    </dgm:pt>
    <dgm:pt modelId="{48E03C17-4A2E-4A61-A1B6-CA34B23B0AF5}" type="pres">
      <dgm:prSet presAssocID="{7F3E54EC-1A49-4EFB-915E-B3A487071BC1}" presName="childText" presStyleLbl="bgAcc1" presStyleIdx="0" presStyleCnt="3" custScaleX="159902" custScaleY="93569">
        <dgm:presLayoutVars>
          <dgm:bulletEnabled val="1"/>
        </dgm:presLayoutVars>
      </dgm:prSet>
      <dgm:spPr>
        <a:prstGeom prst="roundRect">
          <a:avLst>
            <a:gd name="adj" fmla="val 10000"/>
          </a:avLst>
        </a:prstGeom>
      </dgm:spPr>
      <dgm:t>
        <a:bodyPr/>
        <a:lstStyle/>
        <a:p>
          <a:endParaRPr lang="en-US"/>
        </a:p>
      </dgm:t>
    </dgm:pt>
    <dgm:pt modelId="{16A17EBC-0DDA-467B-8FF0-159A40F077CE}" type="pres">
      <dgm:prSet presAssocID="{9AA58985-BA75-4077-B066-8ADDB3D20BE1}" presName="Name13" presStyleLbl="parChTrans1D2" presStyleIdx="1" presStyleCnt="3"/>
      <dgm:spPr>
        <a:custGeom>
          <a:avLst/>
          <a:gdLst/>
          <a:ahLst/>
          <a:cxnLst/>
          <a:rect l="0" t="0" r="0" b="0"/>
          <a:pathLst>
            <a:path>
              <a:moveTo>
                <a:pt x="0" y="0"/>
              </a:moveTo>
              <a:lnTo>
                <a:pt x="0" y="2276103"/>
              </a:lnTo>
              <a:lnTo>
                <a:pt x="261726" y="2276103"/>
              </a:lnTo>
            </a:path>
          </a:pathLst>
        </a:custGeom>
      </dgm:spPr>
      <dgm:t>
        <a:bodyPr/>
        <a:lstStyle/>
        <a:p>
          <a:endParaRPr lang="en-US"/>
        </a:p>
      </dgm:t>
    </dgm:pt>
    <dgm:pt modelId="{73C2DC54-028C-4EC1-8841-2466E567C70D}" type="pres">
      <dgm:prSet presAssocID="{17707505-C843-4735-9739-1643FADFF8EE}" presName="childText" presStyleLbl="bgAcc1" presStyleIdx="1" presStyleCnt="3" custScaleX="161394">
        <dgm:presLayoutVars>
          <dgm:bulletEnabled val="1"/>
        </dgm:presLayoutVars>
      </dgm:prSet>
      <dgm:spPr>
        <a:prstGeom prst="roundRect">
          <a:avLst>
            <a:gd name="adj" fmla="val 10000"/>
          </a:avLst>
        </a:prstGeom>
      </dgm:spPr>
      <dgm:t>
        <a:bodyPr/>
        <a:lstStyle/>
        <a:p>
          <a:endParaRPr lang="en-US"/>
        </a:p>
      </dgm:t>
    </dgm:pt>
    <dgm:pt modelId="{3DDF6EFB-F5CC-456C-8D57-762A463D3C02}" type="pres">
      <dgm:prSet presAssocID="{3096789E-93CF-4E20-90FF-0F55ED4588CD}" presName="Name13" presStyleLbl="parChTrans1D2" presStyleIdx="2" presStyleCnt="3"/>
      <dgm:spPr>
        <a:custGeom>
          <a:avLst/>
          <a:gdLst/>
          <a:ahLst/>
          <a:cxnLst/>
          <a:rect l="0" t="0" r="0" b="0"/>
          <a:pathLst>
            <a:path>
              <a:moveTo>
                <a:pt x="0" y="0"/>
              </a:moveTo>
              <a:lnTo>
                <a:pt x="0" y="3670287"/>
              </a:lnTo>
              <a:lnTo>
                <a:pt x="261726" y="3670287"/>
              </a:lnTo>
            </a:path>
          </a:pathLst>
        </a:custGeom>
      </dgm:spPr>
      <dgm:t>
        <a:bodyPr/>
        <a:lstStyle/>
        <a:p>
          <a:endParaRPr lang="en-US"/>
        </a:p>
      </dgm:t>
    </dgm:pt>
    <dgm:pt modelId="{A5E54578-2B86-439E-8308-F83CDA6D37C4}" type="pres">
      <dgm:prSet presAssocID="{94E72A7B-426E-4388-BDEB-A42399467BBF}" presName="childText" presStyleLbl="bgAcc1" presStyleIdx="2" presStyleCnt="3" custScaleX="161394" custScaleY="63075">
        <dgm:presLayoutVars>
          <dgm:bulletEnabled val="1"/>
        </dgm:presLayoutVars>
      </dgm:prSet>
      <dgm:spPr>
        <a:prstGeom prst="roundRect">
          <a:avLst>
            <a:gd name="adj" fmla="val 10000"/>
          </a:avLst>
        </a:prstGeom>
      </dgm:spPr>
      <dgm:t>
        <a:bodyPr/>
        <a:lstStyle/>
        <a:p>
          <a:endParaRPr lang="en-US"/>
        </a:p>
      </dgm:t>
    </dgm:pt>
  </dgm:ptLst>
  <dgm:cxnLst>
    <dgm:cxn modelId="{4D5540E8-ED92-47A8-AB5A-FCB8EFA78E99}" srcId="{FAE7B389-A667-403C-B59F-13E773F5597F}" destId="{7F3E54EC-1A49-4EFB-915E-B3A487071BC1}" srcOrd="0" destOrd="0" parTransId="{6465DAE6-5803-4CCD-AE1E-2CB033945AD9}" sibTransId="{21D88114-8728-4E6C-B747-C7385134E62A}"/>
    <dgm:cxn modelId="{19C9901D-81F9-4142-A305-EC870C31756C}" srcId="{FAE7B389-A667-403C-B59F-13E773F5597F}" destId="{94E72A7B-426E-4388-BDEB-A42399467BBF}" srcOrd="2" destOrd="0" parTransId="{3096789E-93CF-4E20-90FF-0F55ED4588CD}" sibTransId="{CACAF110-64C2-479F-8627-13B357F56B19}"/>
    <dgm:cxn modelId="{CB162746-A998-429B-B881-9A27A9933D97}" type="presOf" srcId="{FAE7B389-A667-403C-B59F-13E773F5597F}" destId="{71E8A9CD-786F-4474-A94B-B8FB3F86A318}" srcOrd="0" destOrd="0" presId="urn:microsoft.com/office/officeart/2005/8/layout/hierarchy3"/>
    <dgm:cxn modelId="{9620B66C-2F2A-414D-BEB4-52679936D498}" type="presOf" srcId="{93FCA9CA-7CB8-47E4-BB7E-9DACB84AE39A}" destId="{2E61426C-DBCE-4B11-80B8-039F7B4BA003}" srcOrd="0" destOrd="0" presId="urn:microsoft.com/office/officeart/2005/8/layout/hierarchy3"/>
    <dgm:cxn modelId="{2874B60B-6BDC-478A-B1AB-484C376F1462}" type="presOf" srcId="{17707505-C843-4735-9739-1643FADFF8EE}" destId="{73C2DC54-028C-4EC1-8841-2466E567C70D}" srcOrd="0" destOrd="0" presId="urn:microsoft.com/office/officeart/2005/8/layout/hierarchy3"/>
    <dgm:cxn modelId="{CF2256ED-4DE1-4B62-9074-743990727F6E}" type="presOf" srcId="{6465DAE6-5803-4CCD-AE1E-2CB033945AD9}" destId="{C4EC429B-74CE-447A-A551-A258085D4E0E}" srcOrd="0" destOrd="0" presId="urn:microsoft.com/office/officeart/2005/8/layout/hierarchy3"/>
    <dgm:cxn modelId="{EC44C47D-62A4-4AA0-BC18-5D31286DE03F}" type="presOf" srcId="{FAE7B389-A667-403C-B59F-13E773F5597F}" destId="{9BEA222E-7B5F-47B3-8CA8-C1F79E8F9DD4}" srcOrd="1" destOrd="0" presId="urn:microsoft.com/office/officeart/2005/8/layout/hierarchy3"/>
    <dgm:cxn modelId="{14D74E44-A48F-49C7-A8D8-E5CA50D2E986}" type="presOf" srcId="{6ACD5284-6094-4FE3-9BDB-2845FF19CBB5}" destId="{73C2DC54-028C-4EC1-8841-2466E567C70D}" srcOrd="0" destOrd="1" presId="urn:microsoft.com/office/officeart/2005/8/layout/hierarchy3"/>
    <dgm:cxn modelId="{B3DA8975-6302-47FE-8B51-65E193E9879C}" type="presOf" srcId="{F725ECC8-5E31-4968-8F7C-15F8F023C122}" destId="{48E03C17-4A2E-4A61-A1B6-CA34B23B0AF5}" srcOrd="0" destOrd="1" presId="urn:microsoft.com/office/officeart/2005/8/layout/hierarchy3"/>
    <dgm:cxn modelId="{BEEF19F2-5059-4A07-A657-3233F1C340BA}" type="presOf" srcId="{9AA58985-BA75-4077-B066-8ADDB3D20BE1}" destId="{16A17EBC-0DDA-467B-8FF0-159A40F077CE}" srcOrd="0" destOrd="0" presId="urn:microsoft.com/office/officeart/2005/8/layout/hierarchy3"/>
    <dgm:cxn modelId="{08F6909D-1E10-4751-A475-F566C46E1A4B}" srcId="{93FCA9CA-7CB8-47E4-BB7E-9DACB84AE39A}" destId="{FAE7B389-A667-403C-B59F-13E773F5597F}" srcOrd="0" destOrd="0" parTransId="{0CB29B7C-EFCF-4AA5-B5B7-8C30B290C65D}" sibTransId="{BECFA20A-2D3E-401D-9279-3598F43192F0}"/>
    <dgm:cxn modelId="{FA722583-A443-4DE2-A692-B786B984A8BE}" type="presOf" srcId="{59B0150C-991F-405E-95FE-D8D3CE9E7608}" destId="{A5E54578-2B86-439E-8308-F83CDA6D37C4}" srcOrd="0" destOrd="1" presId="urn:microsoft.com/office/officeart/2005/8/layout/hierarchy3"/>
    <dgm:cxn modelId="{9CCCD490-D013-4EFE-A86F-11AF3036C245}" srcId="{94E72A7B-426E-4388-BDEB-A42399467BBF}" destId="{59B0150C-991F-405E-95FE-D8D3CE9E7608}" srcOrd="0" destOrd="0" parTransId="{34799304-1A11-44A8-A462-54576C792697}" sibTransId="{EBA410BE-DE7F-4B9D-B2DD-D17E43BB8AA7}"/>
    <dgm:cxn modelId="{CFC7B9DA-13FD-40BE-9F0A-D11536606365}" srcId="{FAE7B389-A667-403C-B59F-13E773F5597F}" destId="{17707505-C843-4735-9739-1643FADFF8EE}" srcOrd="1" destOrd="0" parTransId="{9AA58985-BA75-4077-B066-8ADDB3D20BE1}" sibTransId="{B27B233A-7589-4CE8-972B-5E75471A2529}"/>
    <dgm:cxn modelId="{3B241DC3-2F91-4838-B7E1-46638A076E52}" type="presOf" srcId="{7F3E54EC-1A49-4EFB-915E-B3A487071BC1}" destId="{48E03C17-4A2E-4A61-A1B6-CA34B23B0AF5}" srcOrd="0" destOrd="0" presId="urn:microsoft.com/office/officeart/2005/8/layout/hierarchy3"/>
    <dgm:cxn modelId="{48738038-4260-47DB-A558-80EE3056CA11}" srcId="{7F3E54EC-1A49-4EFB-915E-B3A487071BC1}" destId="{F725ECC8-5E31-4968-8F7C-15F8F023C122}" srcOrd="0" destOrd="0" parTransId="{1AF71D27-6815-4086-8EFF-28AFC37E8460}" sibTransId="{17C7F558-52BD-423D-81F8-42CCC9F2B26B}"/>
    <dgm:cxn modelId="{18487DE3-4DB8-4BA5-9301-3645E5D641D2}" type="presOf" srcId="{3096789E-93CF-4E20-90FF-0F55ED4588CD}" destId="{3DDF6EFB-F5CC-456C-8D57-762A463D3C02}" srcOrd="0" destOrd="0" presId="urn:microsoft.com/office/officeart/2005/8/layout/hierarchy3"/>
    <dgm:cxn modelId="{026DE79E-5DBF-4C8D-97AB-89EE5F305550}" srcId="{17707505-C843-4735-9739-1643FADFF8EE}" destId="{6ACD5284-6094-4FE3-9BDB-2845FF19CBB5}" srcOrd="0" destOrd="0" parTransId="{713EDC8C-6B91-4034-9AC2-2B3E2822CB63}" sibTransId="{C0E333BE-94F3-47F7-B378-86F28461C228}"/>
    <dgm:cxn modelId="{26EAB8C8-B700-45EE-A49A-21733239E088}" type="presOf" srcId="{94E72A7B-426E-4388-BDEB-A42399467BBF}" destId="{A5E54578-2B86-439E-8308-F83CDA6D37C4}" srcOrd="0" destOrd="0" presId="urn:microsoft.com/office/officeart/2005/8/layout/hierarchy3"/>
    <dgm:cxn modelId="{F819FB43-7801-4681-8BB0-944EF4268352}" type="presParOf" srcId="{2E61426C-DBCE-4B11-80B8-039F7B4BA003}" destId="{A346DDBF-8DD2-42C0-A751-3109332ACF40}" srcOrd="0" destOrd="0" presId="urn:microsoft.com/office/officeart/2005/8/layout/hierarchy3"/>
    <dgm:cxn modelId="{2B2C1D69-8E78-46E1-B7DA-8DE56DA9B5ED}" type="presParOf" srcId="{A346DDBF-8DD2-42C0-A751-3109332ACF40}" destId="{2E60C9F9-5AB3-4064-9E73-4A341AB2FD77}" srcOrd="0" destOrd="0" presId="urn:microsoft.com/office/officeart/2005/8/layout/hierarchy3"/>
    <dgm:cxn modelId="{B2C561FC-486E-4A5D-9C34-1F9BFC7BEADE}" type="presParOf" srcId="{2E60C9F9-5AB3-4064-9E73-4A341AB2FD77}" destId="{71E8A9CD-786F-4474-A94B-B8FB3F86A318}" srcOrd="0" destOrd="0" presId="urn:microsoft.com/office/officeart/2005/8/layout/hierarchy3"/>
    <dgm:cxn modelId="{C1327D93-79EB-44E5-A00E-6EBC8FBCA784}" type="presParOf" srcId="{2E60C9F9-5AB3-4064-9E73-4A341AB2FD77}" destId="{9BEA222E-7B5F-47B3-8CA8-C1F79E8F9DD4}" srcOrd="1" destOrd="0" presId="urn:microsoft.com/office/officeart/2005/8/layout/hierarchy3"/>
    <dgm:cxn modelId="{67C89B3A-4392-4DD9-8395-B4EFF51DCC3E}" type="presParOf" srcId="{A346DDBF-8DD2-42C0-A751-3109332ACF40}" destId="{64B88CDB-1D67-4A02-B536-4A732A8B2FA7}" srcOrd="1" destOrd="0" presId="urn:microsoft.com/office/officeart/2005/8/layout/hierarchy3"/>
    <dgm:cxn modelId="{55E44A6D-6F8C-46F0-BCD2-36A5A22DCD6F}" type="presParOf" srcId="{64B88CDB-1D67-4A02-B536-4A732A8B2FA7}" destId="{C4EC429B-74CE-447A-A551-A258085D4E0E}" srcOrd="0" destOrd="0" presId="urn:microsoft.com/office/officeart/2005/8/layout/hierarchy3"/>
    <dgm:cxn modelId="{85470C1E-8D13-4543-B3CB-0AE4A7C3F1BF}" type="presParOf" srcId="{64B88CDB-1D67-4A02-B536-4A732A8B2FA7}" destId="{48E03C17-4A2E-4A61-A1B6-CA34B23B0AF5}" srcOrd="1" destOrd="0" presId="urn:microsoft.com/office/officeart/2005/8/layout/hierarchy3"/>
    <dgm:cxn modelId="{DDE5A0C7-E802-456A-B492-EA52815BA44C}" type="presParOf" srcId="{64B88CDB-1D67-4A02-B536-4A732A8B2FA7}" destId="{16A17EBC-0DDA-467B-8FF0-159A40F077CE}" srcOrd="2" destOrd="0" presId="urn:microsoft.com/office/officeart/2005/8/layout/hierarchy3"/>
    <dgm:cxn modelId="{DCB672B1-7200-4311-838F-C44E7A7740C1}" type="presParOf" srcId="{64B88CDB-1D67-4A02-B536-4A732A8B2FA7}" destId="{73C2DC54-028C-4EC1-8841-2466E567C70D}" srcOrd="3" destOrd="0" presId="urn:microsoft.com/office/officeart/2005/8/layout/hierarchy3"/>
    <dgm:cxn modelId="{C34EC678-8658-4AB4-BD7C-52E55748F95D}" type="presParOf" srcId="{64B88CDB-1D67-4A02-B536-4A732A8B2FA7}" destId="{3DDF6EFB-F5CC-456C-8D57-762A463D3C02}" srcOrd="4" destOrd="0" presId="urn:microsoft.com/office/officeart/2005/8/layout/hierarchy3"/>
    <dgm:cxn modelId="{0E553EBE-9DE8-4958-AE97-74DC29726B1F}" type="presParOf" srcId="{64B88CDB-1D67-4A02-B536-4A732A8B2FA7}" destId="{A5E54578-2B86-439E-8308-F83CDA6D37C4}" srcOrd="5" destOrd="0" presId="urn:microsoft.com/office/officeart/2005/8/layout/hierarchy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CA40530-1DA4-4A68-9179-9459BDD0413D}" type="doc">
      <dgm:prSet loTypeId="urn:microsoft.com/office/officeart/2005/8/layout/vList2" loCatId="list" qsTypeId="urn:microsoft.com/office/officeart/2005/8/quickstyle/simple4" qsCatId="simple" csTypeId="urn:microsoft.com/office/officeart/2005/8/colors/colorful3" csCatId="colorful" phldr="1"/>
      <dgm:spPr/>
      <dgm:t>
        <a:bodyPr/>
        <a:lstStyle/>
        <a:p>
          <a:endParaRPr lang="en-US"/>
        </a:p>
      </dgm:t>
    </dgm:pt>
    <dgm:pt modelId="{BC0D2495-B009-4E5B-9F23-E75D286FED52}">
      <dgm:prSet phldrT="[Text]" custT="1"/>
      <dgm:spPr/>
      <dgm:t>
        <a:bodyPr/>
        <a:lstStyle/>
        <a:p>
          <a:r>
            <a:rPr lang="en-US" sz="1600" b="1" dirty="0" smtClean="0">
              <a:effectLst>
                <a:outerShdw blurRad="38100" dist="38100" dir="2700000" algn="tl">
                  <a:srgbClr val="000000">
                    <a:alpha val="43137"/>
                  </a:srgbClr>
                </a:outerShdw>
              </a:effectLst>
              <a:latin typeface="Cambria" panose="02040503050406030204" pitchFamily="18" charset="0"/>
            </a:rPr>
            <a:t>1) Information Gathering Effort</a:t>
          </a:r>
          <a:endParaRPr lang="en-US" sz="1600" b="1" dirty="0">
            <a:effectLst>
              <a:outerShdw blurRad="38100" dist="38100" dir="2700000" algn="tl">
                <a:srgbClr val="000000">
                  <a:alpha val="43137"/>
                </a:srgbClr>
              </a:outerShdw>
            </a:effectLst>
            <a:latin typeface="Cambria" panose="02040503050406030204" pitchFamily="18" charset="0"/>
          </a:endParaRPr>
        </a:p>
      </dgm:t>
    </dgm:pt>
    <dgm:pt modelId="{B677D5D2-AD14-426D-AFCF-3DF9A24C53AC}" type="parTrans" cxnId="{0F6A09B3-435C-4901-AF8C-141117C7BD68}">
      <dgm:prSet/>
      <dgm:spPr/>
      <dgm:t>
        <a:bodyPr/>
        <a:lstStyle/>
        <a:p>
          <a:endParaRPr lang="en-US" sz="1600">
            <a:effectLst>
              <a:outerShdw blurRad="38100" dist="38100" dir="2700000" algn="tl">
                <a:srgbClr val="000000">
                  <a:alpha val="43137"/>
                </a:srgbClr>
              </a:outerShdw>
            </a:effectLst>
            <a:latin typeface="Cambria" panose="02040503050406030204" pitchFamily="18" charset="0"/>
          </a:endParaRPr>
        </a:p>
      </dgm:t>
    </dgm:pt>
    <dgm:pt modelId="{577EEEDA-9F2B-4958-9646-5B1F352879B0}" type="sibTrans" cxnId="{0F6A09B3-435C-4901-AF8C-141117C7BD68}">
      <dgm:prSet/>
      <dgm:spPr/>
      <dgm:t>
        <a:bodyPr/>
        <a:lstStyle/>
        <a:p>
          <a:endParaRPr lang="en-US" sz="1600">
            <a:effectLst>
              <a:outerShdw blurRad="38100" dist="38100" dir="2700000" algn="tl">
                <a:srgbClr val="000000">
                  <a:alpha val="43137"/>
                </a:srgbClr>
              </a:outerShdw>
            </a:effectLst>
            <a:latin typeface="Cambria" panose="02040503050406030204" pitchFamily="18" charset="0"/>
          </a:endParaRPr>
        </a:p>
      </dgm:t>
    </dgm:pt>
    <dgm:pt modelId="{B3EECA6F-3DE7-4300-B3D4-C5BF6E885443}">
      <dgm:prSet phldrT="[Text]" custT="1"/>
      <dgm:spPr/>
      <dgm:t>
        <a:bodyPr/>
        <a:lstStyle/>
        <a:p>
          <a:r>
            <a:rPr lang="en-US" sz="1600" b="1" dirty="0" smtClean="0">
              <a:effectLst>
                <a:outerShdw blurRad="38100" dist="38100" dir="2700000" algn="tl">
                  <a:srgbClr val="000000">
                    <a:alpha val="43137"/>
                  </a:srgbClr>
                </a:outerShdw>
              </a:effectLst>
              <a:latin typeface="Cambria" panose="02040503050406030204" pitchFamily="18" charset="0"/>
            </a:rPr>
            <a:t>4) Evaluate, Score, &amp; Categorize SLRUs </a:t>
          </a:r>
          <a:endParaRPr lang="en-US" sz="1600" b="1" dirty="0">
            <a:effectLst>
              <a:outerShdw blurRad="38100" dist="38100" dir="2700000" algn="tl">
                <a:srgbClr val="000000">
                  <a:alpha val="43137"/>
                </a:srgbClr>
              </a:outerShdw>
            </a:effectLst>
            <a:latin typeface="Cambria" panose="02040503050406030204" pitchFamily="18" charset="0"/>
          </a:endParaRPr>
        </a:p>
      </dgm:t>
    </dgm:pt>
    <dgm:pt modelId="{9F312FA7-B4C4-4361-B959-FB26DA93F412}" type="parTrans" cxnId="{65C7D88E-24A2-4872-9E1C-332DAEE74D93}">
      <dgm:prSet/>
      <dgm:spPr/>
      <dgm:t>
        <a:bodyPr/>
        <a:lstStyle/>
        <a:p>
          <a:endParaRPr lang="en-US" sz="1600">
            <a:effectLst>
              <a:outerShdw blurRad="38100" dist="38100" dir="2700000" algn="tl">
                <a:srgbClr val="000000">
                  <a:alpha val="43137"/>
                </a:srgbClr>
              </a:outerShdw>
            </a:effectLst>
            <a:latin typeface="Cambria" panose="02040503050406030204" pitchFamily="18" charset="0"/>
          </a:endParaRPr>
        </a:p>
      </dgm:t>
    </dgm:pt>
    <dgm:pt modelId="{9956C94E-C655-4964-A2D8-5CB7AE3E52CC}" type="sibTrans" cxnId="{65C7D88E-24A2-4872-9E1C-332DAEE74D93}">
      <dgm:prSet/>
      <dgm:spPr/>
      <dgm:t>
        <a:bodyPr/>
        <a:lstStyle/>
        <a:p>
          <a:endParaRPr lang="en-US" sz="1600">
            <a:effectLst>
              <a:outerShdw blurRad="38100" dist="38100" dir="2700000" algn="tl">
                <a:srgbClr val="000000">
                  <a:alpha val="43137"/>
                </a:srgbClr>
              </a:outerShdw>
            </a:effectLst>
            <a:latin typeface="Cambria" panose="02040503050406030204" pitchFamily="18" charset="0"/>
          </a:endParaRPr>
        </a:p>
      </dgm:t>
    </dgm:pt>
    <dgm:pt modelId="{97A072D6-07AA-4AA0-9142-E635A7AF6FF3}">
      <dgm:prSet custT="1"/>
      <dgm:spPr/>
      <dgm:t>
        <a:bodyPr/>
        <a:lstStyle/>
        <a:p>
          <a:r>
            <a:rPr lang="en-US" sz="1600" b="1" dirty="0" smtClean="0">
              <a:ln/>
              <a:effectLst>
                <a:outerShdw blurRad="38100" dist="38100" dir="2700000" algn="tl">
                  <a:srgbClr val="000000">
                    <a:alpha val="43137"/>
                  </a:srgbClr>
                </a:outerShdw>
              </a:effectLst>
              <a:latin typeface="Cambria" panose="02040503050406030204" pitchFamily="18" charset="0"/>
            </a:rPr>
            <a:t>3) Delineate Final Sensitivity Level Rating Units (SLRU)</a:t>
          </a:r>
        </a:p>
      </dgm:t>
    </dgm:pt>
    <dgm:pt modelId="{B19D4A83-7956-4A72-A5FC-5B53E0564322}" type="parTrans" cxnId="{DDED6A4F-18FF-48D9-BE22-C5B1ACBF3C1C}">
      <dgm:prSet/>
      <dgm:spPr/>
      <dgm:t>
        <a:bodyPr/>
        <a:lstStyle/>
        <a:p>
          <a:endParaRPr lang="en-US" sz="1600">
            <a:effectLst>
              <a:outerShdw blurRad="38100" dist="38100" dir="2700000" algn="tl">
                <a:srgbClr val="000000">
                  <a:alpha val="43137"/>
                </a:srgbClr>
              </a:outerShdw>
            </a:effectLst>
            <a:latin typeface="Cambria" panose="02040503050406030204" pitchFamily="18" charset="0"/>
          </a:endParaRPr>
        </a:p>
      </dgm:t>
    </dgm:pt>
    <dgm:pt modelId="{3C29614B-4AF5-4233-901E-7882215B5870}" type="sibTrans" cxnId="{DDED6A4F-18FF-48D9-BE22-C5B1ACBF3C1C}">
      <dgm:prSet/>
      <dgm:spPr/>
      <dgm:t>
        <a:bodyPr/>
        <a:lstStyle/>
        <a:p>
          <a:endParaRPr lang="en-US" sz="1600">
            <a:effectLst>
              <a:outerShdw blurRad="38100" dist="38100" dir="2700000" algn="tl">
                <a:srgbClr val="000000">
                  <a:alpha val="43137"/>
                </a:srgbClr>
              </a:outerShdw>
            </a:effectLst>
            <a:latin typeface="Cambria" panose="02040503050406030204" pitchFamily="18" charset="0"/>
          </a:endParaRPr>
        </a:p>
      </dgm:t>
    </dgm:pt>
    <dgm:pt modelId="{DCBB72D5-346D-4770-8F3F-5B34B1FE3BBA}">
      <dgm:prSet phldrT="[Text]" custT="1"/>
      <dgm:spPr/>
      <dgm:t>
        <a:bodyPr/>
        <a:lstStyle/>
        <a:p>
          <a:r>
            <a:rPr lang="en-US" sz="1600" b="1" dirty="0" smtClean="0">
              <a:effectLst>
                <a:outerShdw blurRad="38100" dist="38100" dir="2700000" algn="tl">
                  <a:srgbClr val="000000">
                    <a:alpha val="43137"/>
                  </a:srgbClr>
                </a:outerShdw>
              </a:effectLst>
              <a:latin typeface="Cambria" panose="02040503050406030204" pitchFamily="18" charset="0"/>
            </a:rPr>
            <a:t>5) Enter Data into VRI Geodatabase</a:t>
          </a:r>
          <a:endParaRPr lang="en-US" sz="1600" b="1" dirty="0">
            <a:effectLst>
              <a:outerShdw blurRad="38100" dist="38100" dir="2700000" algn="tl">
                <a:srgbClr val="000000">
                  <a:alpha val="43137"/>
                </a:srgbClr>
              </a:outerShdw>
            </a:effectLst>
            <a:latin typeface="Cambria" panose="02040503050406030204" pitchFamily="18" charset="0"/>
          </a:endParaRPr>
        </a:p>
      </dgm:t>
    </dgm:pt>
    <dgm:pt modelId="{C9F3C428-8F36-4BBC-8722-F513DC03B5E4}" type="parTrans" cxnId="{C0E1FEFC-6A36-447A-8243-0D92DAA61A3F}">
      <dgm:prSet/>
      <dgm:spPr/>
      <dgm:t>
        <a:bodyPr/>
        <a:lstStyle/>
        <a:p>
          <a:endParaRPr lang="en-US" sz="1600">
            <a:effectLst>
              <a:outerShdw blurRad="38100" dist="38100" dir="2700000" algn="tl">
                <a:srgbClr val="000000">
                  <a:alpha val="43137"/>
                </a:srgbClr>
              </a:outerShdw>
            </a:effectLst>
            <a:latin typeface="Cambria" panose="02040503050406030204" pitchFamily="18" charset="0"/>
          </a:endParaRPr>
        </a:p>
      </dgm:t>
    </dgm:pt>
    <dgm:pt modelId="{5A3C332B-EF7B-414B-9828-4B247D709D5C}" type="sibTrans" cxnId="{C0E1FEFC-6A36-447A-8243-0D92DAA61A3F}">
      <dgm:prSet/>
      <dgm:spPr/>
      <dgm:t>
        <a:bodyPr/>
        <a:lstStyle/>
        <a:p>
          <a:endParaRPr lang="en-US" sz="1600">
            <a:effectLst>
              <a:outerShdw blurRad="38100" dist="38100" dir="2700000" algn="tl">
                <a:srgbClr val="000000">
                  <a:alpha val="43137"/>
                </a:srgbClr>
              </a:outerShdw>
            </a:effectLst>
            <a:latin typeface="Cambria" panose="02040503050406030204" pitchFamily="18" charset="0"/>
          </a:endParaRPr>
        </a:p>
      </dgm:t>
    </dgm:pt>
    <dgm:pt modelId="{A96E67B7-1F1C-4D0F-BAB1-128CA61CEAB1}">
      <dgm:prSet custT="1"/>
      <dgm:spPr/>
      <dgm:t>
        <a:bodyPr/>
        <a:lstStyle/>
        <a:p>
          <a:r>
            <a:rPr lang="en-US" sz="1600" b="1" dirty="0" smtClean="0">
              <a:ln/>
              <a:effectLst>
                <a:outerShdw blurRad="38100" dist="38100" dir="2700000" algn="tl">
                  <a:srgbClr val="000000">
                    <a:alpha val="43137"/>
                  </a:srgbClr>
                </a:outerShdw>
              </a:effectLst>
              <a:latin typeface="Cambria" panose="02040503050406030204" pitchFamily="18" charset="0"/>
            </a:rPr>
            <a:t>2) Process and Geo-reference Accounts of Sensitivity</a:t>
          </a:r>
          <a:endParaRPr lang="en-US" sz="1600" b="1" dirty="0">
            <a:effectLst>
              <a:outerShdw blurRad="38100" dist="38100" dir="2700000" algn="tl">
                <a:srgbClr val="000000">
                  <a:alpha val="43137"/>
                </a:srgbClr>
              </a:outerShdw>
            </a:effectLst>
            <a:latin typeface="Cambria" panose="02040503050406030204" pitchFamily="18" charset="0"/>
          </a:endParaRPr>
        </a:p>
      </dgm:t>
    </dgm:pt>
    <dgm:pt modelId="{B1485CFC-F410-4A8E-BD4A-829CE65C3E6A}" type="parTrans" cxnId="{5AE44999-79F9-4708-83CA-3D3EAEE2DEEF}">
      <dgm:prSet/>
      <dgm:spPr/>
      <dgm:t>
        <a:bodyPr/>
        <a:lstStyle/>
        <a:p>
          <a:endParaRPr lang="en-US" sz="1600">
            <a:effectLst>
              <a:outerShdw blurRad="38100" dist="38100" dir="2700000" algn="tl">
                <a:srgbClr val="000000">
                  <a:alpha val="43137"/>
                </a:srgbClr>
              </a:outerShdw>
            </a:effectLst>
            <a:latin typeface="Cambria" panose="02040503050406030204" pitchFamily="18" charset="0"/>
          </a:endParaRPr>
        </a:p>
      </dgm:t>
    </dgm:pt>
    <dgm:pt modelId="{125C50C8-C43F-4C4B-9F4E-809914B39005}" type="sibTrans" cxnId="{5AE44999-79F9-4708-83CA-3D3EAEE2DEEF}">
      <dgm:prSet/>
      <dgm:spPr/>
      <dgm:t>
        <a:bodyPr/>
        <a:lstStyle/>
        <a:p>
          <a:endParaRPr lang="en-US" sz="1600">
            <a:effectLst>
              <a:outerShdw blurRad="38100" dist="38100" dir="2700000" algn="tl">
                <a:srgbClr val="000000">
                  <a:alpha val="43137"/>
                </a:srgbClr>
              </a:outerShdw>
            </a:effectLst>
            <a:latin typeface="Cambria" panose="02040503050406030204" pitchFamily="18" charset="0"/>
          </a:endParaRPr>
        </a:p>
      </dgm:t>
    </dgm:pt>
    <dgm:pt modelId="{22413215-5D5E-4450-9EF8-FF6CF5A5F80E}" type="pres">
      <dgm:prSet presAssocID="{DCA40530-1DA4-4A68-9179-9459BDD0413D}" presName="linear" presStyleCnt="0">
        <dgm:presLayoutVars>
          <dgm:animLvl val="lvl"/>
          <dgm:resizeHandles val="exact"/>
        </dgm:presLayoutVars>
      </dgm:prSet>
      <dgm:spPr/>
      <dgm:t>
        <a:bodyPr/>
        <a:lstStyle/>
        <a:p>
          <a:endParaRPr lang="en-US"/>
        </a:p>
      </dgm:t>
    </dgm:pt>
    <dgm:pt modelId="{820F5F19-9F03-40FC-A42E-6A8A601FB788}" type="pres">
      <dgm:prSet presAssocID="{BC0D2495-B009-4E5B-9F23-E75D286FED52}" presName="parentText" presStyleLbl="node1" presStyleIdx="0" presStyleCnt="5" custScaleY="104474" custLinFactY="-49100" custLinFactNeighborY="-100000">
        <dgm:presLayoutVars>
          <dgm:chMax val="0"/>
          <dgm:bulletEnabled val="1"/>
        </dgm:presLayoutVars>
      </dgm:prSet>
      <dgm:spPr/>
      <dgm:t>
        <a:bodyPr/>
        <a:lstStyle/>
        <a:p>
          <a:endParaRPr lang="en-US"/>
        </a:p>
      </dgm:t>
    </dgm:pt>
    <dgm:pt modelId="{8BAA5F84-4406-4731-89FA-9EC59478F4F9}" type="pres">
      <dgm:prSet presAssocID="{577EEEDA-9F2B-4958-9646-5B1F352879B0}" presName="spacer" presStyleCnt="0"/>
      <dgm:spPr/>
      <dgm:t>
        <a:bodyPr/>
        <a:lstStyle/>
        <a:p>
          <a:endParaRPr lang="en-US"/>
        </a:p>
      </dgm:t>
    </dgm:pt>
    <dgm:pt modelId="{1922ED97-C608-45E8-AEFF-1285CEF3F344}" type="pres">
      <dgm:prSet presAssocID="{A96E67B7-1F1C-4D0F-BAB1-128CA61CEAB1}" presName="parentText" presStyleLbl="node1" presStyleIdx="1" presStyleCnt="5" custLinFactNeighborY="-89722">
        <dgm:presLayoutVars>
          <dgm:chMax val="0"/>
          <dgm:bulletEnabled val="1"/>
        </dgm:presLayoutVars>
      </dgm:prSet>
      <dgm:spPr/>
      <dgm:t>
        <a:bodyPr/>
        <a:lstStyle/>
        <a:p>
          <a:endParaRPr lang="en-US"/>
        </a:p>
      </dgm:t>
    </dgm:pt>
    <dgm:pt modelId="{E4E61890-F836-4CD6-9A73-3904BE349170}" type="pres">
      <dgm:prSet presAssocID="{125C50C8-C43F-4C4B-9F4E-809914B39005}" presName="spacer" presStyleCnt="0"/>
      <dgm:spPr/>
      <dgm:t>
        <a:bodyPr/>
        <a:lstStyle/>
        <a:p>
          <a:endParaRPr lang="en-US"/>
        </a:p>
      </dgm:t>
    </dgm:pt>
    <dgm:pt modelId="{303C04AD-2A34-41CC-8D61-C6400915D7B7}" type="pres">
      <dgm:prSet presAssocID="{97A072D6-07AA-4AA0-9142-E635A7AF6FF3}" presName="parentText" presStyleLbl="node1" presStyleIdx="2" presStyleCnt="5" custLinFactY="-6307" custLinFactNeighborY="-100000">
        <dgm:presLayoutVars>
          <dgm:chMax val="0"/>
          <dgm:bulletEnabled val="1"/>
        </dgm:presLayoutVars>
      </dgm:prSet>
      <dgm:spPr/>
      <dgm:t>
        <a:bodyPr/>
        <a:lstStyle/>
        <a:p>
          <a:endParaRPr lang="en-US"/>
        </a:p>
      </dgm:t>
    </dgm:pt>
    <dgm:pt modelId="{90EEA061-75B6-46DE-80B9-FB48F4AF8D38}" type="pres">
      <dgm:prSet presAssocID="{3C29614B-4AF5-4233-901E-7882215B5870}" presName="spacer" presStyleCnt="0"/>
      <dgm:spPr/>
      <dgm:t>
        <a:bodyPr/>
        <a:lstStyle/>
        <a:p>
          <a:endParaRPr lang="en-US"/>
        </a:p>
      </dgm:t>
    </dgm:pt>
    <dgm:pt modelId="{B2D02DF2-933B-4A05-B2B6-83277690F050}" type="pres">
      <dgm:prSet presAssocID="{B3EECA6F-3DE7-4300-B3D4-C5BF6E885443}" presName="parentText" presStyleLbl="node1" presStyleIdx="3" presStyleCnt="5" custLinFactY="-14171" custLinFactNeighborX="259" custLinFactNeighborY="-100000">
        <dgm:presLayoutVars>
          <dgm:chMax val="0"/>
          <dgm:bulletEnabled val="1"/>
        </dgm:presLayoutVars>
      </dgm:prSet>
      <dgm:spPr/>
      <dgm:t>
        <a:bodyPr/>
        <a:lstStyle/>
        <a:p>
          <a:endParaRPr lang="en-US"/>
        </a:p>
      </dgm:t>
    </dgm:pt>
    <dgm:pt modelId="{0051EFBB-C24F-41F1-A8AE-33D8BD245C6A}" type="pres">
      <dgm:prSet presAssocID="{9956C94E-C655-4964-A2D8-5CB7AE3E52CC}" presName="spacer" presStyleCnt="0"/>
      <dgm:spPr/>
      <dgm:t>
        <a:bodyPr/>
        <a:lstStyle/>
        <a:p>
          <a:endParaRPr lang="en-US"/>
        </a:p>
      </dgm:t>
    </dgm:pt>
    <dgm:pt modelId="{32E6FCAE-A45E-4AE9-B98E-C1192DDF900F}" type="pres">
      <dgm:prSet presAssocID="{DCBB72D5-346D-4770-8F3F-5B34B1FE3BBA}" presName="parentText" presStyleLbl="node1" presStyleIdx="4" presStyleCnt="5" custLinFactY="-21904" custLinFactNeighborX="-777" custLinFactNeighborY="-100000">
        <dgm:presLayoutVars>
          <dgm:chMax val="0"/>
          <dgm:bulletEnabled val="1"/>
        </dgm:presLayoutVars>
      </dgm:prSet>
      <dgm:spPr/>
      <dgm:t>
        <a:bodyPr/>
        <a:lstStyle/>
        <a:p>
          <a:endParaRPr lang="en-US"/>
        </a:p>
      </dgm:t>
    </dgm:pt>
  </dgm:ptLst>
  <dgm:cxnLst>
    <dgm:cxn modelId="{C0E1FEFC-6A36-447A-8243-0D92DAA61A3F}" srcId="{DCA40530-1DA4-4A68-9179-9459BDD0413D}" destId="{DCBB72D5-346D-4770-8F3F-5B34B1FE3BBA}" srcOrd="4" destOrd="0" parTransId="{C9F3C428-8F36-4BBC-8722-F513DC03B5E4}" sibTransId="{5A3C332B-EF7B-414B-9828-4B247D709D5C}"/>
    <dgm:cxn modelId="{D9B5B433-F695-4534-AE5F-7E6900605A39}" type="presOf" srcId="{BC0D2495-B009-4E5B-9F23-E75D286FED52}" destId="{820F5F19-9F03-40FC-A42E-6A8A601FB788}" srcOrd="0" destOrd="0" presId="urn:microsoft.com/office/officeart/2005/8/layout/vList2"/>
    <dgm:cxn modelId="{8C747A36-1193-4766-8852-D4FE67A45293}" type="presOf" srcId="{B3EECA6F-3DE7-4300-B3D4-C5BF6E885443}" destId="{B2D02DF2-933B-4A05-B2B6-83277690F050}" srcOrd="0" destOrd="0" presId="urn:microsoft.com/office/officeart/2005/8/layout/vList2"/>
    <dgm:cxn modelId="{3CD45F8B-0012-43D7-A3DA-310FAEA3D59A}" type="presOf" srcId="{A96E67B7-1F1C-4D0F-BAB1-128CA61CEAB1}" destId="{1922ED97-C608-45E8-AEFF-1285CEF3F344}" srcOrd="0" destOrd="0" presId="urn:microsoft.com/office/officeart/2005/8/layout/vList2"/>
    <dgm:cxn modelId="{9ACE5CDE-5C97-4022-9CC7-F8E101B25E99}" type="presOf" srcId="{97A072D6-07AA-4AA0-9142-E635A7AF6FF3}" destId="{303C04AD-2A34-41CC-8D61-C6400915D7B7}" srcOrd="0" destOrd="0" presId="urn:microsoft.com/office/officeart/2005/8/layout/vList2"/>
    <dgm:cxn modelId="{5AE44999-79F9-4708-83CA-3D3EAEE2DEEF}" srcId="{DCA40530-1DA4-4A68-9179-9459BDD0413D}" destId="{A96E67B7-1F1C-4D0F-BAB1-128CA61CEAB1}" srcOrd="1" destOrd="0" parTransId="{B1485CFC-F410-4A8E-BD4A-829CE65C3E6A}" sibTransId="{125C50C8-C43F-4C4B-9F4E-809914B39005}"/>
    <dgm:cxn modelId="{7B5CE318-433A-45E1-974F-1454CB546FFB}" type="presOf" srcId="{DCA40530-1DA4-4A68-9179-9459BDD0413D}" destId="{22413215-5D5E-4450-9EF8-FF6CF5A5F80E}" srcOrd="0" destOrd="0" presId="urn:microsoft.com/office/officeart/2005/8/layout/vList2"/>
    <dgm:cxn modelId="{0F6A09B3-435C-4901-AF8C-141117C7BD68}" srcId="{DCA40530-1DA4-4A68-9179-9459BDD0413D}" destId="{BC0D2495-B009-4E5B-9F23-E75D286FED52}" srcOrd="0" destOrd="0" parTransId="{B677D5D2-AD14-426D-AFCF-3DF9A24C53AC}" sibTransId="{577EEEDA-9F2B-4958-9646-5B1F352879B0}"/>
    <dgm:cxn modelId="{DDED6A4F-18FF-48D9-BE22-C5B1ACBF3C1C}" srcId="{DCA40530-1DA4-4A68-9179-9459BDD0413D}" destId="{97A072D6-07AA-4AA0-9142-E635A7AF6FF3}" srcOrd="2" destOrd="0" parTransId="{B19D4A83-7956-4A72-A5FC-5B53E0564322}" sibTransId="{3C29614B-4AF5-4233-901E-7882215B5870}"/>
    <dgm:cxn modelId="{EEBF632D-160C-4AB5-A56C-04E26D4E235F}" type="presOf" srcId="{DCBB72D5-346D-4770-8F3F-5B34B1FE3BBA}" destId="{32E6FCAE-A45E-4AE9-B98E-C1192DDF900F}" srcOrd="0" destOrd="0" presId="urn:microsoft.com/office/officeart/2005/8/layout/vList2"/>
    <dgm:cxn modelId="{65C7D88E-24A2-4872-9E1C-332DAEE74D93}" srcId="{DCA40530-1DA4-4A68-9179-9459BDD0413D}" destId="{B3EECA6F-3DE7-4300-B3D4-C5BF6E885443}" srcOrd="3" destOrd="0" parTransId="{9F312FA7-B4C4-4361-B959-FB26DA93F412}" sibTransId="{9956C94E-C655-4964-A2D8-5CB7AE3E52CC}"/>
    <dgm:cxn modelId="{52674D51-2DE6-4B54-AD3B-66158BE2CCBF}" type="presParOf" srcId="{22413215-5D5E-4450-9EF8-FF6CF5A5F80E}" destId="{820F5F19-9F03-40FC-A42E-6A8A601FB788}" srcOrd="0" destOrd="0" presId="urn:microsoft.com/office/officeart/2005/8/layout/vList2"/>
    <dgm:cxn modelId="{ADB78213-D00A-48C3-88F5-877067C93E75}" type="presParOf" srcId="{22413215-5D5E-4450-9EF8-FF6CF5A5F80E}" destId="{8BAA5F84-4406-4731-89FA-9EC59478F4F9}" srcOrd="1" destOrd="0" presId="urn:microsoft.com/office/officeart/2005/8/layout/vList2"/>
    <dgm:cxn modelId="{3BDF9BA8-6FCD-46E3-A5A4-00286BD83B69}" type="presParOf" srcId="{22413215-5D5E-4450-9EF8-FF6CF5A5F80E}" destId="{1922ED97-C608-45E8-AEFF-1285CEF3F344}" srcOrd="2" destOrd="0" presId="urn:microsoft.com/office/officeart/2005/8/layout/vList2"/>
    <dgm:cxn modelId="{B481660C-52EB-4719-BF39-1AB3AF2B5B0C}" type="presParOf" srcId="{22413215-5D5E-4450-9EF8-FF6CF5A5F80E}" destId="{E4E61890-F836-4CD6-9A73-3904BE349170}" srcOrd="3" destOrd="0" presId="urn:microsoft.com/office/officeart/2005/8/layout/vList2"/>
    <dgm:cxn modelId="{7EDB4852-0E66-444E-87EC-2ECF83CD1955}" type="presParOf" srcId="{22413215-5D5E-4450-9EF8-FF6CF5A5F80E}" destId="{303C04AD-2A34-41CC-8D61-C6400915D7B7}" srcOrd="4" destOrd="0" presId="urn:microsoft.com/office/officeart/2005/8/layout/vList2"/>
    <dgm:cxn modelId="{333B76C5-14AA-4594-807B-49F06336C2F7}" type="presParOf" srcId="{22413215-5D5E-4450-9EF8-FF6CF5A5F80E}" destId="{90EEA061-75B6-46DE-80B9-FB48F4AF8D38}" srcOrd="5" destOrd="0" presId="urn:microsoft.com/office/officeart/2005/8/layout/vList2"/>
    <dgm:cxn modelId="{4558DF51-D0BE-4053-BF42-8ABE0EF8B8A6}" type="presParOf" srcId="{22413215-5D5E-4450-9EF8-FF6CF5A5F80E}" destId="{B2D02DF2-933B-4A05-B2B6-83277690F050}" srcOrd="6" destOrd="0" presId="urn:microsoft.com/office/officeart/2005/8/layout/vList2"/>
    <dgm:cxn modelId="{5364EBBE-5A97-43CD-AE03-76DAFB34423E}" type="presParOf" srcId="{22413215-5D5E-4450-9EF8-FF6CF5A5F80E}" destId="{0051EFBB-C24F-41F1-A8AE-33D8BD245C6A}" srcOrd="7" destOrd="0" presId="urn:microsoft.com/office/officeart/2005/8/layout/vList2"/>
    <dgm:cxn modelId="{37990B68-C710-451E-A739-594205C72B2B}" type="presParOf" srcId="{22413215-5D5E-4450-9EF8-FF6CF5A5F80E}" destId="{32E6FCAE-A45E-4AE9-B98E-C1192DDF900F}"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3FCA9CA-7CB8-47E4-BB7E-9DACB84AE39A}" type="doc">
      <dgm:prSet loTypeId="urn:microsoft.com/office/officeart/2005/8/layout/hierarchy3" loCatId="hierarchy" qsTypeId="urn:microsoft.com/office/officeart/2005/8/quickstyle/simple4" qsCatId="simple" csTypeId="urn:microsoft.com/office/officeart/2005/8/colors/colorful4" csCatId="colorful" phldr="1"/>
      <dgm:spPr/>
      <dgm:t>
        <a:bodyPr/>
        <a:lstStyle/>
        <a:p>
          <a:endParaRPr lang="en-US"/>
        </a:p>
      </dgm:t>
    </dgm:pt>
    <dgm:pt modelId="{FAE7B389-A667-403C-B59F-13E773F5597F}">
      <dgm:prSet phldrT="[Text]"/>
      <dgm:spPr>
        <a:xfrm>
          <a:off x="62953" y="1636"/>
          <a:ext cx="2617263" cy="1308631"/>
        </a:xfrm>
        <a:solidFill>
          <a:schemeClr val="accent2">
            <a:lumMod val="75000"/>
          </a:schemeClr>
        </a:solidFill>
      </dgm:spPr>
      <dgm:t>
        <a:bodyPr/>
        <a:lstStyle/>
        <a:p>
          <a:r>
            <a:rPr lang="en-US" b="1" strike="noStrike" dirty="0" smtClean="0">
              <a:effectLst>
                <a:outerShdw blurRad="38100" dist="38100" dir="2700000" algn="tl">
                  <a:srgbClr val="000000">
                    <a:alpha val="43137"/>
                  </a:srgbClr>
                </a:outerShdw>
              </a:effectLst>
              <a:latin typeface="Cambria" panose="02040503050406030204" pitchFamily="18" charset="0"/>
              <a:ea typeface="+mn-ea"/>
              <a:cs typeface="+mn-cs"/>
            </a:rPr>
            <a:t>Visual Resource Inventory</a:t>
          </a:r>
          <a:endParaRPr lang="en-US" b="1" strike="noStrike" dirty="0">
            <a:effectLst>
              <a:outerShdw blurRad="38100" dist="38100" dir="2700000" algn="tl">
                <a:srgbClr val="000000">
                  <a:alpha val="43137"/>
                </a:srgbClr>
              </a:outerShdw>
            </a:effectLst>
            <a:latin typeface="Cambria" panose="02040503050406030204" pitchFamily="18" charset="0"/>
            <a:ea typeface="+mn-ea"/>
            <a:cs typeface="+mn-cs"/>
          </a:endParaRPr>
        </a:p>
      </dgm:t>
    </dgm:pt>
    <dgm:pt modelId="{0CB29B7C-EFCF-4AA5-B5B7-8C30B290C65D}" type="parTrans" cxnId="{08F6909D-1E10-4751-A475-F566C46E1A4B}">
      <dgm:prSet/>
      <dgm:spPr/>
      <dgm:t>
        <a:bodyPr/>
        <a:lstStyle/>
        <a:p>
          <a:endParaRPr lang="en-US"/>
        </a:p>
      </dgm:t>
    </dgm:pt>
    <dgm:pt modelId="{BECFA20A-2D3E-401D-9279-3598F43192F0}" type="sibTrans" cxnId="{08F6909D-1E10-4751-A475-F566C46E1A4B}">
      <dgm:prSet/>
      <dgm:spPr/>
      <dgm:t>
        <a:bodyPr/>
        <a:lstStyle/>
        <a:p>
          <a:endParaRPr lang="en-US"/>
        </a:p>
      </dgm:t>
    </dgm:pt>
    <dgm:pt modelId="{17707505-C843-4735-9739-1643FADFF8EE}">
      <dgm:prSet phldrT="[Text]" custT="1"/>
      <dgm:spPr>
        <a:xfrm>
          <a:off x="586406" y="2932055"/>
          <a:ext cx="2093810" cy="1308631"/>
        </a:xfrm>
        <a:ln>
          <a:noFill/>
        </a:ln>
      </dgm:spPr>
      <dgm:t>
        <a:bodyPr/>
        <a:lstStyle/>
        <a:p>
          <a:r>
            <a:rPr lang="en-US" sz="1800" b="1" i="0" dirty="0" smtClean="0">
              <a:ln/>
              <a:solidFill>
                <a:srgbClr val="0070C0"/>
              </a:solidFill>
              <a:latin typeface="Myriad Pro"/>
              <a:ea typeface="+mn-ea"/>
              <a:cs typeface="+mn-cs"/>
            </a:rPr>
            <a:t>Sensitivity Level Analysis</a:t>
          </a:r>
          <a:endParaRPr lang="en-US" sz="1800" b="1" i="0" dirty="0">
            <a:ln/>
            <a:solidFill>
              <a:srgbClr val="0070C0"/>
            </a:solidFill>
            <a:latin typeface="Myriad Pro"/>
            <a:ea typeface="+mn-ea"/>
            <a:cs typeface="+mn-cs"/>
          </a:endParaRPr>
        </a:p>
      </dgm:t>
    </dgm:pt>
    <dgm:pt modelId="{9AA58985-BA75-4077-B066-8ADDB3D20BE1}" type="parTrans" cxnId="{CFC7B9DA-13FD-40BE-9F0A-D11536606365}">
      <dgm:prSet/>
      <dgm:spPr>
        <a:xfrm>
          <a:off x="324680" y="1310268"/>
          <a:ext cx="261726" cy="2276103"/>
        </a:xfrm>
      </dgm:spPr>
      <dgm:t>
        <a:bodyPr/>
        <a:lstStyle/>
        <a:p>
          <a:endParaRPr lang="en-US"/>
        </a:p>
      </dgm:t>
    </dgm:pt>
    <dgm:pt modelId="{B27B233A-7589-4CE8-972B-5E75471A2529}" type="sibTrans" cxnId="{CFC7B9DA-13FD-40BE-9F0A-D11536606365}">
      <dgm:prSet/>
      <dgm:spPr/>
      <dgm:t>
        <a:bodyPr/>
        <a:lstStyle/>
        <a:p>
          <a:endParaRPr lang="en-US"/>
        </a:p>
      </dgm:t>
    </dgm:pt>
    <dgm:pt modelId="{59B0150C-991F-405E-95FE-D8D3CE9E7608}">
      <dgm:prSet phldrT="[Text]"/>
      <dgm:spPr>
        <a:xfrm>
          <a:off x="586406" y="4567845"/>
          <a:ext cx="2093810" cy="825419"/>
        </a:xfrm>
        <a:ln>
          <a:noFill/>
        </a:ln>
      </dgm:spPr>
      <dgm:t>
        <a:bodyPr/>
        <a:lstStyle/>
        <a:p>
          <a:r>
            <a:rPr lang="en-US" sz="1200" b="1" dirty="0" smtClean="0">
              <a:ln/>
              <a:latin typeface="Myriad Pro"/>
              <a:ea typeface="+mn-ea"/>
              <a:cs typeface="+mn-cs"/>
            </a:rPr>
            <a:t>Public Land Visibility</a:t>
          </a:r>
          <a:endParaRPr lang="en-US" sz="1200" b="1" dirty="0">
            <a:ln/>
            <a:latin typeface="Myriad Pro"/>
            <a:ea typeface="+mn-ea"/>
            <a:cs typeface="+mn-cs"/>
          </a:endParaRPr>
        </a:p>
      </dgm:t>
    </dgm:pt>
    <dgm:pt modelId="{34799304-1A11-44A8-A462-54576C792697}" type="parTrans" cxnId="{9CCCD490-D013-4EFE-A86F-11AF3036C245}">
      <dgm:prSet/>
      <dgm:spPr/>
      <dgm:t>
        <a:bodyPr/>
        <a:lstStyle/>
        <a:p>
          <a:endParaRPr lang="en-US"/>
        </a:p>
      </dgm:t>
    </dgm:pt>
    <dgm:pt modelId="{EBA410BE-DE7F-4B9D-B2DD-D17E43BB8AA7}" type="sibTrans" cxnId="{9CCCD490-D013-4EFE-A86F-11AF3036C245}">
      <dgm:prSet/>
      <dgm:spPr/>
      <dgm:t>
        <a:bodyPr/>
        <a:lstStyle/>
        <a:p>
          <a:endParaRPr lang="en-US"/>
        </a:p>
      </dgm:t>
    </dgm:pt>
    <dgm:pt modelId="{6ACD5284-6094-4FE3-9BDB-2845FF19CBB5}">
      <dgm:prSet phldrT="[Text]"/>
      <dgm:spPr>
        <a:xfrm>
          <a:off x="586406" y="2932055"/>
          <a:ext cx="2093810" cy="1308631"/>
        </a:xfrm>
        <a:ln>
          <a:noFill/>
        </a:ln>
      </dgm:spPr>
      <dgm:t>
        <a:bodyPr/>
        <a:lstStyle/>
        <a:p>
          <a:r>
            <a:rPr lang="en-US" sz="1200" b="1" dirty="0" smtClean="0">
              <a:ln/>
              <a:latin typeface="Myriad Pro"/>
              <a:ea typeface="+mn-ea"/>
              <a:cs typeface="+mn-cs"/>
            </a:rPr>
            <a:t>Scenic Values Held by People expressed as a concern/attitude toward visual change</a:t>
          </a:r>
          <a:endParaRPr lang="en-US" sz="1200" b="1" dirty="0">
            <a:ln/>
            <a:latin typeface="Myriad Pro"/>
            <a:ea typeface="+mn-ea"/>
            <a:cs typeface="+mn-cs"/>
          </a:endParaRPr>
        </a:p>
      </dgm:t>
    </dgm:pt>
    <dgm:pt modelId="{713EDC8C-6B91-4034-9AC2-2B3E2822CB63}" type="parTrans" cxnId="{026DE79E-5DBF-4C8D-97AB-89EE5F305550}">
      <dgm:prSet/>
      <dgm:spPr/>
      <dgm:t>
        <a:bodyPr/>
        <a:lstStyle/>
        <a:p>
          <a:endParaRPr lang="en-US"/>
        </a:p>
      </dgm:t>
    </dgm:pt>
    <dgm:pt modelId="{C0E333BE-94F3-47F7-B378-86F28461C228}" type="sibTrans" cxnId="{026DE79E-5DBF-4C8D-97AB-89EE5F305550}">
      <dgm:prSet/>
      <dgm:spPr/>
      <dgm:t>
        <a:bodyPr/>
        <a:lstStyle/>
        <a:p>
          <a:endParaRPr lang="en-US"/>
        </a:p>
      </dgm:t>
    </dgm:pt>
    <dgm:pt modelId="{94E72A7B-426E-4388-BDEB-A42399467BBF}">
      <dgm:prSet phldrT="[Text]" custT="1"/>
      <dgm:spPr>
        <a:xfrm>
          <a:off x="586406" y="4567845"/>
          <a:ext cx="2093810" cy="825419"/>
        </a:xfrm>
        <a:ln>
          <a:noFill/>
        </a:ln>
      </dgm:spPr>
      <dgm:t>
        <a:bodyPr/>
        <a:lstStyle/>
        <a:p>
          <a:r>
            <a:rPr lang="en-US" sz="1600" b="1" dirty="0" smtClean="0">
              <a:ln/>
              <a:solidFill>
                <a:srgbClr val="0070C0"/>
              </a:solidFill>
              <a:latin typeface="Myriad Pro"/>
              <a:ea typeface="+mn-ea"/>
              <a:cs typeface="+mn-cs"/>
            </a:rPr>
            <a:t>Delineation of Distance Zones</a:t>
          </a:r>
          <a:endParaRPr lang="en-US" sz="1600" b="1" dirty="0">
            <a:ln/>
            <a:solidFill>
              <a:srgbClr val="0070C0"/>
            </a:solidFill>
            <a:latin typeface="Myriad Pro"/>
            <a:ea typeface="+mn-ea"/>
            <a:cs typeface="+mn-cs"/>
          </a:endParaRPr>
        </a:p>
      </dgm:t>
    </dgm:pt>
    <dgm:pt modelId="{3096789E-93CF-4E20-90FF-0F55ED4588CD}" type="parTrans" cxnId="{19C9901D-81F9-4142-A305-EC870C31756C}">
      <dgm:prSet/>
      <dgm:spPr>
        <a:xfrm>
          <a:off x="324680" y="1310268"/>
          <a:ext cx="261726" cy="3670287"/>
        </a:xfrm>
      </dgm:spPr>
      <dgm:t>
        <a:bodyPr/>
        <a:lstStyle/>
        <a:p>
          <a:endParaRPr lang="en-US"/>
        </a:p>
      </dgm:t>
    </dgm:pt>
    <dgm:pt modelId="{CACAF110-64C2-479F-8627-13B357F56B19}" type="sibTrans" cxnId="{19C9901D-81F9-4142-A305-EC870C31756C}">
      <dgm:prSet/>
      <dgm:spPr/>
      <dgm:t>
        <a:bodyPr/>
        <a:lstStyle/>
        <a:p>
          <a:endParaRPr lang="en-US"/>
        </a:p>
      </dgm:t>
    </dgm:pt>
    <dgm:pt modelId="{F725ECC8-5E31-4968-8F7C-15F8F023C122}">
      <dgm:prSet phldrT="[Text]" custT="1"/>
      <dgm:spPr>
        <a:xfrm>
          <a:off x="586406" y="1637425"/>
          <a:ext cx="2093810" cy="967471"/>
        </a:xfrm>
        <a:ln>
          <a:noFill/>
        </a:ln>
      </dgm:spPr>
      <dgm:t>
        <a:bodyPr/>
        <a:lstStyle/>
        <a:p>
          <a:r>
            <a:rPr lang="en-US" sz="1400" b="1" dirty="0" smtClean="0">
              <a:ln/>
              <a:latin typeface="Myriad Pro"/>
              <a:ea typeface="+mn-ea"/>
              <a:cs typeface="+mn-cs"/>
            </a:rPr>
            <a:t>Land Features &amp; Characteristics</a:t>
          </a:r>
          <a:endParaRPr lang="en-US" sz="1400" b="1" dirty="0">
            <a:ln/>
            <a:latin typeface="Myriad Pro"/>
            <a:ea typeface="+mn-ea"/>
            <a:cs typeface="+mn-cs"/>
          </a:endParaRPr>
        </a:p>
      </dgm:t>
    </dgm:pt>
    <dgm:pt modelId="{7F3E54EC-1A49-4EFB-915E-B3A487071BC1}">
      <dgm:prSet phldrT="[Text]" custT="1"/>
      <dgm:spPr>
        <a:xfrm>
          <a:off x="586406" y="1637425"/>
          <a:ext cx="2093810" cy="967471"/>
        </a:xfrm>
        <a:ln>
          <a:noFill/>
        </a:ln>
      </dgm:spPr>
      <dgm:t>
        <a:bodyPr/>
        <a:lstStyle/>
        <a:p>
          <a:r>
            <a:rPr lang="en-US" sz="1800" b="1" dirty="0" smtClean="0">
              <a:ln/>
              <a:solidFill>
                <a:srgbClr val="0070C0"/>
              </a:solidFill>
              <a:latin typeface="Myriad Pro"/>
              <a:ea typeface="+mn-ea"/>
              <a:cs typeface="+mn-cs"/>
            </a:rPr>
            <a:t>Scenic Quality Evaluation</a:t>
          </a:r>
          <a:endParaRPr lang="en-US" sz="1800" b="1" dirty="0">
            <a:ln/>
            <a:solidFill>
              <a:srgbClr val="0070C0"/>
            </a:solidFill>
            <a:latin typeface="Myriad Pro"/>
            <a:ea typeface="+mn-ea"/>
            <a:cs typeface="+mn-cs"/>
          </a:endParaRPr>
        </a:p>
      </dgm:t>
    </dgm:pt>
    <dgm:pt modelId="{21D88114-8728-4E6C-B747-C7385134E62A}" type="sibTrans" cxnId="{4D5540E8-ED92-47A8-AB5A-FCB8EFA78E99}">
      <dgm:prSet/>
      <dgm:spPr/>
      <dgm:t>
        <a:bodyPr/>
        <a:lstStyle/>
        <a:p>
          <a:endParaRPr lang="en-US"/>
        </a:p>
      </dgm:t>
    </dgm:pt>
    <dgm:pt modelId="{6465DAE6-5803-4CCD-AE1E-2CB033945AD9}" type="parTrans" cxnId="{4D5540E8-ED92-47A8-AB5A-FCB8EFA78E99}">
      <dgm:prSet/>
      <dgm:spPr>
        <a:xfrm>
          <a:off x="324680" y="1310268"/>
          <a:ext cx="261726" cy="810893"/>
        </a:xfrm>
      </dgm:spPr>
      <dgm:t>
        <a:bodyPr/>
        <a:lstStyle/>
        <a:p>
          <a:endParaRPr lang="en-US"/>
        </a:p>
      </dgm:t>
    </dgm:pt>
    <dgm:pt modelId="{17C7F558-52BD-423D-81F8-42CCC9F2B26B}" type="sibTrans" cxnId="{48738038-4260-47DB-A558-80EE3056CA11}">
      <dgm:prSet/>
      <dgm:spPr/>
      <dgm:t>
        <a:bodyPr/>
        <a:lstStyle/>
        <a:p>
          <a:endParaRPr lang="en-US"/>
        </a:p>
      </dgm:t>
    </dgm:pt>
    <dgm:pt modelId="{1AF71D27-6815-4086-8EFF-28AFC37E8460}" type="parTrans" cxnId="{48738038-4260-47DB-A558-80EE3056CA11}">
      <dgm:prSet/>
      <dgm:spPr/>
      <dgm:t>
        <a:bodyPr/>
        <a:lstStyle/>
        <a:p>
          <a:endParaRPr lang="en-US"/>
        </a:p>
      </dgm:t>
    </dgm:pt>
    <dgm:pt modelId="{2E61426C-DBCE-4B11-80B8-039F7B4BA003}" type="pres">
      <dgm:prSet presAssocID="{93FCA9CA-7CB8-47E4-BB7E-9DACB84AE39A}" presName="diagram" presStyleCnt="0">
        <dgm:presLayoutVars>
          <dgm:chPref val="1"/>
          <dgm:dir/>
          <dgm:animOne val="branch"/>
          <dgm:animLvl val="lvl"/>
          <dgm:resizeHandles/>
        </dgm:presLayoutVars>
      </dgm:prSet>
      <dgm:spPr/>
      <dgm:t>
        <a:bodyPr/>
        <a:lstStyle/>
        <a:p>
          <a:endParaRPr lang="en-US"/>
        </a:p>
      </dgm:t>
    </dgm:pt>
    <dgm:pt modelId="{A346DDBF-8DD2-42C0-A751-3109332ACF40}" type="pres">
      <dgm:prSet presAssocID="{FAE7B389-A667-403C-B59F-13E773F5597F}" presName="root" presStyleCnt="0"/>
      <dgm:spPr/>
      <dgm:t>
        <a:bodyPr/>
        <a:lstStyle/>
        <a:p>
          <a:endParaRPr lang="en-US"/>
        </a:p>
      </dgm:t>
    </dgm:pt>
    <dgm:pt modelId="{2E60C9F9-5AB3-4064-9E73-4A341AB2FD77}" type="pres">
      <dgm:prSet presAssocID="{FAE7B389-A667-403C-B59F-13E773F5597F}" presName="rootComposite" presStyleCnt="0"/>
      <dgm:spPr/>
      <dgm:t>
        <a:bodyPr/>
        <a:lstStyle/>
        <a:p>
          <a:endParaRPr lang="en-US"/>
        </a:p>
      </dgm:t>
    </dgm:pt>
    <dgm:pt modelId="{71E8A9CD-786F-4474-A94B-B8FB3F86A318}" type="pres">
      <dgm:prSet presAssocID="{FAE7B389-A667-403C-B59F-13E773F5597F}" presName="rootText" presStyleLbl="node1" presStyleIdx="0" presStyleCnt="1" custScaleX="114474" custScaleY="72003"/>
      <dgm:spPr>
        <a:prstGeom prst="roundRect">
          <a:avLst>
            <a:gd name="adj" fmla="val 10000"/>
          </a:avLst>
        </a:prstGeom>
      </dgm:spPr>
      <dgm:t>
        <a:bodyPr/>
        <a:lstStyle/>
        <a:p>
          <a:endParaRPr lang="en-US"/>
        </a:p>
      </dgm:t>
    </dgm:pt>
    <dgm:pt modelId="{9BEA222E-7B5F-47B3-8CA8-C1F79E8F9DD4}" type="pres">
      <dgm:prSet presAssocID="{FAE7B389-A667-403C-B59F-13E773F5597F}" presName="rootConnector" presStyleLbl="node1" presStyleIdx="0" presStyleCnt="1"/>
      <dgm:spPr/>
      <dgm:t>
        <a:bodyPr/>
        <a:lstStyle/>
        <a:p>
          <a:endParaRPr lang="en-US"/>
        </a:p>
      </dgm:t>
    </dgm:pt>
    <dgm:pt modelId="{64B88CDB-1D67-4A02-B536-4A732A8B2FA7}" type="pres">
      <dgm:prSet presAssocID="{FAE7B389-A667-403C-B59F-13E773F5597F}" presName="childShape" presStyleCnt="0"/>
      <dgm:spPr/>
      <dgm:t>
        <a:bodyPr/>
        <a:lstStyle/>
        <a:p>
          <a:endParaRPr lang="en-US"/>
        </a:p>
      </dgm:t>
    </dgm:pt>
    <dgm:pt modelId="{C4EC429B-74CE-447A-A551-A258085D4E0E}" type="pres">
      <dgm:prSet presAssocID="{6465DAE6-5803-4CCD-AE1E-2CB033945AD9}" presName="Name13" presStyleLbl="parChTrans1D2" presStyleIdx="0" presStyleCnt="3"/>
      <dgm:spPr>
        <a:custGeom>
          <a:avLst/>
          <a:gdLst/>
          <a:ahLst/>
          <a:cxnLst/>
          <a:rect l="0" t="0" r="0" b="0"/>
          <a:pathLst>
            <a:path>
              <a:moveTo>
                <a:pt x="0" y="0"/>
              </a:moveTo>
              <a:lnTo>
                <a:pt x="0" y="810893"/>
              </a:lnTo>
              <a:lnTo>
                <a:pt x="261726" y="810893"/>
              </a:lnTo>
            </a:path>
          </a:pathLst>
        </a:custGeom>
      </dgm:spPr>
      <dgm:t>
        <a:bodyPr/>
        <a:lstStyle/>
        <a:p>
          <a:endParaRPr lang="en-US"/>
        </a:p>
      </dgm:t>
    </dgm:pt>
    <dgm:pt modelId="{48E03C17-4A2E-4A61-A1B6-CA34B23B0AF5}" type="pres">
      <dgm:prSet presAssocID="{7F3E54EC-1A49-4EFB-915E-B3A487071BC1}" presName="childText" presStyleLbl="bgAcc1" presStyleIdx="0" presStyleCnt="3" custScaleX="159902" custScaleY="93569">
        <dgm:presLayoutVars>
          <dgm:bulletEnabled val="1"/>
        </dgm:presLayoutVars>
      </dgm:prSet>
      <dgm:spPr>
        <a:prstGeom prst="roundRect">
          <a:avLst>
            <a:gd name="adj" fmla="val 10000"/>
          </a:avLst>
        </a:prstGeom>
      </dgm:spPr>
      <dgm:t>
        <a:bodyPr/>
        <a:lstStyle/>
        <a:p>
          <a:endParaRPr lang="en-US"/>
        </a:p>
      </dgm:t>
    </dgm:pt>
    <dgm:pt modelId="{16A17EBC-0DDA-467B-8FF0-159A40F077CE}" type="pres">
      <dgm:prSet presAssocID="{9AA58985-BA75-4077-B066-8ADDB3D20BE1}" presName="Name13" presStyleLbl="parChTrans1D2" presStyleIdx="1" presStyleCnt="3"/>
      <dgm:spPr>
        <a:custGeom>
          <a:avLst/>
          <a:gdLst/>
          <a:ahLst/>
          <a:cxnLst/>
          <a:rect l="0" t="0" r="0" b="0"/>
          <a:pathLst>
            <a:path>
              <a:moveTo>
                <a:pt x="0" y="0"/>
              </a:moveTo>
              <a:lnTo>
                <a:pt x="0" y="2276103"/>
              </a:lnTo>
              <a:lnTo>
                <a:pt x="261726" y="2276103"/>
              </a:lnTo>
            </a:path>
          </a:pathLst>
        </a:custGeom>
      </dgm:spPr>
      <dgm:t>
        <a:bodyPr/>
        <a:lstStyle/>
        <a:p>
          <a:endParaRPr lang="en-US"/>
        </a:p>
      </dgm:t>
    </dgm:pt>
    <dgm:pt modelId="{73C2DC54-028C-4EC1-8841-2466E567C70D}" type="pres">
      <dgm:prSet presAssocID="{17707505-C843-4735-9739-1643FADFF8EE}" presName="childText" presStyleLbl="bgAcc1" presStyleIdx="1" presStyleCnt="3" custScaleX="161394">
        <dgm:presLayoutVars>
          <dgm:bulletEnabled val="1"/>
        </dgm:presLayoutVars>
      </dgm:prSet>
      <dgm:spPr>
        <a:prstGeom prst="roundRect">
          <a:avLst>
            <a:gd name="adj" fmla="val 10000"/>
          </a:avLst>
        </a:prstGeom>
      </dgm:spPr>
      <dgm:t>
        <a:bodyPr/>
        <a:lstStyle/>
        <a:p>
          <a:endParaRPr lang="en-US"/>
        </a:p>
      </dgm:t>
    </dgm:pt>
    <dgm:pt modelId="{3DDF6EFB-F5CC-456C-8D57-762A463D3C02}" type="pres">
      <dgm:prSet presAssocID="{3096789E-93CF-4E20-90FF-0F55ED4588CD}" presName="Name13" presStyleLbl="parChTrans1D2" presStyleIdx="2" presStyleCnt="3"/>
      <dgm:spPr>
        <a:custGeom>
          <a:avLst/>
          <a:gdLst/>
          <a:ahLst/>
          <a:cxnLst/>
          <a:rect l="0" t="0" r="0" b="0"/>
          <a:pathLst>
            <a:path>
              <a:moveTo>
                <a:pt x="0" y="0"/>
              </a:moveTo>
              <a:lnTo>
                <a:pt x="0" y="3670287"/>
              </a:lnTo>
              <a:lnTo>
                <a:pt x="261726" y="3670287"/>
              </a:lnTo>
            </a:path>
          </a:pathLst>
        </a:custGeom>
      </dgm:spPr>
      <dgm:t>
        <a:bodyPr/>
        <a:lstStyle/>
        <a:p>
          <a:endParaRPr lang="en-US"/>
        </a:p>
      </dgm:t>
    </dgm:pt>
    <dgm:pt modelId="{A5E54578-2B86-439E-8308-F83CDA6D37C4}" type="pres">
      <dgm:prSet presAssocID="{94E72A7B-426E-4388-BDEB-A42399467BBF}" presName="childText" presStyleLbl="bgAcc1" presStyleIdx="2" presStyleCnt="3" custScaleX="161394" custScaleY="63075">
        <dgm:presLayoutVars>
          <dgm:bulletEnabled val="1"/>
        </dgm:presLayoutVars>
      </dgm:prSet>
      <dgm:spPr>
        <a:prstGeom prst="roundRect">
          <a:avLst>
            <a:gd name="adj" fmla="val 10000"/>
          </a:avLst>
        </a:prstGeom>
      </dgm:spPr>
      <dgm:t>
        <a:bodyPr/>
        <a:lstStyle/>
        <a:p>
          <a:endParaRPr lang="en-US"/>
        </a:p>
      </dgm:t>
    </dgm:pt>
  </dgm:ptLst>
  <dgm:cxnLst>
    <dgm:cxn modelId="{4D5540E8-ED92-47A8-AB5A-FCB8EFA78E99}" srcId="{FAE7B389-A667-403C-B59F-13E773F5597F}" destId="{7F3E54EC-1A49-4EFB-915E-B3A487071BC1}" srcOrd="0" destOrd="0" parTransId="{6465DAE6-5803-4CCD-AE1E-2CB033945AD9}" sibTransId="{21D88114-8728-4E6C-B747-C7385134E62A}"/>
    <dgm:cxn modelId="{19C9901D-81F9-4142-A305-EC870C31756C}" srcId="{FAE7B389-A667-403C-B59F-13E773F5597F}" destId="{94E72A7B-426E-4388-BDEB-A42399467BBF}" srcOrd="2" destOrd="0" parTransId="{3096789E-93CF-4E20-90FF-0F55ED4588CD}" sibTransId="{CACAF110-64C2-479F-8627-13B357F56B19}"/>
    <dgm:cxn modelId="{43AFE6AB-556D-4C2E-A103-EC7F1B128DCD}" type="presOf" srcId="{FAE7B389-A667-403C-B59F-13E773F5597F}" destId="{71E8A9CD-786F-4474-A94B-B8FB3F86A318}" srcOrd="0" destOrd="0" presId="urn:microsoft.com/office/officeart/2005/8/layout/hierarchy3"/>
    <dgm:cxn modelId="{72E6D5D1-CBE3-41E2-9453-73E193EFD019}" type="presOf" srcId="{6465DAE6-5803-4CCD-AE1E-2CB033945AD9}" destId="{C4EC429B-74CE-447A-A551-A258085D4E0E}" srcOrd="0" destOrd="0" presId="urn:microsoft.com/office/officeart/2005/8/layout/hierarchy3"/>
    <dgm:cxn modelId="{ACCCC610-E150-48CF-8921-FD00E13AAF7C}" type="presOf" srcId="{7F3E54EC-1A49-4EFB-915E-B3A487071BC1}" destId="{48E03C17-4A2E-4A61-A1B6-CA34B23B0AF5}" srcOrd="0" destOrd="0" presId="urn:microsoft.com/office/officeart/2005/8/layout/hierarchy3"/>
    <dgm:cxn modelId="{B05074D5-404F-4517-9A49-2A5C56095492}" type="presOf" srcId="{F725ECC8-5E31-4968-8F7C-15F8F023C122}" destId="{48E03C17-4A2E-4A61-A1B6-CA34B23B0AF5}" srcOrd="0" destOrd="1" presId="urn:microsoft.com/office/officeart/2005/8/layout/hierarchy3"/>
    <dgm:cxn modelId="{08F6909D-1E10-4751-A475-F566C46E1A4B}" srcId="{93FCA9CA-7CB8-47E4-BB7E-9DACB84AE39A}" destId="{FAE7B389-A667-403C-B59F-13E773F5597F}" srcOrd="0" destOrd="0" parTransId="{0CB29B7C-EFCF-4AA5-B5B7-8C30B290C65D}" sibTransId="{BECFA20A-2D3E-401D-9279-3598F43192F0}"/>
    <dgm:cxn modelId="{DCF47D6B-C3E5-43B7-9F92-6AEBFF6B97A0}" type="presOf" srcId="{3096789E-93CF-4E20-90FF-0F55ED4588CD}" destId="{3DDF6EFB-F5CC-456C-8D57-762A463D3C02}" srcOrd="0" destOrd="0" presId="urn:microsoft.com/office/officeart/2005/8/layout/hierarchy3"/>
    <dgm:cxn modelId="{9CCCD490-D013-4EFE-A86F-11AF3036C245}" srcId="{94E72A7B-426E-4388-BDEB-A42399467BBF}" destId="{59B0150C-991F-405E-95FE-D8D3CE9E7608}" srcOrd="0" destOrd="0" parTransId="{34799304-1A11-44A8-A462-54576C792697}" sibTransId="{EBA410BE-DE7F-4B9D-B2DD-D17E43BB8AA7}"/>
    <dgm:cxn modelId="{CFC7B9DA-13FD-40BE-9F0A-D11536606365}" srcId="{FAE7B389-A667-403C-B59F-13E773F5597F}" destId="{17707505-C843-4735-9739-1643FADFF8EE}" srcOrd="1" destOrd="0" parTransId="{9AA58985-BA75-4077-B066-8ADDB3D20BE1}" sibTransId="{B27B233A-7589-4CE8-972B-5E75471A2529}"/>
    <dgm:cxn modelId="{300A8170-AB48-48E0-B659-DCF856F1AC26}" type="presOf" srcId="{93FCA9CA-7CB8-47E4-BB7E-9DACB84AE39A}" destId="{2E61426C-DBCE-4B11-80B8-039F7B4BA003}" srcOrd="0" destOrd="0" presId="urn:microsoft.com/office/officeart/2005/8/layout/hierarchy3"/>
    <dgm:cxn modelId="{60F139F5-0773-4B12-B4E0-CB1E058AD502}" type="presOf" srcId="{59B0150C-991F-405E-95FE-D8D3CE9E7608}" destId="{A5E54578-2B86-439E-8308-F83CDA6D37C4}" srcOrd="0" destOrd="1" presId="urn:microsoft.com/office/officeart/2005/8/layout/hierarchy3"/>
    <dgm:cxn modelId="{AC1EB35E-FC77-4BE5-A346-0B8BF0983FA0}" type="presOf" srcId="{94E72A7B-426E-4388-BDEB-A42399467BBF}" destId="{A5E54578-2B86-439E-8308-F83CDA6D37C4}" srcOrd="0" destOrd="0" presId="urn:microsoft.com/office/officeart/2005/8/layout/hierarchy3"/>
    <dgm:cxn modelId="{48738038-4260-47DB-A558-80EE3056CA11}" srcId="{7F3E54EC-1A49-4EFB-915E-B3A487071BC1}" destId="{F725ECC8-5E31-4968-8F7C-15F8F023C122}" srcOrd="0" destOrd="0" parTransId="{1AF71D27-6815-4086-8EFF-28AFC37E8460}" sibTransId="{17C7F558-52BD-423D-81F8-42CCC9F2B26B}"/>
    <dgm:cxn modelId="{1929523A-B3AB-453C-A5E5-8F574E222F7F}" type="presOf" srcId="{9AA58985-BA75-4077-B066-8ADDB3D20BE1}" destId="{16A17EBC-0DDA-467B-8FF0-159A40F077CE}" srcOrd="0" destOrd="0" presId="urn:microsoft.com/office/officeart/2005/8/layout/hierarchy3"/>
    <dgm:cxn modelId="{026DE79E-5DBF-4C8D-97AB-89EE5F305550}" srcId="{17707505-C843-4735-9739-1643FADFF8EE}" destId="{6ACD5284-6094-4FE3-9BDB-2845FF19CBB5}" srcOrd="0" destOrd="0" parTransId="{713EDC8C-6B91-4034-9AC2-2B3E2822CB63}" sibTransId="{C0E333BE-94F3-47F7-B378-86F28461C228}"/>
    <dgm:cxn modelId="{E6BA990F-C5F8-4FCF-9DCE-C667941861C3}" type="presOf" srcId="{6ACD5284-6094-4FE3-9BDB-2845FF19CBB5}" destId="{73C2DC54-028C-4EC1-8841-2466E567C70D}" srcOrd="0" destOrd="1" presId="urn:microsoft.com/office/officeart/2005/8/layout/hierarchy3"/>
    <dgm:cxn modelId="{01505872-A406-4E44-97F9-71D984BEB3CA}" type="presOf" srcId="{17707505-C843-4735-9739-1643FADFF8EE}" destId="{73C2DC54-028C-4EC1-8841-2466E567C70D}" srcOrd="0" destOrd="0" presId="urn:microsoft.com/office/officeart/2005/8/layout/hierarchy3"/>
    <dgm:cxn modelId="{2F59D7E6-EAAA-442C-9E9E-67F3ADCFBE2B}" type="presOf" srcId="{FAE7B389-A667-403C-B59F-13E773F5597F}" destId="{9BEA222E-7B5F-47B3-8CA8-C1F79E8F9DD4}" srcOrd="1" destOrd="0" presId="urn:microsoft.com/office/officeart/2005/8/layout/hierarchy3"/>
    <dgm:cxn modelId="{F24EC8F6-D3BC-48D3-BBAF-1B565CE99BE7}" type="presParOf" srcId="{2E61426C-DBCE-4B11-80B8-039F7B4BA003}" destId="{A346DDBF-8DD2-42C0-A751-3109332ACF40}" srcOrd="0" destOrd="0" presId="urn:microsoft.com/office/officeart/2005/8/layout/hierarchy3"/>
    <dgm:cxn modelId="{E9802C75-603B-4B03-91A4-490FF30CD313}" type="presParOf" srcId="{A346DDBF-8DD2-42C0-A751-3109332ACF40}" destId="{2E60C9F9-5AB3-4064-9E73-4A341AB2FD77}" srcOrd="0" destOrd="0" presId="urn:microsoft.com/office/officeart/2005/8/layout/hierarchy3"/>
    <dgm:cxn modelId="{26433522-5641-4056-94F2-9930674056AF}" type="presParOf" srcId="{2E60C9F9-5AB3-4064-9E73-4A341AB2FD77}" destId="{71E8A9CD-786F-4474-A94B-B8FB3F86A318}" srcOrd="0" destOrd="0" presId="urn:microsoft.com/office/officeart/2005/8/layout/hierarchy3"/>
    <dgm:cxn modelId="{FE47D27B-97D2-4902-8FE9-C9C78396BF9E}" type="presParOf" srcId="{2E60C9F9-5AB3-4064-9E73-4A341AB2FD77}" destId="{9BEA222E-7B5F-47B3-8CA8-C1F79E8F9DD4}" srcOrd="1" destOrd="0" presId="urn:microsoft.com/office/officeart/2005/8/layout/hierarchy3"/>
    <dgm:cxn modelId="{AD1D2EA9-46F9-4582-827E-2C72E94D58AB}" type="presParOf" srcId="{A346DDBF-8DD2-42C0-A751-3109332ACF40}" destId="{64B88CDB-1D67-4A02-B536-4A732A8B2FA7}" srcOrd="1" destOrd="0" presId="urn:microsoft.com/office/officeart/2005/8/layout/hierarchy3"/>
    <dgm:cxn modelId="{5AEAC654-1DE7-49E4-A344-EA6EBF1AA447}" type="presParOf" srcId="{64B88CDB-1D67-4A02-B536-4A732A8B2FA7}" destId="{C4EC429B-74CE-447A-A551-A258085D4E0E}" srcOrd="0" destOrd="0" presId="urn:microsoft.com/office/officeart/2005/8/layout/hierarchy3"/>
    <dgm:cxn modelId="{6DDCD0B2-E897-42CD-A8A7-467075486B03}" type="presParOf" srcId="{64B88CDB-1D67-4A02-B536-4A732A8B2FA7}" destId="{48E03C17-4A2E-4A61-A1B6-CA34B23B0AF5}" srcOrd="1" destOrd="0" presId="urn:microsoft.com/office/officeart/2005/8/layout/hierarchy3"/>
    <dgm:cxn modelId="{39D18ADA-CD7F-4712-8821-1C2CCFF0F85F}" type="presParOf" srcId="{64B88CDB-1D67-4A02-B536-4A732A8B2FA7}" destId="{16A17EBC-0DDA-467B-8FF0-159A40F077CE}" srcOrd="2" destOrd="0" presId="urn:microsoft.com/office/officeart/2005/8/layout/hierarchy3"/>
    <dgm:cxn modelId="{DA041A94-787D-4675-BB46-DA4795018305}" type="presParOf" srcId="{64B88CDB-1D67-4A02-B536-4A732A8B2FA7}" destId="{73C2DC54-028C-4EC1-8841-2466E567C70D}" srcOrd="3" destOrd="0" presId="urn:microsoft.com/office/officeart/2005/8/layout/hierarchy3"/>
    <dgm:cxn modelId="{3D5DE124-37EA-4748-B970-60198F32170C}" type="presParOf" srcId="{64B88CDB-1D67-4A02-B536-4A732A8B2FA7}" destId="{3DDF6EFB-F5CC-456C-8D57-762A463D3C02}" srcOrd="4" destOrd="0" presId="urn:microsoft.com/office/officeart/2005/8/layout/hierarchy3"/>
    <dgm:cxn modelId="{4B44F55B-9C83-4FDA-99BB-A647E2B7FA32}" type="presParOf" srcId="{64B88CDB-1D67-4A02-B536-4A732A8B2FA7}" destId="{A5E54578-2B86-439E-8308-F83CDA6D37C4}" srcOrd="5" destOrd="0" presId="urn:microsoft.com/office/officeart/2005/8/layout/hierarchy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CA40530-1DA4-4A68-9179-9459BDD0413D}" type="doc">
      <dgm:prSet loTypeId="urn:microsoft.com/office/officeart/2005/8/layout/vList2" loCatId="list" qsTypeId="urn:microsoft.com/office/officeart/2005/8/quickstyle/simple4" qsCatId="simple" csTypeId="urn:microsoft.com/office/officeart/2005/8/colors/colorful3" csCatId="colorful" phldr="1"/>
      <dgm:spPr/>
      <dgm:t>
        <a:bodyPr/>
        <a:lstStyle/>
        <a:p>
          <a:endParaRPr lang="en-US"/>
        </a:p>
      </dgm:t>
    </dgm:pt>
    <dgm:pt modelId="{BC0D2495-B009-4E5B-9F23-E75D286FED52}">
      <dgm:prSet phldrT="[Text]" custT="1"/>
      <dgm:spPr/>
      <dgm:t>
        <a:bodyPr/>
        <a:lstStyle/>
        <a:p>
          <a:r>
            <a:rPr lang="en-US" sz="1600" b="1" dirty="0" smtClean="0">
              <a:effectLst>
                <a:outerShdw blurRad="38100" dist="38100" dir="2700000" algn="tl">
                  <a:srgbClr val="000000">
                    <a:alpha val="43137"/>
                  </a:srgbClr>
                </a:outerShdw>
              </a:effectLst>
              <a:latin typeface="Cambria" panose="02040503050406030204" pitchFamily="18" charset="0"/>
            </a:rPr>
            <a:t>1) Select viewing platforms</a:t>
          </a:r>
          <a:endParaRPr lang="en-US" sz="1600" b="1" dirty="0">
            <a:effectLst>
              <a:outerShdw blurRad="38100" dist="38100" dir="2700000" algn="tl">
                <a:srgbClr val="000000">
                  <a:alpha val="43137"/>
                </a:srgbClr>
              </a:outerShdw>
            </a:effectLst>
            <a:latin typeface="Cambria" panose="02040503050406030204" pitchFamily="18" charset="0"/>
          </a:endParaRPr>
        </a:p>
      </dgm:t>
    </dgm:pt>
    <dgm:pt modelId="{B677D5D2-AD14-426D-AFCF-3DF9A24C53AC}" type="parTrans" cxnId="{0F6A09B3-435C-4901-AF8C-141117C7BD68}">
      <dgm:prSet/>
      <dgm:spPr/>
      <dgm:t>
        <a:bodyPr/>
        <a:lstStyle/>
        <a:p>
          <a:endParaRPr lang="en-US" sz="1600">
            <a:effectLst>
              <a:outerShdw blurRad="38100" dist="38100" dir="2700000" algn="tl">
                <a:srgbClr val="000000">
                  <a:alpha val="43137"/>
                </a:srgbClr>
              </a:outerShdw>
            </a:effectLst>
            <a:latin typeface="Cambria" panose="02040503050406030204" pitchFamily="18" charset="0"/>
          </a:endParaRPr>
        </a:p>
      </dgm:t>
    </dgm:pt>
    <dgm:pt modelId="{577EEEDA-9F2B-4958-9646-5B1F352879B0}" type="sibTrans" cxnId="{0F6A09B3-435C-4901-AF8C-141117C7BD68}">
      <dgm:prSet/>
      <dgm:spPr/>
      <dgm:t>
        <a:bodyPr/>
        <a:lstStyle/>
        <a:p>
          <a:endParaRPr lang="en-US" sz="1600">
            <a:effectLst>
              <a:outerShdw blurRad="38100" dist="38100" dir="2700000" algn="tl">
                <a:srgbClr val="000000">
                  <a:alpha val="43137"/>
                </a:srgbClr>
              </a:outerShdw>
            </a:effectLst>
            <a:latin typeface="Cambria" panose="02040503050406030204" pitchFamily="18" charset="0"/>
          </a:endParaRPr>
        </a:p>
      </dgm:t>
    </dgm:pt>
    <dgm:pt modelId="{B3EECA6F-3DE7-4300-B3D4-C5BF6E885443}">
      <dgm:prSet phldrT="[Text]" custT="1"/>
      <dgm:spPr/>
      <dgm:t>
        <a:bodyPr/>
        <a:lstStyle/>
        <a:p>
          <a:r>
            <a:rPr lang="en-US" sz="1600" b="1" dirty="0" smtClean="0">
              <a:effectLst>
                <a:outerShdw blurRad="38100" dist="38100" dir="2700000" algn="tl">
                  <a:srgbClr val="000000">
                    <a:alpha val="43137"/>
                  </a:srgbClr>
                </a:outerShdw>
              </a:effectLst>
              <a:latin typeface="Cambria" panose="02040503050406030204" pitchFamily="18" charset="0"/>
            </a:rPr>
            <a:t>4) Evaluate, apply H-8410 DZ definitions and classify distance zones.</a:t>
          </a:r>
          <a:endParaRPr lang="en-US" sz="1600" b="1" dirty="0">
            <a:effectLst>
              <a:outerShdw blurRad="38100" dist="38100" dir="2700000" algn="tl">
                <a:srgbClr val="000000">
                  <a:alpha val="43137"/>
                </a:srgbClr>
              </a:outerShdw>
            </a:effectLst>
            <a:latin typeface="Cambria" panose="02040503050406030204" pitchFamily="18" charset="0"/>
          </a:endParaRPr>
        </a:p>
      </dgm:t>
    </dgm:pt>
    <dgm:pt modelId="{9F312FA7-B4C4-4361-B959-FB26DA93F412}" type="parTrans" cxnId="{65C7D88E-24A2-4872-9E1C-332DAEE74D93}">
      <dgm:prSet/>
      <dgm:spPr/>
      <dgm:t>
        <a:bodyPr/>
        <a:lstStyle/>
        <a:p>
          <a:endParaRPr lang="en-US" sz="1600">
            <a:effectLst>
              <a:outerShdw blurRad="38100" dist="38100" dir="2700000" algn="tl">
                <a:srgbClr val="000000">
                  <a:alpha val="43137"/>
                </a:srgbClr>
              </a:outerShdw>
            </a:effectLst>
            <a:latin typeface="Cambria" panose="02040503050406030204" pitchFamily="18" charset="0"/>
          </a:endParaRPr>
        </a:p>
      </dgm:t>
    </dgm:pt>
    <dgm:pt modelId="{9956C94E-C655-4964-A2D8-5CB7AE3E52CC}" type="sibTrans" cxnId="{65C7D88E-24A2-4872-9E1C-332DAEE74D93}">
      <dgm:prSet/>
      <dgm:spPr/>
      <dgm:t>
        <a:bodyPr/>
        <a:lstStyle/>
        <a:p>
          <a:endParaRPr lang="en-US" sz="1600">
            <a:effectLst>
              <a:outerShdw blurRad="38100" dist="38100" dir="2700000" algn="tl">
                <a:srgbClr val="000000">
                  <a:alpha val="43137"/>
                </a:srgbClr>
              </a:outerShdw>
            </a:effectLst>
            <a:latin typeface="Cambria" panose="02040503050406030204" pitchFamily="18" charset="0"/>
          </a:endParaRPr>
        </a:p>
      </dgm:t>
    </dgm:pt>
    <dgm:pt modelId="{97A072D6-07AA-4AA0-9142-E635A7AF6FF3}">
      <dgm:prSet custT="1"/>
      <dgm:spPr/>
      <dgm:t>
        <a:bodyPr/>
        <a:lstStyle/>
        <a:p>
          <a:r>
            <a:rPr lang="en-US" sz="1600" b="1" dirty="0" smtClean="0">
              <a:ln/>
              <a:effectLst>
                <a:outerShdw blurRad="38100" dist="38100" dir="2700000" algn="tl">
                  <a:srgbClr val="000000">
                    <a:alpha val="43137"/>
                  </a:srgbClr>
                </a:outerShdw>
              </a:effectLst>
              <a:latin typeface="Cambria" panose="02040503050406030204" pitchFamily="18" charset="0"/>
            </a:rPr>
            <a:t>3) Run a computer-aided viewshed analysis using GIS</a:t>
          </a:r>
        </a:p>
      </dgm:t>
    </dgm:pt>
    <dgm:pt modelId="{B19D4A83-7956-4A72-A5FC-5B53E0564322}" type="parTrans" cxnId="{DDED6A4F-18FF-48D9-BE22-C5B1ACBF3C1C}">
      <dgm:prSet/>
      <dgm:spPr/>
      <dgm:t>
        <a:bodyPr/>
        <a:lstStyle/>
        <a:p>
          <a:endParaRPr lang="en-US" sz="1600">
            <a:effectLst>
              <a:outerShdw blurRad="38100" dist="38100" dir="2700000" algn="tl">
                <a:srgbClr val="000000">
                  <a:alpha val="43137"/>
                </a:srgbClr>
              </a:outerShdw>
            </a:effectLst>
            <a:latin typeface="Cambria" panose="02040503050406030204" pitchFamily="18" charset="0"/>
          </a:endParaRPr>
        </a:p>
      </dgm:t>
    </dgm:pt>
    <dgm:pt modelId="{3C29614B-4AF5-4233-901E-7882215B5870}" type="sibTrans" cxnId="{DDED6A4F-18FF-48D9-BE22-C5B1ACBF3C1C}">
      <dgm:prSet/>
      <dgm:spPr/>
      <dgm:t>
        <a:bodyPr/>
        <a:lstStyle/>
        <a:p>
          <a:endParaRPr lang="en-US" sz="1600">
            <a:effectLst>
              <a:outerShdw blurRad="38100" dist="38100" dir="2700000" algn="tl">
                <a:srgbClr val="000000">
                  <a:alpha val="43137"/>
                </a:srgbClr>
              </a:outerShdw>
            </a:effectLst>
            <a:latin typeface="Cambria" panose="02040503050406030204" pitchFamily="18" charset="0"/>
          </a:endParaRPr>
        </a:p>
      </dgm:t>
    </dgm:pt>
    <dgm:pt modelId="{DCBB72D5-346D-4770-8F3F-5B34B1FE3BBA}">
      <dgm:prSet phldrT="[Text]" custT="1"/>
      <dgm:spPr/>
      <dgm:t>
        <a:bodyPr/>
        <a:lstStyle/>
        <a:p>
          <a:r>
            <a:rPr lang="en-US" sz="1600" b="1" dirty="0" smtClean="0">
              <a:effectLst>
                <a:outerShdw blurRad="38100" dist="38100" dir="2700000" algn="tl">
                  <a:srgbClr val="000000">
                    <a:alpha val="43137"/>
                  </a:srgbClr>
                </a:outerShdw>
              </a:effectLst>
              <a:latin typeface="Cambria" panose="02040503050406030204" pitchFamily="18" charset="0"/>
            </a:rPr>
            <a:t>5) Enter Data into VRI Geodatabase</a:t>
          </a:r>
          <a:endParaRPr lang="en-US" sz="1600" b="1" dirty="0">
            <a:effectLst>
              <a:outerShdw blurRad="38100" dist="38100" dir="2700000" algn="tl">
                <a:srgbClr val="000000">
                  <a:alpha val="43137"/>
                </a:srgbClr>
              </a:outerShdw>
            </a:effectLst>
            <a:latin typeface="Cambria" panose="02040503050406030204" pitchFamily="18" charset="0"/>
          </a:endParaRPr>
        </a:p>
      </dgm:t>
    </dgm:pt>
    <dgm:pt modelId="{C9F3C428-8F36-4BBC-8722-F513DC03B5E4}" type="parTrans" cxnId="{C0E1FEFC-6A36-447A-8243-0D92DAA61A3F}">
      <dgm:prSet/>
      <dgm:spPr/>
      <dgm:t>
        <a:bodyPr/>
        <a:lstStyle/>
        <a:p>
          <a:endParaRPr lang="en-US" sz="1600">
            <a:effectLst>
              <a:outerShdw blurRad="38100" dist="38100" dir="2700000" algn="tl">
                <a:srgbClr val="000000">
                  <a:alpha val="43137"/>
                </a:srgbClr>
              </a:outerShdw>
            </a:effectLst>
            <a:latin typeface="Cambria" panose="02040503050406030204" pitchFamily="18" charset="0"/>
          </a:endParaRPr>
        </a:p>
      </dgm:t>
    </dgm:pt>
    <dgm:pt modelId="{5A3C332B-EF7B-414B-9828-4B247D709D5C}" type="sibTrans" cxnId="{C0E1FEFC-6A36-447A-8243-0D92DAA61A3F}">
      <dgm:prSet/>
      <dgm:spPr/>
      <dgm:t>
        <a:bodyPr/>
        <a:lstStyle/>
        <a:p>
          <a:endParaRPr lang="en-US" sz="1600">
            <a:effectLst>
              <a:outerShdw blurRad="38100" dist="38100" dir="2700000" algn="tl">
                <a:srgbClr val="000000">
                  <a:alpha val="43137"/>
                </a:srgbClr>
              </a:outerShdw>
            </a:effectLst>
            <a:latin typeface="Cambria" panose="02040503050406030204" pitchFamily="18" charset="0"/>
          </a:endParaRPr>
        </a:p>
      </dgm:t>
    </dgm:pt>
    <dgm:pt modelId="{A96E67B7-1F1C-4D0F-BAB1-128CA61CEAB1}">
      <dgm:prSet custT="1"/>
      <dgm:spPr/>
      <dgm:t>
        <a:bodyPr/>
        <a:lstStyle/>
        <a:p>
          <a:r>
            <a:rPr lang="en-US" sz="1600" b="1" dirty="0" smtClean="0">
              <a:ln/>
              <a:effectLst>
                <a:outerShdw blurRad="38100" dist="38100" dir="2700000" algn="tl">
                  <a:srgbClr val="000000">
                    <a:alpha val="43137"/>
                  </a:srgbClr>
                </a:outerShdw>
              </a:effectLst>
              <a:latin typeface="Cambria" panose="02040503050406030204" pitchFamily="18" charset="0"/>
            </a:rPr>
            <a:t>2) Document selection details</a:t>
          </a:r>
          <a:endParaRPr lang="en-US" sz="1600" b="1" dirty="0">
            <a:effectLst>
              <a:outerShdw blurRad="38100" dist="38100" dir="2700000" algn="tl">
                <a:srgbClr val="000000">
                  <a:alpha val="43137"/>
                </a:srgbClr>
              </a:outerShdw>
            </a:effectLst>
            <a:latin typeface="Cambria" panose="02040503050406030204" pitchFamily="18" charset="0"/>
          </a:endParaRPr>
        </a:p>
      </dgm:t>
    </dgm:pt>
    <dgm:pt modelId="{B1485CFC-F410-4A8E-BD4A-829CE65C3E6A}" type="parTrans" cxnId="{5AE44999-79F9-4708-83CA-3D3EAEE2DEEF}">
      <dgm:prSet/>
      <dgm:spPr/>
      <dgm:t>
        <a:bodyPr/>
        <a:lstStyle/>
        <a:p>
          <a:endParaRPr lang="en-US" sz="1600">
            <a:effectLst>
              <a:outerShdw blurRad="38100" dist="38100" dir="2700000" algn="tl">
                <a:srgbClr val="000000">
                  <a:alpha val="43137"/>
                </a:srgbClr>
              </a:outerShdw>
            </a:effectLst>
            <a:latin typeface="Cambria" panose="02040503050406030204" pitchFamily="18" charset="0"/>
          </a:endParaRPr>
        </a:p>
      </dgm:t>
    </dgm:pt>
    <dgm:pt modelId="{125C50C8-C43F-4C4B-9F4E-809914B39005}" type="sibTrans" cxnId="{5AE44999-79F9-4708-83CA-3D3EAEE2DEEF}">
      <dgm:prSet/>
      <dgm:spPr/>
      <dgm:t>
        <a:bodyPr/>
        <a:lstStyle/>
        <a:p>
          <a:endParaRPr lang="en-US" sz="1600">
            <a:effectLst>
              <a:outerShdw blurRad="38100" dist="38100" dir="2700000" algn="tl">
                <a:srgbClr val="000000">
                  <a:alpha val="43137"/>
                </a:srgbClr>
              </a:outerShdw>
            </a:effectLst>
            <a:latin typeface="Cambria" panose="02040503050406030204" pitchFamily="18" charset="0"/>
          </a:endParaRPr>
        </a:p>
      </dgm:t>
    </dgm:pt>
    <dgm:pt modelId="{22413215-5D5E-4450-9EF8-FF6CF5A5F80E}" type="pres">
      <dgm:prSet presAssocID="{DCA40530-1DA4-4A68-9179-9459BDD0413D}" presName="linear" presStyleCnt="0">
        <dgm:presLayoutVars>
          <dgm:animLvl val="lvl"/>
          <dgm:resizeHandles val="exact"/>
        </dgm:presLayoutVars>
      </dgm:prSet>
      <dgm:spPr/>
      <dgm:t>
        <a:bodyPr/>
        <a:lstStyle/>
        <a:p>
          <a:endParaRPr lang="en-US"/>
        </a:p>
      </dgm:t>
    </dgm:pt>
    <dgm:pt modelId="{820F5F19-9F03-40FC-A42E-6A8A601FB788}" type="pres">
      <dgm:prSet presAssocID="{BC0D2495-B009-4E5B-9F23-E75D286FED52}" presName="parentText" presStyleLbl="node1" presStyleIdx="0" presStyleCnt="5" custScaleY="104474" custLinFactY="-49100" custLinFactNeighborY="-100000">
        <dgm:presLayoutVars>
          <dgm:chMax val="0"/>
          <dgm:bulletEnabled val="1"/>
        </dgm:presLayoutVars>
      </dgm:prSet>
      <dgm:spPr/>
      <dgm:t>
        <a:bodyPr/>
        <a:lstStyle/>
        <a:p>
          <a:endParaRPr lang="en-US"/>
        </a:p>
      </dgm:t>
    </dgm:pt>
    <dgm:pt modelId="{8BAA5F84-4406-4731-89FA-9EC59478F4F9}" type="pres">
      <dgm:prSet presAssocID="{577EEEDA-9F2B-4958-9646-5B1F352879B0}" presName="spacer" presStyleCnt="0"/>
      <dgm:spPr/>
      <dgm:t>
        <a:bodyPr/>
        <a:lstStyle/>
        <a:p>
          <a:endParaRPr lang="en-US"/>
        </a:p>
      </dgm:t>
    </dgm:pt>
    <dgm:pt modelId="{1922ED97-C608-45E8-AEFF-1285CEF3F344}" type="pres">
      <dgm:prSet presAssocID="{A96E67B7-1F1C-4D0F-BAB1-128CA61CEAB1}" presName="parentText" presStyleLbl="node1" presStyleIdx="1" presStyleCnt="5" custLinFactNeighborY="-89722">
        <dgm:presLayoutVars>
          <dgm:chMax val="0"/>
          <dgm:bulletEnabled val="1"/>
        </dgm:presLayoutVars>
      </dgm:prSet>
      <dgm:spPr/>
      <dgm:t>
        <a:bodyPr/>
        <a:lstStyle/>
        <a:p>
          <a:endParaRPr lang="en-US"/>
        </a:p>
      </dgm:t>
    </dgm:pt>
    <dgm:pt modelId="{E4E61890-F836-4CD6-9A73-3904BE349170}" type="pres">
      <dgm:prSet presAssocID="{125C50C8-C43F-4C4B-9F4E-809914B39005}" presName="spacer" presStyleCnt="0"/>
      <dgm:spPr/>
      <dgm:t>
        <a:bodyPr/>
        <a:lstStyle/>
        <a:p>
          <a:endParaRPr lang="en-US"/>
        </a:p>
      </dgm:t>
    </dgm:pt>
    <dgm:pt modelId="{303C04AD-2A34-41CC-8D61-C6400915D7B7}" type="pres">
      <dgm:prSet presAssocID="{97A072D6-07AA-4AA0-9142-E635A7AF6FF3}" presName="parentText" presStyleLbl="node1" presStyleIdx="2" presStyleCnt="5" custLinFactY="-6307" custLinFactNeighborY="-100000">
        <dgm:presLayoutVars>
          <dgm:chMax val="0"/>
          <dgm:bulletEnabled val="1"/>
        </dgm:presLayoutVars>
      </dgm:prSet>
      <dgm:spPr/>
      <dgm:t>
        <a:bodyPr/>
        <a:lstStyle/>
        <a:p>
          <a:endParaRPr lang="en-US"/>
        </a:p>
      </dgm:t>
    </dgm:pt>
    <dgm:pt modelId="{90EEA061-75B6-46DE-80B9-FB48F4AF8D38}" type="pres">
      <dgm:prSet presAssocID="{3C29614B-4AF5-4233-901E-7882215B5870}" presName="spacer" presStyleCnt="0"/>
      <dgm:spPr/>
      <dgm:t>
        <a:bodyPr/>
        <a:lstStyle/>
        <a:p>
          <a:endParaRPr lang="en-US"/>
        </a:p>
      </dgm:t>
    </dgm:pt>
    <dgm:pt modelId="{B2D02DF2-933B-4A05-B2B6-83277690F050}" type="pres">
      <dgm:prSet presAssocID="{B3EECA6F-3DE7-4300-B3D4-C5BF6E885443}" presName="parentText" presStyleLbl="node1" presStyleIdx="3" presStyleCnt="5" custLinFactY="-14171" custLinFactNeighborX="259" custLinFactNeighborY="-100000">
        <dgm:presLayoutVars>
          <dgm:chMax val="0"/>
          <dgm:bulletEnabled val="1"/>
        </dgm:presLayoutVars>
      </dgm:prSet>
      <dgm:spPr/>
      <dgm:t>
        <a:bodyPr/>
        <a:lstStyle/>
        <a:p>
          <a:endParaRPr lang="en-US"/>
        </a:p>
      </dgm:t>
    </dgm:pt>
    <dgm:pt modelId="{0051EFBB-C24F-41F1-A8AE-33D8BD245C6A}" type="pres">
      <dgm:prSet presAssocID="{9956C94E-C655-4964-A2D8-5CB7AE3E52CC}" presName="spacer" presStyleCnt="0"/>
      <dgm:spPr/>
      <dgm:t>
        <a:bodyPr/>
        <a:lstStyle/>
        <a:p>
          <a:endParaRPr lang="en-US"/>
        </a:p>
      </dgm:t>
    </dgm:pt>
    <dgm:pt modelId="{32E6FCAE-A45E-4AE9-B98E-C1192DDF900F}" type="pres">
      <dgm:prSet presAssocID="{DCBB72D5-346D-4770-8F3F-5B34B1FE3BBA}" presName="parentText" presStyleLbl="node1" presStyleIdx="4" presStyleCnt="5" custLinFactY="-21904" custLinFactNeighborX="-777" custLinFactNeighborY="-100000">
        <dgm:presLayoutVars>
          <dgm:chMax val="0"/>
          <dgm:bulletEnabled val="1"/>
        </dgm:presLayoutVars>
      </dgm:prSet>
      <dgm:spPr/>
      <dgm:t>
        <a:bodyPr/>
        <a:lstStyle/>
        <a:p>
          <a:endParaRPr lang="en-US"/>
        </a:p>
      </dgm:t>
    </dgm:pt>
  </dgm:ptLst>
  <dgm:cxnLst>
    <dgm:cxn modelId="{C2E1F548-98CC-4217-BB75-AA9A127EC982}" type="presOf" srcId="{BC0D2495-B009-4E5B-9F23-E75D286FED52}" destId="{820F5F19-9F03-40FC-A42E-6A8A601FB788}" srcOrd="0" destOrd="0" presId="urn:microsoft.com/office/officeart/2005/8/layout/vList2"/>
    <dgm:cxn modelId="{62629183-D885-438E-BA79-DFA6FEAC566D}" type="presOf" srcId="{97A072D6-07AA-4AA0-9142-E635A7AF6FF3}" destId="{303C04AD-2A34-41CC-8D61-C6400915D7B7}" srcOrd="0" destOrd="0" presId="urn:microsoft.com/office/officeart/2005/8/layout/vList2"/>
    <dgm:cxn modelId="{C0E1FEFC-6A36-447A-8243-0D92DAA61A3F}" srcId="{DCA40530-1DA4-4A68-9179-9459BDD0413D}" destId="{DCBB72D5-346D-4770-8F3F-5B34B1FE3BBA}" srcOrd="4" destOrd="0" parTransId="{C9F3C428-8F36-4BBC-8722-F513DC03B5E4}" sibTransId="{5A3C332B-EF7B-414B-9828-4B247D709D5C}"/>
    <dgm:cxn modelId="{BFCCF812-F137-4077-98EE-5B36E0896EDF}" type="presOf" srcId="{DCA40530-1DA4-4A68-9179-9459BDD0413D}" destId="{22413215-5D5E-4450-9EF8-FF6CF5A5F80E}" srcOrd="0" destOrd="0" presId="urn:microsoft.com/office/officeart/2005/8/layout/vList2"/>
    <dgm:cxn modelId="{EFB492D4-B83F-4064-BB79-EA5E8A329662}" type="presOf" srcId="{DCBB72D5-346D-4770-8F3F-5B34B1FE3BBA}" destId="{32E6FCAE-A45E-4AE9-B98E-C1192DDF900F}" srcOrd="0" destOrd="0" presId="urn:microsoft.com/office/officeart/2005/8/layout/vList2"/>
    <dgm:cxn modelId="{5AE44999-79F9-4708-83CA-3D3EAEE2DEEF}" srcId="{DCA40530-1DA4-4A68-9179-9459BDD0413D}" destId="{A96E67B7-1F1C-4D0F-BAB1-128CA61CEAB1}" srcOrd="1" destOrd="0" parTransId="{B1485CFC-F410-4A8E-BD4A-829CE65C3E6A}" sibTransId="{125C50C8-C43F-4C4B-9F4E-809914B39005}"/>
    <dgm:cxn modelId="{C3F36CEA-CC7C-4FE7-9402-4A3962BBBD89}" type="presOf" srcId="{B3EECA6F-3DE7-4300-B3D4-C5BF6E885443}" destId="{B2D02DF2-933B-4A05-B2B6-83277690F050}" srcOrd="0" destOrd="0" presId="urn:microsoft.com/office/officeart/2005/8/layout/vList2"/>
    <dgm:cxn modelId="{0F6A09B3-435C-4901-AF8C-141117C7BD68}" srcId="{DCA40530-1DA4-4A68-9179-9459BDD0413D}" destId="{BC0D2495-B009-4E5B-9F23-E75D286FED52}" srcOrd="0" destOrd="0" parTransId="{B677D5D2-AD14-426D-AFCF-3DF9A24C53AC}" sibTransId="{577EEEDA-9F2B-4958-9646-5B1F352879B0}"/>
    <dgm:cxn modelId="{DDED6A4F-18FF-48D9-BE22-C5B1ACBF3C1C}" srcId="{DCA40530-1DA4-4A68-9179-9459BDD0413D}" destId="{97A072D6-07AA-4AA0-9142-E635A7AF6FF3}" srcOrd="2" destOrd="0" parTransId="{B19D4A83-7956-4A72-A5FC-5B53E0564322}" sibTransId="{3C29614B-4AF5-4233-901E-7882215B5870}"/>
    <dgm:cxn modelId="{28716D7A-7D73-4E27-887A-692A9C9ACFB9}" type="presOf" srcId="{A96E67B7-1F1C-4D0F-BAB1-128CA61CEAB1}" destId="{1922ED97-C608-45E8-AEFF-1285CEF3F344}" srcOrd="0" destOrd="0" presId="urn:microsoft.com/office/officeart/2005/8/layout/vList2"/>
    <dgm:cxn modelId="{65C7D88E-24A2-4872-9E1C-332DAEE74D93}" srcId="{DCA40530-1DA4-4A68-9179-9459BDD0413D}" destId="{B3EECA6F-3DE7-4300-B3D4-C5BF6E885443}" srcOrd="3" destOrd="0" parTransId="{9F312FA7-B4C4-4361-B959-FB26DA93F412}" sibTransId="{9956C94E-C655-4964-A2D8-5CB7AE3E52CC}"/>
    <dgm:cxn modelId="{1D266CFC-9924-4B11-954D-E1D46F2E6781}" type="presParOf" srcId="{22413215-5D5E-4450-9EF8-FF6CF5A5F80E}" destId="{820F5F19-9F03-40FC-A42E-6A8A601FB788}" srcOrd="0" destOrd="0" presId="urn:microsoft.com/office/officeart/2005/8/layout/vList2"/>
    <dgm:cxn modelId="{72257088-CEA7-44C3-893D-C21B24A413DE}" type="presParOf" srcId="{22413215-5D5E-4450-9EF8-FF6CF5A5F80E}" destId="{8BAA5F84-4406-4731-89FA-9EC59478F4F9}" srcOrd="1" destOrd="0" presId="urn:microsoft.com/office/officeart/2005/8/layout/vList2"/>
    <dgm:cxn modelId="{F8458AC7-DF63-472D-915E-7286BBA431F7}" type="presParOf" srcId="{22413215-5D5E-4450-9EF8-FF6CF5A5F80E}" destId="{1922ED97-C608-45E8-AEFF-1285CEF3F344}" srcOrd="2" destOrd="0" presId="urn:microsoft.com/office/officeart/2005/8/layout/vList2"/>
    <dgm:cxn modelId="{DDCAC846-867B-4241-9724-019A66A30DAE}" type="presParOf" srcId="{22413215-5D5E-4450-9EF8-FF6CF5A5F80E}" destId="{E4E61890-F836-4CD6-9A73-3904BE349170}" srcOrd="3" destOrd="0" presId="urn:microsoft.com/office/officeart/2005/8/layout/vList2"/>
    <dgm:cxn modelId="{8F487713-980E-42A4-84B9-2741830B40EF}" type="presParOf" srcId="{22413215-5D5E-4450-9EF8-FF6CF5A5F80E}" destId="{303C04AD-2A34-41CC-8D61-C6400915D7B7}" srcOrd="4" destOrd="0" presId="urn:microsoft.com/office/officeart/2005/8/layout/vList2"/>
    <dgm:cxn modelId="{26114856-0423-4B98-A527-8D93EAD68706}" type="presParOf" srcId="{22413215-5D5E-4450-9EF8-FF6CF5A5F80E}" destId="{90EEA061-75B6-46DE-80B9-FB48F4AF8D38}" srcOrd="5" destOrd="0" presId="urn:microsoft.com/office/officeart/2005/8/layout/vList2"/>
    <dgm:cxn modelId="{1B22C8F0-A372-4779-83E3-990346915EBE}" type="presParOf" srcId="{22413215-5D5E-4450-9EF8-FF6CF5A5F80E}" destId="{B2D02DF2-933B-4A05-B2B6-83277690F050}" srcOrd="6" destOrd="0" presId="urn:microsoft.com/office/officeart/2005/8/layout/vList2"/>
    <dgm:cxn modelId="{7312D769-9A28-411A-A805-DB831A21C4D1}" type="presParOf" srcId="{22413215-5D5E-4450-9EF8-FF6CF5A5F80E}" destId="{0051EFBB-C24F-41F1-A8AE-33D8BD245C6A}" srcOrd="7" destOrd="0" presId="urn:microsoft.com/office/officeart/2005/8/layout/vList2"/>
    <dgm:cxn modelId="{BA930A16-6AD5-43E8-B834-8DF28A0FAFA1}" type="presParOf" srcId="{22413215-5D5E-4450-9EF8-FF6CF5A5F80E}" destId="{32E6FCAE-A45E-4AE9-B98E-C1192DDF900F}"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3FCA9CA-7CB8-47E4-BB7E-9DACB84AE39A}" type="doc">
      <dgm:prSet loTypeId="urn:microsoft.com/office/officeart/2005/8/layout/hierarchy3" loCatId="hierarchy" qsTypeId="urn:microsoft.com/office/officeart/2005/8/quickstyle/simple4" qsCatId="simple" csTypeId="urn:microsoft.com/office/officeart/2005/8/colors/colorful4" csCatId="colorful" phldr="1"/>
      <dgm:spPr/>
      <dgm:t>
        <a:bodyPr/>
        <a:lstStyle/>
        <a:p>
          <a:endParaRPr lang="en-US"/>
        </a:p>
      </dgm:t>
    </dgm:pt>
    <dgm:pt modelId="{FAE7B389-A667-403C-B59F-13E773F5597F}">
      <dgm:prSet phldrT="[Text]"/>
      <dgm:spPr>
        <a:xfrm>
          <a:off x="62953" y="1636"/>
          <a:ext cx="2617263" cy="1308631"/>
        </a:xfrm>
        <a:solidFill>
          <a:schemeClr val="accent2">
            <a:lumMod val="75000"/>
          </a:schemeClr>
        </a:solidFill>
      </dgm:spPr>
      <dgm:t>
        <a:bodyPr/>
        <a:lstStyle/>
        <a:p>
          <a:r>
            <a:rPr lang="en-US" b="1" strike="noStrike" dirty="0" smtClean="0">
              <a:effectLst>
                <a:outerShdw blurRad="38100" dist="38100" dir="2700000" algn="tl">
                  <a:srgbClr val="000000">
                    <a:alpha val="43137"/>
                  </a:srgbClr>
                </a:outerShdw>
              </a:effectLst>
              <a:latin typeface="Cambria" panose="02040503050406030204" pitchFamily="18" charset="0"/>
              <a:ea typeface="+mn-ea"/>
              <a:cs typeface="+mn-cs"/>
            </a:rPr>
            <a:t>Visual Resource Inventory</a:t>
          </a:r>
          <a:endParaRPr lang="en-US" b="1" strike="noStrike" dirty="0">
            <a:effectLst>
              <a:outerShdw blurRad="38100" dist="38100" dir="2700000" algn="tl">
                <a:srgbClr val="000000">
                  <a:alpha val="43137"/>
                </a:srgbClr>
              </a:outerShdw>
            </a:effectLst>
            <a:latin typeface="Cambria" panose="02040503050406030204" pitchFamily="18" charset="0"/>
            <a:ea typeface="+mn-ea"/>
            <a:cs typeface="+mn-cs"/>
          </a:endParaRPr>
        </a:p>
      </dgm:t>
    </dgm:pt>
    <dgm:pt modelId="{0CB29B7C-EFCF-4AA5-B5B7-8C30B290C65D}" type="parTrans" cxnId="{08F6909D-1E10-4751-A475-F566C46E1A4B}">
      <dgm:prSet/>
      <dgm:spPr/>
      <dgm:t>
        <a:bodyPr/>
        <a:lstStyle/>
        <a:p>
          <a:endParaRPr lang="en-US"/>
        </a:p>
      </dgm:t>
    </dgm:pt>
    <dgm:pt modelId="{BECFA20A-2D3E-401D-9279-3598F43192F0}" type="sibTrans" cxnId="{08F6909D-1E10-4751-A475-F566C46E1A4B}">
      <dgm:prSet/>
      <dgm:spPr/>
      <dgm:t>
        <a:bodyPr/>
        <a:lstStyle/>
        <a:p>
          <a:endParaRPr lang="en-US"/>
        </a:p>
      </dgm:t>
    </dgm:pt>
    <dgm:pt modelId="{17707505-C843-4735-9739-1643FADFF8EE}">
      <dgm:prSet phldrT="[Text]" custT="1"/>
      <dgm:spPr>
        <a:xfrm>
          <a:off x="586406" y="2932055"/>
          <a:ext cx="2093810" cy="1308631"/>
        </a:xfrm>
        <a:ln>
          <a:noFill/>
        </a:ln>
      </dgm:spPr>
      <dgm:t>
        <a:bodyPr/>
        <a:lstStyle/>
        <a:p>
          <a:r>
            <a:rPr lang="en-US" sz="1800" b="1" i="0" dirty="0" smtClean="0">
              <a:ln/>
              <a:solidFill>
                <a:srgbClr val="0070C0"/>
              </a:solidFill>
              <a:latin typeface="Myriad Pro"/>
              <a:ea typeface="+mn-ea"/>
              <a:cs typeface="+mn-cs"/>
            </a:rPr>
            <a:t>Sensitivity Level Analysis</a:t>
          </a:r>
          <a:endParaRPr lang="en-US" sz="1800" b="1" i="0" dirty="0">
            <a:ln/>
            <a:solidFill>
              <a:srgbClr val="0070C0"/>
            </a:solidFill>
            <a:latin typeface="Myriad Pro"/>
            <a:ea typeface="+mn-ea"/>
            <a:cs typeface="+mn-cs"/>
          </a:endParaRPr>
        </a:p>
      </dgm:t>
    </dgm:pt>
    <dgm:pt modelId="{9AA58985-BA75-4077-B066-8ADDB3D20BE1}" type="parTrans" cxnId="{CFC7B9DA-13FD-40BE-9F0A-D11536606365}">
      <dgm:prSet/>
      <dgm:spPr>
        <a:xfrm>
          <a:off x="324680" y="1310268"/>
          <a:ext cx="261726" cy="2276103"/>
        </a:xfrm>
      </dgm:spPr>
      <dgm:t>
        <a:bodyPr/>
        <a:lstStyle/>
        <a:p>
          <a:endParaRPr lang="en-US"/>
        </a:p>
      </dgm:t>
    </dgm:pt>
    <dgm:pt modelId="{B27B233A-7589-4CE8-972B-5E75471A2529}" type="sibTrans" cxnId="{CFC7B9DA-13FD-40BE-9F0A-D11536606365}">
      <dgm:prSet/>
      <dgm:spPr/>
      <dgm:t>
        <a:bodyPr/>
        <a:lstStyle/>
        <a:p>
          <a:endParaRPr lang="en-US"/>
        </a:p>
      </dgm:t>
    </dgm:pt>
    <dgm:pt modelId="{59B0150C-991F-405E-95FE-D8D3CE9E7608}">
      <dgm:prSet phldrT="[Text]" custT="1"/>
      <dgm:spPr>
        <a:xfrm>
          <a:off x="586406" y="4567845"/>
          <a:ext cx="2093810" cy="825419"/>
        </a:xfrm>
        <a:ln>
          <a:noFill/>
        </a:ln>
      </dgm:spPr>
      <dgm:t>
        <a:bodyPr/>
        <a:lstStyle/>
        <a:p>
          <a:r>
            <a:rPr lang="en-US" sz="1400" b="1" dirty="0" smtClean="0">
              <a:ln/>
              <a:latin typeface="Myriad Pro"/>
              <a:ea typeface="+mn-ea"/>
              <a:cs typeface="+mn-cs"/>
            </a:rPr>
            <a:t>Public land visibility</a:t>
          </a:r>
          <a:endParaRPr lang="en-US" sz="1400" b="1" dirty="0">
            <a:ln/>
            <a:latin typeface="Myriad Pro"/>
            <a:ea typeface="+mn-ea"/>
            <a:cs typeface="+mn-cs"/>
          </a:endParaRPr>
        </a:p>
      </dgm:t>
    </dgm:pt>
    <dgm:pt modelId="{34799304-1A11-44A8-A462-54576C792697}" type="parTrans" cxnId="{9CCCD490-D013-4EFE-A86F-11AF3036C245}">
      <dgm:prSet/>
      <dgm:spPr/>
      <dgm:t>
        <a:bodyPr/>
        <a:lstStyle/>
        <a:p>
          <a:endParaRPr lang="en-US"/>
        </a:p>
      </dgm:t>
    </dgm:pt>
    <dgm:pt modelId="{EBA410BE-DE7F-4B9D-B2DD-D17E43BB8AA7}" type="sibTrans" cxnId="{9CCCD490-D013-4EFE-A86F-11AF3036C245}">
      <dgm:prSet/>
      <dgm:spPr/>
      <dgm:t>
        <a:bodyPr/>
        <a:lstStyle/>
        <a:p>
          <a:endParaRPr lang="en-US"/>
        </a:p>
      </dgm:t>
    </dgm:pt>
    <dgm:pt modelId="{6ACD5284-6094-4FE3-9BDB-2845FF19CBB5}">
      <dgm:prSet phldrT="[Text]" custT="1"/>
      <dgm:spPr>
        <a:xfrm>
          <a:off x="586406" y="2932055"/>
          <a:ext cx="2093810" cy="1308631"/>
        </a:xfrm>
        <a:ln>
          <a:noFill/>
        </a:ln>
      </dgm:spPr>
      <dgm:t>
        <a:bodyPr/>
        <a:lstStyle/>
        <a:p>
          <a:r>
            <a:rPr lang="en-US" sz="1400" b="1" dirty="0" smtClean="0">
              <a:ln/>
              <a:latin typeface="Myriad Pro"/>
              <a:ea typeface="+mn-ea"/>
              <a:cs typeface="+mn-cs"/>
            </a:rPr>
            <a:t>Scenic values held by people expressed as a concern/attitude toward visual change</a:t>
          </a:r>
          <a:endParaRPr lang="en-US" sz="1400" b="1" dirty="0">
            <a:ln/>
            <a:latin typeface="Myriad Pro"/>
            <a:ea typeface="+mn-ea"/>
            <a:cs typeface="+mn-cs"/>
          </a:endParaRPr>
        </a:p>
      </dgm:t>
    </dgm:pt>
    <dgm:pt modelId="{713EDC8C-6B91-4034-9AC2-2B3E2822CB63}" type="parTrans" cxnId="{026DE79E-5DBF-4C8D-97AB-89EE5F305550}">
      <dgm:prSet/>
      <dgm:spPr/>
      <dgm:t>
        <a:bodyPr/>
        <a:lstStyle/>
        <a:p>
          <a:endParaRPr lang="en-US"/>
        </a:p>
      </dgm:t>
    </dgm:pt>
    <dgm:pt modelId="{C0E333BE-94F3-47F7-B378-86F28461C228}" type="sibTrans" cxnId="{026DE79E-5DBF-4C8D-97AB-89EE5F305550}">
      <dgm:prSet/>
      <dgm:spPr/>
      <dgm:t>
        <a:bodyPr/>
        <a:lstStyle/>
        <a:p>
          <a:endParaRPr lang="en-US"/>
        </a:p>
      </dgm:t>
    </dgm:pt>
    <dgm:pt modelId="{94E72A7B-426E-4388-BDEB-A42399467BBF}">
      <dgm:prSet phldrT="[Text]" custT="1"/>
      <dgm:spPr>
        <a:xfrm>
          <a:off x="586406" y="4567845"/>
          <a:ext cx="2093810" cy="825419"/>
        </a:xfrm>
        <a:ln>
          <a:noFill/>
        </a:ln>
      </dgm:spPr>
      <dgm:t>
        <a:bodyPr/>
        <a:lstStyle/>
        <a:p>
          <a:r>
            <a:rPr lang="en-US" sz="1600" b="1" dirty="0" smtClean="0">
              <a:ln/>
              <a:solidFill>
                <a:srgbClr val="0070C0"/>
              </a:solidFill>
              <a:latin typeface="Myriad Pro"/>
              <a:ea typeface="+mn-ea"/>
              <a:cs typeface="+mn-cs"/>
            </a:rPr>
            <a:t>Delineation of Distance Zones</a:t>
          </a:r>
          <a:endParaRPr lang="en-US" sz="1600" b="1" dirty="0">
            <a:ln/>
            <a:solidFill>
              <a:srgbClr val="0070C0"/>
            </a:solidFill>
            <a:latin typeface="Myriad Pro"/>
            <a:ea typeface="+mn-ea"/>
            <a:cs typeface="+mn-cs"/>
          </a:endParaRPr>
        </a:p>
      </dgm:t>
    </dgm:pt>
    <dgm:pt modelId="{3096789E-93CF-4E20-90FF-0F55ED4588CD}" type="parTrans" cxnId="{19C9901D-81F9-4142-A305-EC870C31756C}">
      <dgm:prSet/>
      <dgm:spPr>
        <a:xfrm>
          <a:off x="324680" y="1310268"/>
          <a:ext cx="261726" cy="3670287"/>
        </a:xfrm>
      </dgm:spPr>
      <dgm:t>
        <a:bodyPr/>
        <a:lstStyle/>
        <a:p>
          <a:endParaRPr lang="en-US"/>
        </a:p>
      </dgm:t>
    </dgm:pt>
    <dgm:pt modelId="{CACAF110-64C2-479F-8627-13B357F56B19}" type="sibTrans" cxnId="{19C9901D-81F9-4142-A305-EC870C31756C}">
      <dgm:prSet/>
      <dgm:spPr/>
      <dgm:t>
        <a:bodyPr/>
        <a:lstStyle/>
        <a:p>
          <a:endParaRPr lang="en-US"/>
        </a:p>
      </dgm:t>
    </dgm:pt>
    <dgm:pt modelId="{F725ECC8-5E31-4968-8F7C-15F8F023C122}">
      <dgm:prSet phldrT="[Text]" custT="1"/>
      <dgm:spPr>
        <a:xfrm>
          <a:off x="586406" y="1637425"/>
          <a:ext cx="2093810" cy="967471"/>
        </a:xfrm>
        <a:ln>
          <a:noFill/>
        </a:ln>
      </dgm:spPr>
      <dgm:t>
        <a:bodyPr/>
        <a:lstStyle/>
        <a:p>
          <a:r>
            <a:rPr lang="en-US" sz="1400" b="1" dirty="0" smtClean="0">
              <a:ln/>
              <a:latin typeface="Myriad Pro"/>
              <a:ea typeface="+mn-ea"/>
              <a:cs typeface="+mn-cs"/>
            </a:rPr>
            <a:t>Land features &amp; characteristics</a:t>
          </a:r>
          <a:endParaRPr lang="en-US" sz="1400" b="1" dirty="0">
            <a:ln/>
            <a:latin typeface="Myriad Pro"/>
            <a:ea typeface="+mn-ea"/>
            <a:cs typeface="+mn-cs"/>
          </a:endParaRPr>
        </a:p>
      </dgm:t>
    </dgm:pt>
    <dgm:pt modelId="{7F3E54EC-1A49-4EFB-915E-B3A487071BC1}">
      <dgm:prSet phldrT="[Text]" custT="1"/>
      <dgm:spPr>
        <a:xfrm>
          <a:off x="586406" y="1637425"/>
          <a:ext cx="2093810" cy="967471"/>
        </a:xfrm>
        <a:ln>
          <a:noFill/>
        </a:ln>
      </dgm:spPr>
      <dgm:t>
        <a:bodyPr/>
        <a:lstStyle/>
        <a:p>
          <a:r>
            <a:rPr lang="en-US" sz="1800" b="1" dirty="0" smtClean="0">
              <a:ln/>
              <a:solidFill>
                <a:srgbClr val="0070C0"/>
              </a:solidFill>
              <a:latin typeface="Myriad Pro"/>
              <a:ea typeface="+mn-ea"/>
              <a:cs typeface="+mn-cs"/>
            </a:rPr>
            <a:t>Scenic Quality Evaluation</a:t>
          </a:r>
          <a:endParaRPr lang="en-US" sz="1800" b="1" dirty="0">
            <a:ln/>
            <a:solidFill>
              <a:srgbClr val="0070C0"/>
            </a:solidFill>
            <a:latin typeface="Myriad Pro"/>
            <a:ea typeface="+mn-ea"/>
            <a:cs typeface="+mn-cs"/>
          </a:endParaRPr>
        </a:p>
      </dgm:t>
    </dgm:pt>
    <dgm:pt modelId="{21D88114-8728-4E6C-B747-C7385134E62A}" type="sibTrans" cxnId="{4D5540E8-ED92-47A8-AB5A-FCB8EFA78E99}">
      <dgm:prSet/>
      <dgm:spPr/>
      <dgm:t>
        <a:bodyPr/>
        <a:lstStyle/>
        <a:p>
          <a:endParaRPr lang="en-US"/>
        </a:p>
      </dgm:t>
    </dgm:pt>
    <dgm:pt modelId="{6465DAE6-5803-4CCD-AE1E-2CB033945AD9}" type="parTrans" cxnId="{4D5540E8-ED92-47A8-AB5A-FCB8EFA78E99}">
      <dgm:prSet/>
      <dgm:spPr>
        <a:xfrm>
          <a:off x="324680" y="1310268"/>
          <a:ext cx="261726" cy="810893"/>
        </a:xfrm>
      </dgm:spPr>
      <dgm:t>
        <a:bodyPr/>
        <a:lstStyle/>
        <a:p>
          <a:endParaRPr lang="en-US"/>
        </a:p>
      </dgm:t>
    </dgm:pt>
    <dgm:pt modelId="{17C7F558-52BD-423D-81F8-42CCC9F2B26B}" type="sibTrans" cxnId="{48738038-4260-47DB-A558-80EE3056CA11}">
      <dgm:prSet/>
      <dgm:spPr/>
      <dgm:t>
        <a:bodyPr/>
        <a:lstStyle/>
        <a:p>
          <a:endParaRPr lang="en-US"/>
        </a:p>
      </dgm:t>
    </dgm:pt>
    <dgm:pt modelId="{1AF71D27-6815-4086-8EFF-28AFC37E8460}" type="parTrans" cxnId="{48738038-4260-47DB-A558-80EE3056CA11}">
      <dgm:prSet/>
      <dgm:spPr/>
      <dgm:t>
        <a:bodyPr/>
        <a:lstStyle/>
        <a:p>
          <a:endParaRPr lang="en-US"/>
        </a:p>
      </dgm:t>
    </dgm:pt>
    <dgm:pt modelId="{2E61426C-DBCE-4B11-80B8-039F7B4BA003}" type="pres">
      <dgm:prSet presAssocID="{93FCA9CA-7CB8-47E4-BB7E-9DACB84AE39A}" presName="diagram" presStyleCnt="0">
        <dgm:presLayoutVars>
          <dgm:chPref val="1"/>
          <dgm:dir/>
          <dgm:animOne val="branch"/>
          <dgm:animLvl val="lvl"/>
          <dgm:resizeHandles/>
        </dgm:presLayoutVars>
      </dgm:prSet>
      <dgm:spPr/>
      <dgm:t>
        <a:bodyPr/>
        <a:lstStyle/>
        <a:p>
          <a:endParaRPr lang="en-US"/>
        </a:p>
      </dgm:t>
    </dgm:pt>
    <dgm:pt modelId="{A346DDBF-8DD2-42C0-A751-3109332ACF40}" type="pres">
      <dgm:prSet presAssocID="{FAE7B389-A667-403C-B59F-13E773F5597F}" presName="root" presStyleCnt="0"/>
      <dgm:spPr/>
      <dgm:t>
        <a:bodyPr/>
        <a:lstStyle/>
        <a:p>
          <a:endParaRPr lang="en-US"/>
        </a:p>
      </dgm:t>
    </dgm:pt>
    <dgm:pt modelId="{2E60C9F9-5AB3-4064-9E73-4A341AB2FD77}" type="pres">
      <dgm:prSet presAssocID="{FAE7B389-A667-403C-B59F-13E773F5597F}" presName="rootComposite" presStyleCnt="0"/>
      <dgm:spPr/>
      <dgm:t>
        <a:bodyPr/>
        <a:lstStyle/>
        <a:p>
          <a:endParaRPr lang="en-US"/>
        </a:p>
      </dgm:t>
    </dgm:pt>
    <dgm:pt modelId="{71E8A9CD-786F-4474-A94B-B8FB3F86A318}" type="pres">
      <dgm:prSet presAssocID="{FAE7B389-A667-403C-B59F-13E773F5597F}" presName="rootText" presStyleLbl="node1" presStyleIdx="0" presStyleCnt="1" custScaleX="114474" custScaleY="72003"/>
      <dgm:spPr>
        <a:prstGeom prst="roundRect">
          <a:avLst>
            <a:gd name="adj" fmla="val 10000"/>
          </a:avLst>
        </a:prstGeom>
      </dgm:spPr>
      <dgm:t>
        <a:bodyPr/>
        <a:lstStyle/>
        <a:p>
          <a:endParaRPr lang="en-US"/>
        </a:p>
      </dgm:t>
    </dgm:pt>
    <dgm:pt modelId="{9BEA222E-7B5F-47B3-8CA8-C1F79E8F9DD4}" type="pres">
      <dgm:prSet presAssocID="{FAE7B389-A667-403C-B59F-13E773F5597F}" presName="rootConnector" presStyleLbl="node1" presStyleIdx="0" presStyleCnt="1"/>
      <dgm:spPr/>
      <dgm:t>
        <a:bodyPr/>
        <a:lstStyle/>
        <a:p>
          <a:endParaRPr lang="en-US"/>
        </a:p>
      </dgm:t>
    </dgm:pt>
    <dgm:pt modelId="{64B88CDB-1D67-4A02-B536-4A732A8B2FA7}" type="pres">
      <dgm:prSet presAssocID="{FAE7B389-A667-403C-B59F-13E773F5597F}" presName="childShape" presStyleCnt="0"/>
      <dgm:spPr/>
      <dgm:t>
        <a:bodyPr/>
        <a:lstStyle/>
        <a:p>
          <a:endParaRPr lang="en-US"/>
        </a:p>
      </dgm:t>
    </dgm:pt>
    <dgm:pt modelId="{C4EC429B-74CE-447A-A551-A258085D4E0E}" type="pres">
      <dgm:prSet presAssocID="{6465DAE6-5803-4CCD-AE1E-2CB033945AD9}" presName="Name13" presStyleLbl="parChTrans1D2" presStyleIdx="0" presStyleCnt="3"/>
      <dgm:spPr>
        <a:custGeom>
          <a:avLst/>
          <a:gdLst/>
          <a:ahLst/>
          <a:cxnLst/>
          <a:rect l="0" t="0" r="0" b="0"/>
          <a:pathLst>
            <a:path>
              <a:moveTo>
                <a:pt x="0" y="0"/>
              </a:moveTo>
              <a:lnTo>
                <a:pt x="0" y="810893"/>
              </a:lnTo>
              <a:lnTo>
                <a:pt x="261726" y="810893"/>
              </a:lnTo>
            </a:path>
          </a:pathLst>
        </a:custGeom>
      </dgm:spPr>
      <dgm:t>
        <a:bodyPr/>
        <a:lstStyle/>
        <a:p>
          <a:endParaRPr lang="en-US"/>
        </a:p>
      </dgm:t>
    </dgm:pt>
    <dgm:pt modelId="{48E03C17-4A2E-4A61-A1B6-CA34B23B0AF5}" type="pres">
      <dgm:prSet presAssocID="{7F3E54EC-1A49-4EFB-915E-B3A487071BC1}" presName="childText" presStyleLbl="bgAcc1" presStyleIdx="0" presStyleCnt="3" custScaleX="159902" custScaleY="93569">
        <dgm:presLayoutVars>
          <dgm:bulletEnabled val="1"/>
        </dgm:presLayoutVars>
      </dgm:prSet>
      <dgm:spPr>
        <a:prstGeom prst="roundRect">
          <a:avLst>
            <a:gd name="adj" fmla="val 10000"/>
          </a:avLst>
        </a:prstGeom>
      </dgm:spPr>
      <dgm:t>
        <a:bodyPr/>
        <a:lstStyle/>
        <a:p>
          <a:endParaRPr lang="en-US"/>
        </a:p>
      </dgm:t>
    </dgm:pt>
    <dgm:pt modelId="{16A17EBC-0DDA-467B-8FF0-159A40F077CE}" type="pres">
      <dgm:prSet presAssocID="{9AA58985-BA75-4077-B066-8ADDB3D20BE1}" presName="Name13" presStyleLbl="parChTrans1D2" presStyleIdx="1" presStyleCnt="3"/>
      <dgm:spPr>
        <a:custGeom>
          <a:avLst/>
          <a:gdLst/>
          <a:ahLst/>
          <a:cxnLst/>
          <a:rect l="0" t="0" r="0" b="0"/>
          <a:pathLst>
            <a:path>
              <a:moveTo>
                <a:pt x="0" y="0"/>
              </a:moveTo>
              <a:lnTo>
                <a:pt x="0" y="2276103"/>
              </a:lnTo>
              <a:lnTo>
                <a:pt x="261726" y="2276103"/>
              </a:lnTo>
            </a:path>
          </a:pathLst>
        </a:custGeom>
      </dgm:spPr>
      <dgm:t>
        <a:bodyPr/>
        <a:lstStyle/>
        <a:p>
          <a:endParaRPr lang="en-US"/>
        </a:p>
      </dgm:t>
    </dgm:pt>
    <dgm:pt modelId="{73C2DC54-028C-4EC1-8841-2466E567C70D}" type="pres">
      <dgm:prSet presAssocID="{17707505-C843-4735-9739-1643FADFF8EE}" presName="childText" presStyleLbl="bgAcc1" presStyleIdx="1" presStyleCnt="3" custScaleX="161394">
        <dgm:presLayoutVars>
          <dgm:bulletEnabled val="1"/>
        </dgm:presLayoutVars>
      </dgm:prSet>
      <dgm:spPr>
        <a:prstGeom prst="roundRect">
          <a:avLst>
            <a:gd name="adj" fmla="val 10000"/>
          </a:avLst>
        </a:prstGeom>
      </dgm:spPr>
      <dgm:t>
        <a:bodyPr/>
        <a:lstStyle/>
        <a:p>
          <a:endParaRPr lang="en-US"/>
        </a:p>
      </dgm:t>
    </dgm:pt>
    <dgm:pt modelId="{3DDF6EFB-F5CC-456C-8D57-762A463D3C02}" type="pres">
      <dgm:prSet presAssocID="{3096789E-93CF-4E20-90FF-0F55ED4588CD}" presName="Name13" presStyleLbl="parChTrans1D2" presStyleIdx="2" presStyleCnt="3"/>
      <dgm:spPr>
        <a:custGeom>
          <a:avLst/>
          <a:gdLst/>
          <a:ahLst/>
          <a:cxnLst/>
          <a:rect l="0" t="0" r="0" b="0"/>
          <a:pathLst>
            <a:path>
              <a:moveTo>
                <a:pt x="0" y="0"/>
              </a:moveTo>
              <a:lnTo>
                <a:pt x="0" y="3670287"/>
              </a:lnTo>
              <a:lnTo>
                <a:pt x="261726" y="3670287"/>
              </a:lnTo>
            </a:path>
          </a:pathLst>
        </a:custGeom>
      </dgm:spPr>
      <dgm:t>
        <a:bodyPr/>
        <a:lstStyle/>
        <a:p>
          <a:endParaRPr lang="en-US"/>
        </a:p>
      </dgm:t>
    </dgm:pt>
    <dgm:pt modelId="{A5E54578-2B86-439E-8308-F83CDA6D37C4}" type="pres">
      <dgm:prSet presAssocID="{94E72A7B-426E-4388-BDEB-A42399467BBF}" presName="childText" presStyleLbl="bgAcc1" presStyleIdx="2" presStyleCnt="3" custScaleX="161394" custScaleY="63075">
        <dgm:presLayoutVars>
          <dgm:bulletEnabled val="1"/>
        </dgm:presLayoutVars>
      </dgm:prSet>
      <dgm:spPr>
        <a:prstGeom prst="roundRect">
          <a:avLst>
            <a:gd name="adj" fmla="val 10000"/>
          </a:avLst>
        </a:prstGeom>
      </dgm:spPr>
      <dgm:t>
        <a:bodyPr/>
        <a:lstStyle/>
        <a:p>
          <a:endParaRPr lang="en-US"/>
        </a:p>
      </dgm:t>
    </dgm:pt>
  </dgm:ptLst>
  <dgm:cxnLst>
    <dgm:cxn modelId="{CEFE711A-9AEA-458C-A4F1-8656FDF84EA8}" type="presOf" srcId="{9AA58985-BA75-4077-B066-8ADDB3D20BE1}" destId="{16A17EBC-0DDA-467B-8FF0-159A40F077CE}" srcOrd="0" destOrd="0" presId="urn:microsoft.com/office/officeart/2005/8/layout/hierarchy3"/>
    <dgm:cxn modelId="{78316CA8-6AC9-4DC0-8B94-DEF29E991666}" type="presOf" srcId="{F725ECC8-5E31-4968-8F7C-15F8F023C122}" destId="{48E03C17-4A2E-4A61-A1B6-CA34B23B0AF5}" srcOrd="0" destOrd="1" presId="urn:microsoft.com/office/officeart/2005/8/layout/hierarchy3"/>
    <dgm:cxn modelId="{4D5540E8-ED92-47A8-AB5A-FCB8EFA78E99}" srcId="{FAE7B389-A667-403C-B59F-13E773F5597F}" destId="{7F3E54EC-1A49-4EFB-915E-B3A487071BC1}" srcOrd="0" destOrd="0" parTransId="{6465DAE6-5803-4CCD-AE1E-2CB033945AD9}" sibTransId="{21D88114-8728-4E6C-B747-C7385134E62A}"/>
    <dgm:cxn modelId="{19C9901D-81F9-4142-A305-EC870C31756C}" srcId="{FAE7B389-A667-403C-B59F-13E773F5597F}" destId="{94E72A7B-426E-4388-BDEB-A42399467BBF}" srcOrd="2" destOrd="0" parTransId="{3096789E-93CF-4E20-90FF-0F55ED4588CD}" sibTransId="{CACAF110-64C2-479F-8627-13B357F56B19}"/>
    <dgm:cxn modelId="{08F6909D-1E10-4751-A475-F566C46E1A4B}" srcId="{93FCA9CA-7CB8-47E4-BB7E-9DACB84AE39A}" destId="{FAE7B389-A667-403C-B59F-13E773F5597F}" srcOrd="0" destOrd="0" parTransId="{0CB29B7C-EFCF-4AA5-B5B7-8C30B290C65D}" sibTransId="{BECFA20A-2D3E-401D-9279-3598F43192F0}"/>
    <dgm:cxn modelId="{2508A045-AF6F-4D9C-87B6-F0185F932964}" type="presOf" srcId="{59B0150C-991F-405E-95FE-D8D3CE9E7608}" destId="{A5E54578-2B86-439E-8308-F83CDA6D37C4}" srcOrd="0" destOrd="1" presId="urn:microsoft.com/office/officeart/2005/8/layout/hierarchy3"/>
    <dgm:cxn modelId="{09E5F743-051E-47AB-9941-8CA6E663F093}" type="presOf" srcId="{93FCA9CA-7CB8-47E4-BB7E-9DACB84AE39A}" destId="{2E61426C-DBCE-4B11-80B8-039F7B4BA003}" srcOrd="0" destOrd="0" presId="urn:microsoft.com/office/officeart/2005/8/layout/hierarchy3"/>
    <dgm:cxn modelId="{F57DB2C1-DB6F-485A-A57C-5A02D127D808}" type="presOf" srcId="{7F3E54EC-1A49-4EFB-915E-B3A487071BC1}" destId="{48E03C17-4A2E-4A61-A1B6-CA34B23B0AF5}" srcOrd="0" destOrd="0" presId="urn:microsoft.com/office/officeart/2005/8/layout/hierarchy3"/>
    <dgm:cxn modelId="{0CD9CC8C-52B5-46F2-9DAE-11AB41BE64E3}" type="presOf" srcId="{3096789E-93CF-4E20-90FF-0F55ED4588CD}" destId="{3DDF6EFB-F5CC-456C-8D57-762A463D3C02}" srcOrd="0" destOrd="0" presId="urn:microsoft.com/office/officeart/2005/8/layout/hierarchy3"/>
    <dgm:cxn modelId="{CFC7B9DA-13FD-40BE-9F0A-D11536606365}" srcId="{FAE7B389-A667-403C-B59F-13E773F5597F}" destId="{17707505-C843-4735-9739-1643FADFF8EE}" srcOrd="1" destOrd="0" parTransId="{9AA58985-BA75-4077-B066-8ADDB3D20BE1}" sibTransId="{B27B233A-7589-4CE8-972B-5E75471A2529}"/>
    <dgm:cxn modelId="{A11A71C1-CD93-406C-A4DF-F42691560320}" type="presOf" srcId="{17707505-C843-4735-9739-1643FADFF8EE}" destId="{73C2DC54-028C-4EC1-8841-2466E567C70D}" srcOrd="0" destOrd="0" presId="urn:microsoft.com/office/officeart/2005/8/layout/hierarchy3"/>
    <dgm:cxn modelId="{56E19EBF-A3C3-4F46-8B7C-7CDAA5F49CA0}" type="presOf" srcId="{FAE7B389-A667-403C-B59F-13E773F5597F}" destId="{9BEA222E-7B5F-47B3-8CA8-C1F79E8F9DD4}" srcOrd="1" destOrd="0" presId="urn:microsoft.com/office/officeart/2005/8/layout/hierarchy3"/>
    <dgm:cxn modelId="{48738038-4260-47DB-A558-80EE3056CA11}" srcId="{7F3E54EC-1A49-4EFB-915E-B3A487071BC1}" destId="{F725ECC8-5E31-4968-8F7C-15F8F023C122}" srcOrd="0" destOrd="0" parTransId="{1AF71D27-6815-4086-8EFF-28AFC37E8460}" sibTransId="{17C7F558-52BD-423D-81F8-42CCC9F2B26B}"/>
    <dgm:cxn modelId="{9CCCD490-D013-4EFE-A86F-11AF3036C245}" srcId="{94E72A7B-426E-4388-BDEB-A42399467BBF}" destId="{59B0150C-991F-405E-95FE-D8D3CE9E7608}" srcOrd="0" destOrd="0" parTransId="{34799304-1A11-44A8-A462-54576C792697}" sibTransId="{EBA410BE-DE7F-4B9D-B2DD-D17E43BB8AA7}"/>
    <dgm:cxn modelId="{026DE79E-5DBF-4C8D-97AB-89EE5F305550}" srcId="{17707505-C843-4735-9739-1643FADFF8EE}" destId="{6ACD5284-6094-4FE3-9BDB-2845FF19CBB5}" srcOrd="0" destOrd="0" parTransId="{713EDC8C-6B91-4034-9AC2-2B3E2822CB63}" sibTransId="{C0E333BE-94F3-47F7-B378-86F28461C228}"/>
    <dgm:cxn modelId="{9C2EE7EF-BA95-4F91-B96A-02480CB03DE7}" type="presOf" srcId="{94E72A7B-426E-4388-BDEB-A42399467BBF}" destId="{A5E54578-2B86-439E-8308-F83CDA6D37C4}" srcOrd="0" destOrd="0" presId="urn:microsoft.com/office/officeart/2005/8/layout/hierarchy3"/>
    <dgm:cxn modelId="{DA81F7DE-F2D2-4B93-BB84-4CD6E09B2D64}" type="presOf" srcId="{6ACD5284-6094-4FE3-9BDB-2845FF19CBB5}" destId="{73C2DC54-028C-4EC1-8841-2466E567C70D}" srcOrd="0" destOrd="1" presId="urn:microsoft.com/office/officeart/2005/8/layout/hierarchy3"/>
    <dgm:cxn modelId="{D8DE2F8A-A01B-44EB-8482-10932A18DF83}" type="presOf" srcId="{6465DAE6-5803-4CCD-AE1E-2CB033945AD9}" destId="{C4EC429B-74CE-447A-A551-A258085D4E0E}" srcOrd="0" destOrd="0" presId="urn:microsoft.com/office/officeart/2005/8/layout/hierarchy3"/>
    <dgm:cxn modelId="{53294ABA-EE81-4F8A-A867-663285AE6E37}" type="presOf" srcId="{FAE7B389-A667-403C-B59F-13E773F5597F}" destId="{71E8A9CD-786F-4474-A94B-B8FB3F86A318}" srcOrd="0" destOrd="0" presId="urn:microsoft.com/office/officeart/2005/8/layout/hierarchy3"/>
    <dgm:cxn modelId="{87C3B910-D4AF-4F3A-8F55-70322940A4EC}" type="presParOf" srcId="{2E61426C-DBCE-4B11-80B8-039F7B4BA003}" destId="{A346DDBF-8DD2-42C0-A751-3109332ACF40}" srcOrd="0" destOrd="0" presId="urn:microsoft.com/office/officeart/2005/8/layout/hierarchy3"/>
    <dgm:cxn modelId="{F86645E6-CDE8-4C98-9BF6-C6A692303AF0}" type="presParOf" srcId="{A346DDBF-8DD2-42C0-A751-3109332ACF40}" destId="{2E60C9F9-5AB3-4064-9E73-4A341AB2FD77}" srcOrd="0" destOrd="0" presId="urn:microsoft.com/office/officeart/2005/8/layout/hierarchy3"/>
    <dgm:cxn modelId="{3264AA20-3A1C-4C5D-890D-2D54C3E871AE}" type="presParOf" srcId="{2E60C9F9-5AB3-4064-9E73-4A341AB2FD77}" destId="{71E8A9CD-786F-4474-A94B-B8FB3F86A318}" srcOrd="0" destOrd="0" presId="urn:microsoft.com/office/officeart/2005/8/layout/hierarchy3"/>
    <dgm:cxn modelId="{13B67BCC-51E0-42CB-959E-EB008A6024C5}" type="presParOf" srcId="{2E60C9F9-5AB3-4064-9E73-4A341AB2FD77}" destId="{9BEA222E-7B5F-47B3-8CA8-C1F79E8F9DD4}" srcOrd="1" destOrd="0" presId="urn:microsoft.com/office/officeart/2005/8/layout/hierarchy3"/>
    <dgm:cxn modelId="{A62EFD35-2B3A-4A00-8D65-6D87B4BDDBF7}" type="presParOf" srcId="{A346DDBF-8DD2-42C0-A751-3109332ACF40}" destId="{64B88CDB-1D67-4A02-B536-4A732A8B2FA7}" srcOrd="1" destOrd="0" presId="urn:microsoft.com/office/officeart/2005/8/layout/hierarchy3"/>
    <dgm:cxn modelId="{40E62CA8-F161-49B6-BF60-0CCC9E585FF7}" type="presParOf" srcId="{64B88CDB-1D67-4A02-B536-4A732A8B2FA7}" destId="{C4EC429B-74CE-447A-A551-A258085D4E0E}" srcOrd="0" destOrd="0" presId="urn:microsoft.com/office/officeart/2005/8/layout/hierarchy3"/>
    <dgm:cxn modelId="{8F547FFC-4F84-4EDD-9606-5F7D523E8BAC}" type="presParOf" srcId="{64B88CDB-1D67-4A02-B536-4A732A8B2FA7}" destId="{48E03C17-4A2E-4A61-A1B6-CA34B23B0AF5}" srcOrd="1" destOrd="0" presId="urn:microsoft.com/office/officeart/2005/8/layout/hierarchy3"/>
    <dgm:cxn modelId="{DB93679D-3716-4BE1-BA97-A57B59854799}" type="presParOf" srcId="{64B88CDB-1D67-4A02-B536-4A732A8B2FA7}" destId="{16A17EBC-0DDA-467B-8FF0-159A40F077CE}" srcOrd="2" destOrd="0" presId="urn:microsoft.com/office/officeart/2005/8/layout/hierarchy3"/>
    <dgm:cxn modelId="{B8C3EA75-9D26-45F9-BAF1-F73DDE4C06B1}" type="presParOf" srcId="{64B88CDB-1D67-4A02-B536-4A732A8B2FA7}" destId="{73C2DC54-028C-4EC1-8841-2466E567C70D}" srcOrd="3" destOrd="0" presId="urn:microsoft.com/office/officeart/2005/8/layout/hierarchy3"/>
    <dgm:cxn modelId="{9020EBB9-B4E2-40CF-87FF-C05E616DB7DB}" type="presParOf" srcId="{64B88CDB-1D67-4A02-B536-4A732A8B2FA7}" destId="{3DDF6EFB-F5CC-456C-8D57-762A463D3C02}" srcOrd="4" destOrd="0" presId="urn:microsoft.com/office/officeart/2005/8/layout/hierarchy3"/>
    <dgm:cxn modelId="{12D63A98-0BB3-4A8A-BCE4-ECABA6004AFE}" type="presParOf" srcId="{64B88CDB-1D67-4A02-B536-4A732A8B2FA7}" destId="{A5E54578-2B86-439E-8308-F83CDA6D37C4}" srcOrd="5" destOrd="0" presId="urn:microsoft.com/office/officeart/2005/8/layout/hierarchy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0F5F19-9F03-40FC-A42E-6A8A601FB788}">
      <dsp:nvSpPr>
        <dsp:cNvPr id="0" name=""/>
        <dsp:cNvSpPr/>
      </dsp:nvSpPr>
      <dsp:spPr>
        <a:xfrm>
          <a:off x="0" y="0"/>
          <a:ext cx="3095975" cy="801858"/>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b="1" kern="1200" dirty="0" smtClean="0">
              <a:effectLst>
                <a:outerShdw blurRad="38100" dist="38100" dir="2700000" algn="tl">
                  <a:srgbClr val="000000">
                    <a:alpha val="43137"/>
                  </a:srgbClr>
                </a:outerShdw>
              </a:effectLst>
              <a:latin typeface="Cambria" panose="02040503050406030204" pitchFamily="18" charset="0"/>
            </a:rPr>
            <a:t>1) Delineate Scenic Quality Rating Units (SQRU)</a:t>
          </a:r>
          <a:endParaRPr lang="en-US" sz="1600" b="1" kern="1200" dirty="0">
            <a:effectLst>
              <a:outerShdw blurRad="38100" dist="38100" dir="2700000" algn="tl">
                <a:srgbClr val="000000">
                  <a:alpha val="43137"/>
                </a:srgbClr>
              </a:outerShdw>
            </a:effectLst>
            <a:latin typeface="Cambria" panose="02040503050406030204" pitchFamily="18" charset="0"/>
          </a:endParaRPr>
        </a:p>
      </dsp:txBody>
      <dsp:txXfrm>
        <a:off x="39143" y="39143"/>
        <a:ext cx="3017689" cy="723572"/>
      </dsp:txXfrm>
    </dsp:sp>
    <dsp:sp modelId="{1922ED97-C608-45E8-AEFF-1285CEF3F344}">
      <dsp:nvSpPr>
        <dsp:cNvPr id="0" name=""/>
        <dsp:cNvSpPr/>
      </dsp:nvSpPr>
      <dsp:spPr>
        <a:xfrm>
          <a:off x="0" y="862055"/>
          <a:ext cx="3095975" cy="767520"/>
        </a:xfrm>
        <a:prstGeom prst="roundRect">
          <a:avLst/>
        </a:prstGeom>
        <a:gradFill rotWithShape="0">
          <a:gsLst>
            <a:gs pos="0">
              <a:schemeClr val="accent3">
                <a:hueOff val="2250053"/>
                <a:satOff val="-3376"/>
                <a:lumOff val="-549"/>
                <a:alphaOff val="0"/>
                <a:shade val="51000"/>
                <a:satMod val="130000"/>
              </a:schemeClr>
            </a:gs>
            <a:gs pos="80000">
              <a:schemeClr val="accent3">
                <a:hueOff val="2250053"/>
                <a:satOff val="-3376"/>
                <a:lumOff val="-549"/>
                <a:alphaOff val="0"/>
                <a:shade val="93000"/>
                <a:satMod val="130000"/>
              </a:schemeClr>
            </a:gs>
            <a:gs pos="100000">
              <a:schemeClr val="accent3">
                <a:hueOff val="2250053"/>
                <a:satOff val="-3376"/>
                <a:lumOff val="-549"/>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b="1" kern="1200" dirty="0" smtClean="0">
              <a:ln/>
              <a:effectLst>
                <a:outerShdw blurRad="38100" dist="38100" dir="2700000" algn="tl">
                  <a:srgbClr val="000000">
                    <a:alpha val="43137"/>
                  </a:srgbClr>
                </a:outerShdw>
              </a:effectLst>
              <a:latin typeface="Cambria" panose="02040503050406030204" pitchFamily="18" charset="0"/>
            </a:rPr>
            <a:t>2) Choose Inventory Observation Points</a:t>
          </a:r>
          <a:endParaRPr lang="en-US" sz="1600" b="1" kern="1200" dirty="0">
            <a:effectLst>
              <a:outerShdw blurRad="38100" dist="38100" dir="2700000" algn="tl">
                <a:srgbClr val="000000">
                  <a:alpha val="43137"/>
                </a:srgbClr>
              </a:outerShdw>
            </a:effectLst>
            <a:latin typeface="Cambria" panose="02040503050406030204" pitchFamily="18" charset="0"/>
          </a:endParaRPr>
        </a:p>
      </dsp:txBody>
      <dsp:txXfrm>
        <a:off x="37467" y="899522"/>
        <a:ext cx="3021041" cy="692586"/>
      </dsp:txXfrm>
    </dsp:sp>
    <dsp:sp modelId="{303C04AD-2A34-41CC-8D61-C6400915D7B7}">
      <dsp:nvSpPr>
        <dsp:cNvPr id="0" name=""/>
        <dsp:cNvSpPr/>
      </dsp:nvSpPr>
      <dsp:spPr>
        <a:xfrm>
          <a:off x="0" y="1695130"/>
          <a:ext cx="3095975" cy="767520"/>
        </a:xfrm>
        <a:prstGeom prst="roundRect">
          <a:avLst/>
        </a:prstGeom>
        <a:gradFill rotWithShape="0">
          <a:gsLst>
            <a:gs pos="0">
              <a:schemeClr val="accent3">
                <a:hueOff val="4500106"/>
                <a:satOff val="-6752"/>
                <a:lumOff val="-1098"/>
                <a:alphaOff val="0"/>
                <a:shade val="51000"/>
                <a:satMod val="130000"/>
              </a:schemeClr>
            </a:gs>
            <a:gs pos="80000">
              <a:schemeClr val="accent3">
                <a:hueOff val="4500106"/>
                <a:satOff val="-6752"/>
                <a:lumOff val="-1098"/>
                <a:alphaOff val="0"/>
                <a:shade val="93000"/>
                <a:satMod val="130000"/>
              </a:schemeClr>
            </a:gs>
            <a:gs pos="100000">
              <a:schemeClr val="accent3">
                <a:hueOff val="4500106"/>
                <a:satOff val="-6752"/>
                <a:lumOff val="-109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b="1" kern="1200" dirty="0" smtClean="0">
              <a:ln/>
              <a:effectLst>
                <a:outerShdw blurRad="38100" dist="38100" dir="2700000" algn="tl">
                  <a:srgbClr val="000000">
                    <a:alpha val="43137"/>
                  </a:srgbClr>
                </a:outerShdw>
              </a:effectLst>
              <a:latin typeface="Cambria" panose="02040503050406030204" pitchFamily="18" charset="0"/>
            </a:rPr>
            <a:t>3) Make Field Observation Record</a:t>
          </a:r>
        </a:p>
      </dsp:txBody>
      <dsp:txXfrm>
        <a:off x="37467" y="1732597"/>
        <a:ext cx="3021041" cy="692586"/>
      </dsp:txXfrm>
    </dsp:sp>
    <dsp:sp modelId="{B2D02DF2-933B-4A05-B2B6-83277690F050}">
      <dsp:nvSpPr>
        <dsp:cNvPr id="0" name=""/>
        <dsp:cNvSpPr/>
      </dsp:nvSpPr>
      <dsp:spPr>
        <a:xfrm>
          <a:off x="0" y="2528393"/>
          <a:ext cx="3095975" cy="767520"/>
        </a:xfrm>
        <a:prstGeom prst="roundRect">
          <a:avLst/>
        </a:prstGeom>
        <a:gradFill rotWithShape="0">
          <a:gsLst>
            <a:gs pos="0">
              <a:schemeClr val="accent3">
                <a:hueOff val="6750158"/>
                <a:satOff val="-10128"/>
                <a:lumOff val="-1647"/>
                <a:alphaOff val="0"/>
                <a:shade val="51000"/>
                <a:satMod val="130000"/>
              </a:schemeClr>
            </a:gs>
            <a:gs pos="80000">
              <a:schemeClr val="accent3">
                <a:hueOff val="6750158"/>
                <a:satOff val="-10128"/>
                <a:lumOff val="-1647"/>
                <a:alphaOff val="0"/>
                <a:shade val="93000"/>
                <a:satMod val="130000"/>
              </a:schemeClr>
            </a:gs>
            <a:gs pos="100000">
              <a:schemeClr val="accent3">
                <a:hueOff val="6750158"/>
                <a:satOff val="-10128"/>
                <a:lumOff val="-1647"/>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b="1" kern="1200" dirty="0" smtClean="0">
              <a:effectLst>
                <a:outerShdw blurRad="38100" dist="38100" dir="2700000" algn="tl">
                  <a:srgbClr val="000000">
                    <a:alpha val="43137"/>
                  </a:srgbClr>
                </a:outerShdw>
              </a:effectLst>
              <a:latin typeface="Cambria" panose="02040503050406030204" pitchFamily="18" charset="0"/>
            </a:rPr>
            <a:t>4) Create Photo Record</a:t>
          </a:r>
          <a:endParaRPr lang="en-US" sz="1600" b="1" kern="1200" dirty="0">
            <a:effectLst>
              <a:outerShdw blurRad="38100" dist="38100" dir="2700000" algn="tl">
                <a:srgbClr val="000000">
                  <a:alpha val="43137"/>
                </a:srgbClr>
              </a:outerShdw>
            </a:effectLst>
            <a:latin typeface="Cambria" panose="02040503050406030204" pitchFamily="18" charset="0"/>
          </a:endParaRPr>
        </a:p>
      </dsp:txBody>
      <dsp:txXfrm>
        <a:off x="37467" y="2565860"/>
        <a:ext cx="3021041" cy="692586"/>
      </dsp:txXfrm>
    </dsp:sp>
    <dsp:sp modelId="{32E6FCAE-A45E-4AE9-B98E-C1192DDF900F}">
      <dsp:nvSpPr>
        <dsp:cNvPr id="0" name=""/>
        <dsp:cNvSpPr/>
      </dsp:nvSpPr>
      <dsp:spPr>
        <a:xfrm>
          <a:off x="0" y="3370682"/>
          <a:ext cx="3095975" cy="767520"/>
        </a:xfrm>
        <a:prstGeom prst="roundRect">
          <a:avLst/>
        </a:prstGeom>
        <a:gradFill rotWithShape="0">
          <a:gsLst>
            <a:gs pos="0">
              <a:schemeClr val="accent3">
                <a:hueOff val="9000211"/>
                <a:satOff val="-13504"/>
                <a:lumOff val="-2196"/>
                <a:alphaOff val="0"/>
                <a:shade val="51000"/>
                <a:satMod val="130000"/>
              </a:schemeClr>
            </a:gs>
            <a:gs pos="80000">
              <a:schemeClr val="accent3">
                <a:hueOff val="9000211"/>
                <a:satOff val="-13504"/>
                <a:lumOff val="-2196"/>
                <a:alphaOff val="0"/>
                <a:shade val="93000"/>
                <a:satMod val="130000"/>
              </a:schemeClr>
            </a:gs>
            <a:gs pos="100000">
              <a:schemeClr val="accent3">
                <a:hueOff val="9000211"/>
                <a:satOff val="-13504"/>
                <a:lumOff val="-219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b="1" kern="1200" dirty="0" smtClean="0">
              <a:effectLst>
                <a:outerShdw blurRad="38100" dist="38100" dir="2700000" algn="tl">
                  <a:srgbClr val="000000">
                    <a:alpha val="43137"/>
                  </a:srgbClr>
                </a:outerShdw>
              </a:effectLst>
              <a:latin typeface="Cambria" panose="02040503050406030204" pitchFamily="18" charset="0"/>
            </a:rPr>
            <a:t>5) Evaluate, Score, and Categorize</a:t>
          </a:r>
          <a:endParaRPr lang="en-US" sz="1600" b="1" kern="1200" dirty="0">
            <a:effectLst>
              <a:outerShdw blurRad="38100" dist="38100" dir="2700000" algn="tl">
                <a:srgbClr val="000000">
                  <a:alpha val="43137"/>
                </a:srgbClr>
              </a:outerShdw>
            </a:effectLst>
            <a:latin typeface="Cambria" panose="02040503050406030204" pitchFamily="18" charset="0"/>
          </a:endParaRPr>
        </a:p>
      </dsp:txBody>
      <dsp:txXfrm>
        <a:off x="37467" y="3408149"/>
        <a:ext cx="3021041" cy="692586"/>
      </dsp:txXfrm>
    </dsp:sp>
    <dsp:sp modelId="{E81B421C-7C80-498C-8890-D480F3F19620}">
      <dsp:nvSpPr>
        <dsp:cNvPr id="0" name=""/>
        <dsp:cNvSpPr/>
      </dsp:nvSpPr>
      <dsp:spPr>
        <a:xfrm>
          <a:off x="0" y="4213615"/>
          <a:ext cx="3095975" cy="767520"/>
        </a:xfrm>
        <a:prstGeom prst="roundRect">
          <a:avLst/>
        </a:prstGeom>
        <a:gradFill rotWithShape="0">
          <a:gsLst>
            <a:gs pos="0">
              <a:schemeClr val="accent3">
                <a:hueOff val="11250264"/>
                <a:satOff val="-16880"/>
                <a:lumOff val="-2745"/>
                <a:alphaOff val="0"/>
                <a:shade val="51000"/>
                <a:satMod val="130000"/>
              </a:schemeClr>
            </a:gs>
            <a:gs pos="80000">
              <a:schemeClr val="accent3">
                <a:hueOff val="11250264"/>
                <a:satOff val="-16880"/>
                <a:lumOff val="-2745"/>
                <a:alphaOff val="0"/>
                <a:shade val="93000"/>
                <a:satMod val="130000"/>
              </a:schemeClr>
            </a:gs>
            <a:gs pos="100000">
              <a:schemeClr val="accent3">
                <a:hueOff val="11250264"/>
                <a:satOff val="-16880"/>
                <a:lumOff val="-274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b="1" kern="1200" dirty="0" smtClean="0">
              <a:effectLst>
                <a:outerShdw blurRad="38100" dist="38100" dir="2700000" algn="tl">
                  <a:srgbClr val="000000">
                    <a:alpha val="43137"/>
                  </a:srgbClr>
                </a:outerShdw>
              </a:effectLst>
              <a:latin typeface="Cambria" panose="02040503050406030204" pitchFamily="18" charset="0"/>
            </a:rPr>
            <a:t>6) Enter Data into VRI Geodatabase</a:t>
          </a:r>
          <a:endParaRPr lang="en-US" sz="1600" b="1" kern="1200" dirty="0">
            <a:effectLst>
              <a:outerShdw blurRad="38100" dist="38100" dir="2700000" algn="tl">
                <a:srgbClr val="000000">
                  <a:alpha val="43137"/>
                </a:srgbClr>
              </a:outerShdw>
            </a:effectLst>
            <a:latin typeface="Cambria" panose="02040503050406030204" pitchFamily="18" charset="0"/>
          </a:endParaRPr>
        </a:p>
      </dsp:txBody>
      <dsp:txXfrm>
        <a:off x="37467" y="4251082"/>
        <a:ext cx="3021041" cy="6925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E8A9CD-786F-4474-A94B-B8FB3F86A318}">
      <dsp:nvSpPr>
        <dsp:cNvPr id="0" name=""/>
        <dsp:cNvSpPr/>
      </dsp:nvSpPr>
      <dsp:spPr>
        <a:xfrm>
          <a:off x="35502" y="1811"/>
          <a:ext cx="2796322" cy="879429"/>
        </a:xfrm>
        <a:prstGeom prst="roundRect">
          <a:avLst>
            <a:gd name="adj" fmla="val 10000"/>
          </a:avLst>
        </a:prstGeom>
        <a:solidFill>
          <a:schemeClr val="accent2">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35560" rIns="53340" bIns="35560" numCol="1" spcCol="1270" anchor="ctr" anchorCtr="0">
          <a:noAutofit/>
        </a:bodyPr>
        <a:lstStyle/>
        <a:p>
          <a:pPr lvl="0" algn="ctr" defTabSz="1244600">
            <a:lnSpc>
              <a:spcPct val="90000"/>
            </a:lnSpc>
            <a:spcBef>
              <a:spcPct val="0"/>
            </a:spcBef>
            <a:spcAft>
              <a:spcPct val="35000"/>
            </a:spcAft>
          </a:pPr>
          <a:r>
            <a:rPr lang="en-US" sz="2800" b="1" strike="noStrike" kern="1200" dirty="0" smtClean="0">
              <a:effectLst>
                <a:outerShdw blurRad="38100" dist="38100" dir="2700000" algn="tl">
                  <a:srgbClr val="000000">
                    <a:alpha val="43137"/>
                  </a:srgbClr>
                </a:outerShdw>
              </a:effectLst>
              <a:latin typeface="Cambria" panose="02040503050406030204" pitchFamily="18" charset="0"/>
              <a:ea typeface="+mn-ea"/>
              <a:cs typeface="+mn-cs"/>
            </a:rPr>
            <a:t>Visual Resource Inventory</a:t>
          </a:r>
          <a:endParaRPr lang="en-US" sz="2800" b="1" strike="noStrike" kern="1200" dirty="0">
            <a:effectLst>
              <a:outerShdw blurRad="38100" dist="38100" dir="2700000" algn="tl">
                <a:srgbClr val="000000">
                  <a:alpha val="43137"/>
                </a:srgbClr>
              </a:outerShdw>
            </a:effectLst>
            <a:latin typeface="Cambria" panose="02040503050406030204" pitchFamily="18" charset="0"/>
            <a:ea typeface="+mn-ea"/>
            <a:cs typeface="+mn-cs"/>
          </a:endParaRPr>
        </a:p>
      </dsp:txBody>
      <dsp:txXfrm>
        <a:off x="61260" y="27569"/>
        <a:ext cx="2744806" cy="827913"/>
      </dsp:txXfrm>
    </dsp:sp>
    <dsp:sp modelId="{C4EC429B-74CE-447A-A551-A258085D4E0E}">
      <dsp:nvSpPr>
        <dsp:cNvPr id="0" name=""/>
        <dsp:cNvSpPr/>
      </dsp:nvSpPr>
      <dsp:spPr>
        <a:xfrm>
          <a:off x="315135" y="881240"/>
          <a:ext cx="279632" cy="876760"/>
        </a:xfrm>
        <a:custGeom>
          <a:avLst/>
          <a:gdLst/>
          <a:ahLst/>
          <a:cxnLst/>
          <a:rect l="0" t="0" r="0" b="0"/>
          <a:pathLst>
            <a:path>
              <a:moveTo>
                <a:pt x="0" y="0"/>
              </a:moveTo>
              <a:lnTo>
                <a:pt x="0" y="810893"/>
              </a:lnTo>
              <a:lnTo>
                <a:pt x="261726" y="810893"/>
              </a:lnTo>
            </a:path>
          </a:pathLst>
        </a:cu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8E03C17-4A2E-4A61-A1B6-CA34B23B0AF5}">
      <dsp:nvSpPr>
        <dsp:cNvPr id="0" name=""/>
        <dsp:cNvSpPr/>
      </dsp:nvSpPr>
      <dsp:spPr>
        <a:xfrm>
          <a:off x="594767" y="1186585"/>
          <a:ext cx="3124814" cy="1142832"/>
        </a:xfrm>
        <a:prstGeom prst="roundRect">
          <a:avLst>
            <a:gd name="adj" fmla="val 10000"/>
          </a:avLst>
        </a:prstGeom>
        <a:solidFill>
          <a:schemeClr val="lt1">
            <a:alpha val="90000"/>
            <a:hueOff val="0"/>
            <a:satOff val="0"/>
            <a:lumOff val="0"/>
            <a:alphaOff val="0"/>
          </a:schemeClr>
        </a:solid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t" anchorCtr="0">
          <a:noAutofit/>
        </a:bodyPr>
        <a:lstStyle/>
        <a:p>
          <a:pPr lvl="0" algn="l" defTabSz="800100">
            <a:lnSpc>
              <a:spcPct val="90000"/>
            </a:lnSpc>
            <a:spcBef>
              <a:spcPct val="0"/>
            </a:spcBef>
            <a:spcAft>
              <a:spcPct val="35000"/>
            </a:spcAft>
          </a:pPr>
          <a:r>
            <a:rPr lang="en-US" sz="1800" b="1" kern="1200" dirty="0" smtClean="0">
              <a:ln/>
              <a:solidFill>
                <a:srgbClr val="0070C0"/>
              </a:solidFill>
              <a:latin typeface="Myriad Pro"/>
              <a:ea typeface="+mn-ea"/>
              <a:cs typeface="+mn-cs"/>
            </a:rPr>
            <a:t>Scenic Quality Evaluation</a:t>
          </a:r>
          <a:endParaRPr lang="en-US" sz="1800" b="1" kern="1200" dirty="0">
            <a:ln/>
            <a:solidFill>
              <a:srgbClr val="0070C0"/>
            </a:solidFill>
            <a:latin typeface="Myriad Pro"/>
            <a:ea typeface="+mn-ea"/>
            <a:cs typeface="+mn-cs"/>
          </a:endParaRPr>
        </a:p>
        <a:p>
          <a:pPr marL="114300" lvl="1" indent="-114300" algn="l" defTabSz="622300">
            <a:lnSpc>
              <a:spcPct val="90000"/>
            </a:lnSpc>
            <a:spcBef>
              <a:spcPct val="0"/>
            </a:spcBef>
            <a:spcAft>
              <a:spcPct val="15000"/>
            </a:spcAft>
            <a:buChar char="••"/>
          </a:pPr>
          <a:r>
            <a:rPr lang="en-US" sz="1400" b="1" kern="1200" dirty="0" smtClean="0">
              <a:ln/>
              <a:latin typeface="Myriad Pro"/>
              <a:ea typeface="+mn-ea"/>
              <a:cs typeface="+mn-cs"/>
            </a:rPr>
            <a:t>Land Features &amp; Characteristics</a:t>
          </a:r>
          <a:endParaRPr lang="en-US" sz="1400" b="1" kern="1200" dirty="0">
            <a:ln/>
            <a:latin typeface="Myriad Pro"/>
            <a:ea typeface="+mn-ea"/>
            <a:cs typeface="+mn-cs"/>
          </a:endParaRPr>
        </a:p>
      </dsp:txBody>
      <dsp:txXfrm>
        <a:off x="628239" y="1220057"/>
        <a:ext cx="3057870" cy="1075888"/>
      </dsp:txXfrm>
    </dsp:sp>
    <dsp:sp modelId="{16A17EBC-0DDA-467B-8FF0-159A40F077CE}">
      <dsp:nvSpPr>
        <dsp:cNvPr id="0" name=""/>
        <dsp:cNvSpPr/>
      </dsp:nvSpPr>
      <dsp:spPr>
        <a:xfrm>
          <a:off x="315135" y="881240"/>
          <a:ext cx="279632" cy="2364210"/>
        </a:xfrm>
        <a:custGeom>
          <a:avLst/>
          <a:gdLst/>
          <a:ahLst/>
          <a:cxnLst/>
          <a:rect l="0" t="0" r="0" b="0"/>
          <a:pathLst>
            <a:path>
              <a:moveTo>
                <a:pt x="0" y="0"/>
              </a:moveTo>
              <a:lnTo>
                <a:pt x="0" y="2276103"/>
              </a:lnTo>
              <a:lnTo>
                <a:pt x="261726" y="2276103"/>
              </a:lnTo>
            </a:path>
          </a:pathLst>
        </a:cu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3C2DC54-028C-4EC1-8841-2466E567C70D}">
      <dsp:nvSpPr>
        <dsp:cNvPr id="0" name=""/>
        <dsp:cNvSpPr/>
      </dsp:nvSpPr>
      <dsp:spPr>
        <a:xfrm>
          <a:off x="594767" y="2634762"/>
          <a:ext cx="3153971" cy="1221378"/>
        </a:xfrm>
        <a:prstGeom prst="roundRect">
          <a:avLst>
            <a:gd name="adj" fmla="val 10000"/>
          </a:avLst>
        </a:prstGeom>
        <a:solidFill>
          <a:schemeClr val="lt1">
            <a:alpha val="90000"/>
            <a:hueOff val="0"/>
            <a:satOff val="0"/>
            <a:lumOff val="0"/>
            <a:alphaOff val="0"/>
          </a:schemeClr>
        </a:solid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t" anchorCtr="0">
          <a:noAutofit/>
        </a:bodyPr>
        <a:lstStyle/>
        <a:p>
          <a:pPr lvl="0" algn="l" defTabSz="800100">
            <a:lnSpc>
              <a:spcPct val="90000"/>
            </a:lnSpc>
            <a:spcBef>
              <a:spcPct val="0"/>
            </a:spcBef>
            <a:spcAft>
              <a:spcPct val="35000"/>
            </a:spcAft>
          </a:pPr>
          <a:r>
            <a:rPr lang="en-US" sz="1800" b="1" i="0" kern="1200" dirty="0" smtClean="0">
              <a:ln/>
              <a:solidFill>
                <a:srgbClr val="0070C0"/>
              </a:solidFill>
              <a:latin typeface="Myriad Pro"/>
              <a:ea typeface="+mn-ea"/>
              <a:cs typeface="+mn-cs"/>
            </a:rPr>
            <a:t>Sensitivity Level Analysis</a:t>
          </a:r>
          <a:endParaRPr lang="en-US" sz="1800" b="1" i="0" kern="1200" dirty="0">
            <a:ln/>
            <a:solidFill>
              <a:srgbClr val="0070C0"/>
            </a:solidFill>
            <a:latin typeface="Myriad Pro"/>
            <a:ea typeface="+mn-ea"/>
            <a:cs typeface="+mn-cs"/>
          </a:endParaRPr>
        </a:p>
        <a:p>
          <a:pPr marL="114300" lvl="1" indent="-114300" algn="l" defTabSz="533400">
            <a:lnSpc>
              <a:spcPct val="90000"/>
            </a:lnSpc>
            <a:spcBef>
              <a:spcPct val="0"/>
            </a:spcBef>
            <a:spcAft>
              <a:spcPct val="15000"/>
            </a:spcAft>
            <a:buChar char="••"/>
          </a:pPr>
          <a:r>
            <a:rPr lang="en-US" sz="1200" b="1" kern="1200" dirty="0" smtClean="0">
              <a:ln/>
              <a:latin typeface="Myriad Pro"/>
              <a:ea typeface="+mn-ea"/>
              <a:cs typeface="+mn-cs"/>
            </a:rPr>
            <a:t>Scenic Values Held by People expressed as a concern/attitude toward visual change</a:t>
          </a:r>
          <a:endParaRPr lang="en-US" sz="1200" b="1" kern="1200" dirty="0">
            <a:ln/>
            <a:latin typeface="Myriad Pro"/>
            <a:ea typeface="+mn-ea"/>
            <a:cs typeface="+mn-cs"/>
          </a:endParaRPr>
        </a:p>
      </dsp:txBody>
      <dsp:txXfrm>
        <a:off x="630540" y="2670535"/>
        <a:ext cx="3082425" cy="1149832"/>
      </dsp:txXfrm>
    </dsp:sp>
    <dsp:sp modelId="{3DDF6EFB-F5CC-456C-8D57-762A463D3C02}">
      <dsp:nvSpPr>
        <dsp:cNvPr id="0" name=""/>
        <dsp:cNvSpPr/>
      </dsp:nvSpPr>
      <dsp:spPr>
        <a:xfrm>
          <a:off x="315135" y="881240"/>
          <a:ext cx="279632" cy="3665437"/>
        </a:xfrm>
        <a:custGeom>
          <a:avLst/>
          <a:gdLst/>
          <a:ahLst/>
          <a:cxnLst/>
          <a:rect l="0" t="0" r="0" b="0"/>
          <a:pathLst>
            <a:path>
              <a:moveTo>
                <a:pt x="0" y="0"/>
              </a:moveTo>
              <a:lnTo>
                <a:pt x="0" y="3670287"/>
              </a:lnTo>
              <a:lnTo>
                <a:pt x="261726" y="3670287"/>
              </a:lnTo>
            </a:path>
          </a:pathLst>
        </a:cu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5E54578-2B86-439E-8308-F83CDA6D37C4}">
      <dsp:nvSpPr>
        <dsp:cNvPr id="0" name=""/>
        <dsp:cNvSpPr/>
      </dsp:nvSpPr>
      <dsp:spPr>
        <a:xfrm>
          <a:off x="594767" y="4161485"/>
          <a:ext cx="3153971" cy="770384"/>
        </a:xfrm>
        <a:prstGeom prst="roundRect">
          <a:avLst>
            <a:gd name="adj" fmla="val 10000"/>
          </a:avLst>
        </a:prstGeom>
        <a:solidFill>
          <a:schemeClr val="lt1">
            <a:alpha val="90000"/>
            <a:hueOff val="0"/>
            <a:satOff val="0"/>
            <a:lumOff val="0"/>
            <a:alphaOff val="0"/>
          </a:schemeClr>
        </a:solid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30480" tIns="20320" rIns="30480" bIns="20320" numCol="1" spcCol="1270" anchor="t" anchorCtr="0">
          <a:noAutofit/>
        </a:bodyPr>
        <a:lstStyle/>
        <a:p>
          <a:pPr lvl="0" algn="l" defTabSz="711200">
            <a:lnSpc>
              <a:spcPct val="90000"/>
            </a:lnSpc>
            <a:spcBef>
              <a:spcPct val="0"/>
            </a:spcBef>
            <a:spcAft>
              <a:spcPct val="35000"/>
            </a:spcAft>
          </a:pPr>
          <a:r>
            <a:rPr lang="en-US" sz="1600" b="1" kern="1200" dirty="0" smtClean="0">
              <a:ln/>
              <a:solidFill>
                <a:srgbClr val="0070C0"/>
              </a:solidFill>
              <a:latin typeface="Myriad Pro"/>
              <a:ea typeface="+mn-ea"/>
              <a:cs typeface="+mn-cs"/>
            </a:rPr>
            <a:t>Delineation of Distance Zones</a:t>
          </a:r>
          <a:endParaRPr lang="en-US" sz="1600" b="1" kern="1200" dirty="0">
            <a:ln/>
            <a:solidFill>
              <a:srgbClr val="0070C0"/>
            </a:solidFill>
            <a:latin typeface="Myriad Pro"/>
            <a:ea typeface="+mn-ea"/>
            <a:cs typeface="+mn-cs"/>
          </a:endParaRPr>
        </a:p>
        <a:p>
          <a:pPr marL="114300" lvl="1" indent="-114300" algn="l" defTabSz="533400">
            <a:lnSpc>
              <a:spcPct val="90000"/>
            </a:lnSpc>
            <a:spcBef>
              <a:spcPct val="0"/>
            </a:spcBef>
            <a:spcAft>
              <a:spcPct val="15000"/>
            </a:spcAft>
            <a:buChar char="••"/>
          </a:pPr>
          <a:r>
            <a:rPr lang="en-US" sz="1200" b="1" kern="1200" dirty="0" smtClean="0">
              <a:ln/>
              <a:latin typeface="Myriad Pro"/>
              <a:ea typeface="+mn-ea"/>
              <a:cs typeface="+mn-cs"/>
            </a:rPr>
            <a:t>Public Land Visibility</a:t>
          </a:r>
          <a:endParaRPr lang="en-US" sz="1200" b="1" kern="1200" dirty="0">
            <a:ln/>
            <a:latin typeface="Myriad Pro"/>
            <a:ea typeface="+mn-ea"/>
            <a:cs typeface="+mn-cs"/>
          </a:endParaRPr>
        </a:p>
      </dsp:txBody>
      <dsp:txXfrm>
        <a:off x="617331" y="4184049"/>
        <a:ext cx="3108843" cy="72525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0F5F19-9F03-40FC-A42E-6A8A601FB788}">
      <dsp:nvSpPr>
        <dsp:cNvPr id="0" name=""/>
        <dsp:cNvSpPr/>
      </dsp:nvSpPr>
      <dsp:spPr>
        <a:xfrm>
          <a:off x="0" y="0"/>
          <a:ext cx="3095975" cy="958319"/>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b="1" kern="1200" dirty="0" smtClean="0">
              <a:effectLst>
                <a:outerShdw blurRad="38100" dist="38100" dir="2700000" algn="tl">
                  <a:srgbClr val="000000">
                    <a:alpha val="43137"/>
                  </a:srgbClr>
                </a:outerShdw>
              </a:effectLst>
              <a:latin typeface="Cambria" panose="02040503050406030204" pitchFamily="18" charset="0"/>
            </a:rPr>
            <a:t>1) Information Gathering Effort</a:t>
          </a:r>
          <a:endParaRPr lang="en-US" sz="1600" b="1" kern="1200" dirty="0">
            <a:effectLst>
              <a:outerShdw blurRad="38100" dist="38100" dir="2700000" algn="tl">
                <a:srgbClr val="000000">
                  <a:alpha val="43137"/>
                </a:srgbClr>
              </a:outerShdw>
            </a:effectLst>
            <a:latin typeface="Cambria" panose="02040503050406030204" pitchFamily="18" charset="0"/>
          </a:endParaRPr>
        </a:p>
      </dsp:txBody>
      <dsp:txXfrm>
        <a:off x="46781" y="46781"/>
        <a:ext cx="3002413" cy="864757"/>
      </dsp:txXfrm>
    </dsp:sp>
    <dsp:sp modelId="{1922ED97-C608-45E8-AEFF-1285CEF3F344}">
      <dsp:nvSpPr>
        <dsp:cNvPr id="0" name=""/>
        <dsp:cNvSpPr/>
      </dsp:nvSpPr>
      <dsp:spPr>
        <a:xfrm>
          <a:off x="0" y="1015790"/>
          <a:ext cx="3095975" cy="917280"/>
        </a:xfrm>
        <a:prstGeom prst="roundRect">
          <a:avLst/>
        </a:prstGeom>
        <a:gradFill rotWithShape="0">
          <a:gsLst>
            <a:gs pos="0">
              <a:schemeClr val="accent3">
                <a:hueOff val="2812566"/>
                <a:satOff val="-4220"/>
                <a:lumOff val="-686"/>
                <a:alphaOff val="0"/>
                <a:shade val="51000"/>
                <a:satMod val="130000"/>
              </a:schemeClr>
            </a:gs>
            <a:gs pos="80000">
              <a:schemeClr val="accent3">
                <a:hueOff val="2812566"/>
                <a:satOff val="-4220"/>
                <a:lumOff val="-686"/>
                <a:alphaOff val="0"/>
                <a:shade val="93000"/>
                <a:satMod val="130000"/>
              </a:schemeClr>
            </a:gs>
            <a:gs pos="100000">
              <a:schemeClr val="accent3">
                <a:hueOff val="2812566"/>
                <a:satOff val="-4220"/>
                <a:lumOff val="-68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b="1" kern="1200" dirty="0" smtClean="0">
              <a:ln/>
              <a:effectLst>
                <a:outerShdw blurRad="38100" dist="38100" dir="2700000" algn="tl">
                  <a:srgbClr val="000000">
                    <a:alpha val="43137"/>
                  </a:srgbClr>
                </a:outerShdw>
              </a:effectLst>
              <a:latin typeface="Cambria" panose="02040503050406030204" pitchFamily="18" charset="0"/>
            </a:rPr>
            <a:t>2) Process and Geo-reference Accounts of Sensitivity</a:t>
          </a:r>
          <a:endParaRPr lang="en-US" sz="1600" b="1" kern="1200" dirty="0">
            <a:effectLst>
              <a:outerShdw blurRad="38100" dist="38100" dir="2700000" algn="tl">
                <a:srgbClr val="000000">
                  <a:alpha val="43137"/>
                </a:srgbClr>
              </a:outerShdw>
            </a:effectLst>
            <a:latin typeface="Cambria" panose="02040503050406030204" pitchFamily="18" charset="0"/>
          </a:endParaRPr>
        </a:p>
      </dsp:txBody>
      <dsp:txXfrm>
        <a:off x="44778" y="1060568"/>
        <a:ext cx="3006419" cy="827724"/>
      </dsp:txXfrm>
    </dsp:sp>
    <dsp:sp modelId="{303C04AD-2A34-41CC-8D61-C6400915D7B7}">
      <dsp:nvSpPr>
        <dsp:cNvPr id="0" name=""/>
        <dsp:cNvSpPr/>
      </dsp:nvSpPr>
      <dsp:spPr>
        <a:xfrm>
          <a:off x="0" y="2001833"/>
          <a:ext cx="3095975" cy="917280"/>
        </a:xfrm>
        <a:prstGeom prst="roundRect">
          <a:avLst/>
        </a:prstGeom>
        <a:gradFill rotWithShape="0">
          <a:gsLst>
            <a:gs pos="0">
              <a:schemeClr val="accent3">
                <a:hueOff val="5625132"/>
                <a:satOff val="-8440"/>
                <a:lumOff val="-1373"/>
                <a:alphaOff val="0"/>
                <a:shade val="51000"/>
                <a:satMod val="130000"/>
              </a:schemeClr>
            </a:gs>
            <a:gs pos="80000">
              <a:schemeClr val="accent3">
                <a:hueOff val="5625132"/>
                <a:satOff val="-8440"/>
                <a:lumOff val="-1373"/>
                <a:alphaOff val="0"/>
                <a:shade val="93000"/>
                <a:satMod val="130000"/>
              </a:schemeClr>
            </a:gs>
            <a:gs pos="100000">
              <a:schemeClr val="accent3">
                <a:hueOff val="5625132"/>
                <a:satOff val="-8440"/>
                <a:lumOff val="-137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b="1" kern="1200" dirty="0" smtClean="0">
              <a:ln/>
              <a:effectLst>
                <a:outerShdw blurRad="38100" dist="38100" dir="2700000" algn="tl">
                  <a:srgbClr val="000000">
                    <a:alpha val="43137"/>
                  </a:srgbClr>
                </a:outerShdw>
              </a:effectLst>
              <a:latin typeface="Cambria" panose="02040503050406030204" pitchFamily="18" charset="0"/>
            </a:rPr>
            <a:t>3) Delineate Final Sensitivity Level Rating Units (SLRU)</a:t>
          </a:r>
        </a:p>
      </dsp:txBody>
      <dsp:txXfrm>
        <a:off x="44778" y="2046611"/>
        <a:ext cx="3006419" cy="827724"/>
      </dsp:txXfrm>
    </dsp:sp>
    <dsp:sp modelId="{B2D02DF2-933B-4A05-B2B6-83277690F050}">
      <dsp:nvSpPr>
        <dsp:cNvPr id="0" name=""/>
        <dsp:cNvSpPr/>
      </dsp:nvSpPr>
      <dsp:spPr>
        <a:xfrm>
          <a:off x="0" y="2988098"/>
          <a:ext cx="3095975" cy="917280"/>
        </a:xfrm>
        <a:prstGeom prst="roundRect">
          <a:avLst/>
        </a:prstGeom>
        <a:gradFill rotWithShape="0">
          <a:gsLst>
            <a:gs pos="0">
              <a:schemeClr val="accent3">
                <a:hueOff val="8437698"/>
                <a:satOff val="-12660"/>
                <a:lumOff val="-2059"/>
                <a:alphaOff val="0"/>
                <a:shade val="51000"/>
                <a:satMod val="130000"/>
              </a:schemeClr>
            </a:gs>
            <a:gs pos="80000">
              <a:schemeClr val="accent3">
                <a:hueOff val="8437698"/>
                <a:satOff val="-12660"/>
                <a:lumOff val="-2059"/>
                <a:alphaOff val="0"/>
                <a:shade val="93000"/>
                <a:satMod val="130000"/>
              </a:schemeClr>
            </a:gs>
            <a:gs pos="100000">
              <a:schemeClr val="accent3">
                <a:hueOff val="8437698"/>
                <a:satOff val="-12660"/>
                <a:lumOff val="-2059"/>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b="1" kern="1200" dirty="0" smtClean="0">
              <a:effectLst>
                <a:outerShdw blurRad="38100" dist="38100" dir="2700000" algn="tl">
                  <a:srgbClr val="000000">
                    <a:alpha val="43137"/>
                  </a:srgbClr>
                </a:outerShdw>
              </a:effectLst>
              <a:latin typeface="Cambria" panose="02040503050406030204" pitchFamily="18" charset="0"/>
            </a:rPr>
            <a:t>4) Evaluate, Score, &amp; Categorize SLRUs </a:t>
          </a:r>
          <a:endParaRPr lang="en-US" sz="1600" b="1" kern="1200" dirty="0">
            <a:effectLst>
              <a:outerShdw blurRad="38100" dist="38100" dir="2700000" algn="tl">
                <a:srgbClr val="000000">
                  <a:alpha val="43137"/>
                </a:srgbClr>
              </a:outerShdw>
            </a:effectLst>
            <a:latin typeface="Cambria" panose="02040503050406030204" pitchFamily="18" charset="0"/>
          </a:endParaRPr>
        </a:p>
      </dsp:txBody>
      <dsp:txXfrm>
        <a:off x="44778" y="3032876"/>
        <a:ext cx="3006419" cy="827724"/>
      </dsp:txXfrm>
    </dsp:sp>
    <dsp:sp modelId="{32E6FCAE-A45E-4AE9-B98E-C1192DDF900F}">
      <dsp:nvSpPr>
        <dsp:cNvPr id="0" name=""/>
        <dsp:cNvSpPr/>
      </dsp:nvSpPr>
      <dsp:spPr>
        <a:xfrm>
          <a:off x="0" y="3975565"/>
          <a:ext cx="3095975" cy="917280"/>
        </a:xfrm>
        <a:prstGeom prst="roundRect">
          <a:avLst/>
        </a:prstGeom>
        <a:gradFill rotWithShape="0">
          <a:gsLst>
            <a:gs pos="0">
              <a:schemeClr val="accent3">
                <a:hueOff val="11250264"/>
                <a:satOff val="-16880"/>
                <a:lumOff val="-2745"/>
                <a:alphaOff val="0"/>
                <a:shade val="51000"/>
                <a:satMod val="130000"/>
              </a:schemeClr>
            </a:gs>
            <a:gs pos="80000">
              <a:schemeClr val="accent3">
                <a:hueOff val="11250264"/>
                <a:satOff val="-16880"/>
                <a:lumOff val="-2745"/>
                <a:alphaOff val="0"/>
                <a:shade val="93000"/>
                <a:satMod val="130000"/>
              </a:schemeClr>
            </a:gs>
            <a:gs pos="100000">
              <a:schemeClr val="accent3">
                <a:hueOff val="11250264"/>
                <a:satOff val="-16880"/>
                <a:lumOff val="-274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b="1" kern="1200" dirty="0" smtClean="0">
              <a:effectLst>
                <a:outerShdw blurRad="38100" dist="38100" dir="2700000" algn="tl">
                  <a:srgbClr val="000000">
                    <a:alpha val="43137"/>
                  </a:srgbClr>
                </a:outerShdw>
              </a:effectLst>
              <a:latin typeface="Cambria" panose="02040503050406030204" pitchFamily="18" charset="0"/>
            </a:rPr>
            <a:t>5) Enter Data into VRI Geodatabase</a:t>
          </a:r>
          <a:endParaRPr lang="en-US" sz="1600" b="1" kern="1200" dirty="0">
            <a:effectLst>
              <a:outerShdw blurRad="38100" dist="38100" dir="2700000" algn="tl">
                <a:srgbClr val="000000">
                  <a:alpha val="43137"/>
                </a:srgbClr>
              </a:outerShdw>
            </a:effectLst>
            <a:latin typeface="Cambria" panose="02040503050406030204" pitchFamily="18" charset="0"/>
          </a:endParaRPr>
        </a:p>
      </dsp:txBody>
      <dsp:txXfrm>
        <a:off x="44778" y="4020343"/>
        <a:ext cx="3006419" cy="82772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E8A9CD-786F-4474-A94B-B8FB3F86A318}">
      <dsp:nvSpPr>
        <dsp:cNvPr id="0" name=""/>
        <dsp:cNvSpPr/>
      </dsp:nvSpPr>
      <dsp:spPr>
        <a:xfrm>
          <a:off x="35502" y="1811"/>
          <a:ext cx="2796322" cy="879429"/>
        </a:xfrm>
        <a:prstGeom prst="roundRect">
          <a:avLst>
            <a:gd name="adj" fmla="val 10000"/>
          </a:avLst>
        </a:prstGeom>
        <a:solidFill>
          <a:schemeClr val="accent2">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35560" rIns="53340" bIns="35560" numCol="1" spcCol="1270" anchor="ctr" anchorCtr="0">
          <a:noAutofit/>
        </a:bodyPr>
        <a:lstStyle/>
        <a:p>
          <a:pPr lvl="0" algn="ctr" defTabSz="1244600">
            <a:lnSpc>
              <a:spcPct val="90000"/>
            </a:lnSpc>
            <a:spcBef>
              <a:spcPct val="0"/>
            </a:spcBef>
            <a:spcAft>
              <a:spcPct val="35000"/>
            </a:spcAft>
          </a:pPr>
          <a:r>
            <a:rPr lang="en-US" sz="2800" b="1" strike="noStrike" kern="1200" dirty="0" smtClean="0">
              <a:effectLst>
                <a:outerShdw blurRad="38100" dist="38100" dir="2700000" algn="tl">
                  <a:srgbClr val="000000">
                    <a:alpha val="43137"/>
                  </a:srgbClr>
                </a:outerShdw>
              </a:effectLst>
              <a:latin typeface="Cambria" panose="02040503050406030204" pitchFamily="18" charset="0"/>
              <a:ea typeface="+mn-ea"/>
              <a:cs typeface="+mn-cs"/>
            </a:rPr>
            <a:t>Visual Resource Inventory</a:t>
          </a:r>
          <a:endParaRPr lang="en-US" sz="2800" b="1" strike="noStrike" kern="1200" dirty="0">
            <a:effectLst>
              <a:outerShdw blurRad="38100" dist="38100" dir="2700000" algn="tl">
                <a:srgbClr val="000000">
                  <a:alpha val="43137"/>
                </a:srgbClr>
              </a:outerShdw>
            </a:effectLst>
            <a:latin typeface="Cambria" panose="02040503050406030204" pitchFamily="18" charset="0"/>
            <a:ea typeface="+mn-ea"/>
            <a:cs typeface="+mn-cs"/>
          </a:endParaRPr>
        </a:p>
      </dsp:txBody>
      <dsp:txXfrm>
        <a:off x="61260" y="27569"/>
        <a:ext cx="2744806" cy="827913"/>
      </dsp:txXfrm>
    </dsp:sp>
    <dsp:sp modelId="{C4EC429B-74CE-447A-A551-A258085D4E0E}">
      <dsp:nvSpPr>
        <dsp:cNvPr id="0" name=""/>
        <dsp:cNvSpPr/>
      </dsp:nvSpPr>
      <dsp:spPr>
        <a:xfrm>
          <a:off x="315135" y="881240"/>
          <a:ext cx="279632" cy="876760"/>
        </a:xfrm>
        <a:custGeom>
          <a:avLst/>
          <a:gdLst/>
          <a:ahLst/>
          <a:cxnLst/>
          <a:rect l="0" t="0" r="0" b="0"/>
          <a:pathLst>
            <a:path>
              <a:moveTo>
                <a:pt x="0" y="0"/>
              </a:moveTo>
              <a:lnTo>
                <a:pt x="0" y="810893"/>
              </a:lnTo>
              <a:lnTo>
                <a:pt x="261726" y="810893"/>
              </a:lnTo>
            </a:path>
          </a:pathLst>
        </a:cu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8E03C17-4A2E-4A61-A1B6-CA34B23B0AF5}">
      <dsp:nvSpPr>
        <dsp:cNvPr id="0" name=""/>
        <dsp:cNvSpPr/>
      </dsp:nvSpPr>
      <dsp:spPr>
        <a:xfrm>
          <a:off x="594767" y="1186585"/>
          <a:ext cx="3124814" cy="1142832"/>
        </a:xfrm>
        <a:prstGeom prst="roundRect">
          <a:avLst>
            <a:gd name="adj" fmla="val 10000"/>
          </a:avLst>
        </a:prstGeom>
        <a:solidFill>
          <a:schemeClr val="lt1">
            <a:alpha val="90000"/>
            <a:hueOff val="0"/>
            <a:satOff val="0"/>
            <a:lumOff val="0"/>
            <a:alphaOff val="0"/>
          </a:schemeClr>
        </a:solid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t" anchorCtr="0">
          <a:noAutofit/>
        </a:bodyPr>
        <a:lstStyle/>
        <a:p>
          <a:pPr lvl="0" algn="l" defTabSz="800100">
            <a:lnSpc>
              <a:spcPct val="90000"/>
            </a:lnSpc>
            <a:spcBef>
              <a:spcPct val="0"/>
            </a:spcBef>
            <a:spcAft>
              <a:spcPct val="35000"/>
            </a:spcAft>
          </a:pPr>
          <a:r>
            <a:rPr lang="en-US" sz="1800" b="1" kern="1200" dirty="0" smtClean="0">
              <a:ln/>
              <a:solidFill>
                <a:srgbClr val="0070C0"/>
              </a:solidFill>
              <a:latin typeface="Myriad Pro"/>
              <a:ea typeface="+mn-ea"/>
              <a:cs typeface="+mn-cs"/>
            </a:rPr>
            <a:t>Scenic Quality Evaluation</a:t>
          </a:r>
          <a:endParaRPr lang="en-US" sz="1800" b="1" kern="1200" dirty="0">
            <a:ln/>
            <a:solidFill>
              <a:srgbClr val="0070C0"/>
            </a:solidFill>
            <a:latin typeface="Myriad Pro"/>
            <a:ea typeface="+mn-ea"/>
            <a:cs typeface="+mn-cs"/>
          </a:endParaRPr>
        </a:p>
        <a:p>
          <a:pPr marL="114300" lvl="1" indent="-114300" algn="l" defTabSz="622300">
            <a:lnSpc>
              <a:spcPct val="90000"/>
            </a:lnSpc>
            <a:spcBef>
              <a:spcPct val="0"/>
            </a:spcBef>
            <a:spcAft>
              <a:spcPct val="15000"/>
            </a:spcAft>
            <a:buChar char="••"/>
          </a:pPr>
          <a:r>
            <a:rPr lang="en-US" sz="1400" b="1" kern="1200" dirty="0" smtClean="0">
              <a:ln/>
              <a:latin typeface="Myriad Pro"/>
              <a:ea typeface="+mn-ea"/>
              <a:cs typeface="+mn-cs"/>
            </a:rPr>
            <a:t>Land Features &amp; Characteristics</a:t>
          </a:r>
          <a:endParaRPr lang="en-US" sz="1400" b="1" kern="1200" dirty="0">
            <a:ln/>
            <a:latin typeface="Myriad Pro"/>
            <a:ea typeface="+mn-ea"/>
            <a:cs typeface="+mn-cs"/>
          </a:endParaRPr>
        </a:p>
      </dsp:txBody>
      <dsp:txXfrm>
        <a:off x="628239" y="1220057"/>
        <a:ext cx="3057870" cy="1075888"/>
      </dsp:txXfrm>
    </dsp:sp>
    <dsp:sp modelId="{16A17EBC-0DDA-467B-8FF0-159A40F077CE}">
      <dsp:nvSpPr>
        <dsp:cNvPr id="0" name=""/>
        <dsp:cNvSpPr/>
      </dsp:nvSpPr>
      <dsp:spPr>
        <a:xfrm>
          <a:off x="315135" y="881240"/>
          <a:ext cx="279632" cy="2364210"/>
        </a:xfrm>
        <a:custGeom>
          <a:avLst/>
          <a:gdLst/>
          <a:ahLst/>
          <a:cxnLst/>
          <a:rect l="0" t="0" r="0" b="0"/>
          <a:pathLst>
            <a:path>
              <a:moveTo>
                <a:pt x="0" y="0"/>
              </a:moveTo>
              <a:lnTo>
                <a:pt x="0" y="2276103"/>
              </a:lnTo>
              <a:lnTo>
                <a:pt x="261726" y="2276103"/>
              </a:lnTo>
            </a:path>
          </a:pathLst>
        </a:cu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3C2DC54-028C-4EC1-8841-2466E567C70D}">
      <dsp:nvSpPr>
        <dsp:cNvPr id="0" name=""/>
        <dsp:cNvSpPr/>
      </dsp:nvSpPr>
      <dsp:spPr>
        <a:xfrm>
          <a:off x="594767" y="2634762"/>
          <a:ext cx="3153971" cy="1221378"/>
        </a:xfrm>
        <a:prstGeom prst="roundRect">
          <a:avLst>
            <a:gd name="adj" fmla="val 10000"/>
          </a:avLst>
        </a:prstGeom>
        <a:solidFill>
          <a:schemeClr val="lt1">
            <a:alpha val="90000"/>
            <a:hueOff val="0"/>
            <a:satOff val="0"/>
            <a:lumOff val="0"/>
            <a:alphaOff val="0"/>
          </a:schemeClr>
        </a:solid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t" anchorCtr="0">
          <a:noAutofit/>
        </a:bodyPr>
        <a:lstStyle/>
        <a:p>
          <a:pPr lvl="0" algn="l" defTabSz="800100">
            <a:lnSpc>
              <a:spcPct val="90000"/>
            </a:lnSpc>
            <a:spcBef>
              <a:spcPct val="0"/>
            </a:spcBef>
            <a:spcAft>
              <a:spcPct val="35000"/>
            </a:spcAft>
          </a:pPr>
          <a:r>
            <a:rPr lang="en-US" sz="1800" b="1" i="0" kern="1200" dirty="0" smtClean="0">
              <a:ln/>
              <a:solidFill>
                <a:srgbClr val="0070C0"/>
              </a:solidFill>
              <a:latin typeface="Myriad Pro"/>
              <a:ea typeface="+mn-ea"/>
              <a:cs typeface="+mn-cs"/>
            </a:rPr>
            <a:t>Sensitivity Level Analysis</a:t>
          </a:r>
          <a:endParaRPr lang="en-US" sz="1800" b="1" i="0" kern="1200" dirty="0">
            <a:ln/>
            <a:solidFill>
              <a:srgbClr val="0070C0"/>
            </a:solidFill>
            <a:latin typeface="Myriad Pro"/>
            <a:ea typeface="+mn-ea"/>
            <a:cs typeface="+mn-cs"/>
          </a:endParaRPr>
        </a:p>
        <a:p>
          <a:pPr marL="114300" lvl="1" indent="-114300" algn="l" defTabSz="533400">
            <a:lnSpc>
              <a:spcPct val="90000"/>
            </a:lnSpc>
            <a:spcBef>
              <a:spcPct val="0"/>
            </a:spcBef>
            <a:spcAft>
              <a:spcPct val="15000"/>
            </a:spcAft>
            <a:buChar char="••"/>
          </a:pPr>
          <a:r>
            <a:rPr lang="en-US" sz="1200" b="1" kern="1200" dirty="0" smtClean="0">
              <a:ln/>
              <a:latin typeface="Myriad Pro"/>
              <a:ea typeface="+mn-ea"/>
              <a:cs typeface="+mn-cs"/>
            </a:rPr>
            <a:t>Scenic Values Held by People expressed as a concern/attitude toward visual change</a:t>
          </a:r>
          <a:endParaRPr lang="en-US" sz="1200" b="1" kern="1200" dirty="0">
            <a:ln/>
            <a:latin typeface="Myriad Pro"/>
            <a:ea typeface="+mn-ea"/>
            <a:cs typeface="+mn-cs"/>
          </a:endParaRPr>
        </a:p>
      </dsp:txBody>
      <dsp:txXfrm>
        <a:off x="630540" y="2670535"/>
        <a:ext cx="3082425" cy="1149832"/>
      </dsp:txXfrm>
    </dsp:sp>
    <dsp:sp modelId="{3DDF6EFB-F5CC-456C-8D57-762A463D3C02}">
      <dsp:nvSpPr>
        <dsp:cNvPr id="0" name=""/>
        <dsp:cNvSpPr/>
      </dsp:nvSpPr>
      <dsp:spPr>
        <a:xfrm>
          <a:off x="315135" y="881240"/>
          <a:ext cx="279632" cy="3665437"/>
        </a:xfrm>
        <a:custGeom>
          <a:avLst/>
          <a:gdLst/>
          <a:ahLst/>
          <a:cxnLst/>
          <a:rect l="0" t="0" r="0" b="0"/>
          <a:pathLst>
            <a:path>
              <a:moveTo>
                <a:pt x="0" y="0"/>
              </a:moveTo>
              <a:lnTo>
                <a:pt x="0" y="3670287"/>
              </a:lnTo>
              <a:lnTo>
                <a:pt x="261726" y="3670287"/>
              </a:lnTo>
            </a:path>
          </a:pathLst>
        </a:cu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5E54578-2B86-439E-8308-F83CDA6D37C4}">
      <dsp:nvSpPr>
        <dsp:cNvPr id="0" name=""/>
        <dsp:cNvSpPr/>
      </dsp:nvSpPr>
      <dsp:spPr>
        <a:xfrm>
          <a:off x="594767" y="4161485"/>
          <a:ext cx="3153971" cy="770384"/>
        </a:xfrm>
        <a:prstGeom prst="roundRect">
          <a:avLst>
            <a:gd name="adj" fmla="val 10000"/>
          </a:avLst>
        </a:prstGeom>
        <a:solidFill>
          <a:schemeClr val="lt1">
            <a:alpha val="90000"/>
            <a:hueOff val="0"/>
            <a:satOff val="0"/>
            <a:lumOff val="0"/>
            <a:alphaOff val="0"/>
          </a:schemeClr>
        </a:solid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30480" tIns="20320" rIns="30480" bIns="20320" numCol="1" spcCol="1270" anchor="t" anchorCtr="0">
          <a:noAutofit/>
        </a:bodyPr>
        <a:lstStyle/>
        <a:p>
          <a:pPr lvl="0" algn="l" defTabSz="711200">
            <a:lnSpc>
              <a:spcPct val="90000"/>
            </a:lnSpc>
            <a:spcBef>
              <a:spcPct val="0"/>
            </a:spcBef>
            <a:spcAft>
              <a:spcPct val="35000"/>
            </a:spcAft>
          </a:pPr>
          <a:r>
            <a:rPr lang="en-US" sz="1600" b="1" kern="1200" dirty="0" smtClean="0">
              <a:ln/>
              <a:solidFill>
                <a:srgbClr val="0070C0"/>
              </a:solidFill>
              <a:latin typeface="Myriad Pro"/>
              <a:ea typeface="+mn-ea"/>
              <a:cs typeface="+mn-cs"/>
            </a:rPr>
            <a:t>Delineation of Distance Zones</a:t>
          </a:r>
          <a:endParaRPr lang="en-US" sz="1600" b="1" kern="1200" dirty="0">
            <a:ln/>
            <a:solidFill>
              <a:srgbClr val="0070C0"/>
            </a:solidFill>
            <a:latin typeface="Myriad Pro"/>
            <a:ea typeface="+mn-ea"/>
            <a:cs typeface="+mn-cs"/>
          </a:endParaRPr>
        </a:p>
        <a:p>
          <a:pPr marL="114300" lvl="1" indent="-114300" algn="l" defTabSz="533400">
            <a:lnSpc>
              <a:spcPct val="90000"/>
            </a:lnSpc>
            <a:spcBef>
              <a:spcPct val="0"/>
            </a:spcBef>
            <a:spcAft>
              <a:spcPct val="15000"/>
            </a:spcAft>
            <a:buChar char="••"/>
          </a:pPr>
          <a:r>
            <a:rPr lang="en-US" sz="1200" b="1" kern="1200" dirty="0" smtClean="0">
              <a:ln/>
              <a:latin typeface="Myriad Pro"/>
              <a:ea typeface="+mn-ea"/>
              <a:cs typeface="+mn-cs"/>
            </a:rPr>
            <a:t>Public Land Visibility</a:t>
          </a:r>
          <a:endParaRPr lang="en-US" sz="1200" b="1" kern="1200" dirty="0">
            <a:ln/>
            <a:latin typeface="Myriad Pro"/>
            <a:ea typeface="+mn-ea"/>
            <a:cs typeface="+mn-cs"/>
          </a:endParaRPr>
        </a:p>
      </dsp:txBody>
      <dsp:txXfrm>
        <a:off x="617331" y="4184049"/>
        <a:ext cx="3108843" cy="72525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0F5F19-9F03-40FC-A42E-6A8A601FB788}">
      <dsp:nvSpPr>
        <dsp:cNvPr id="0" name=""/>
        <dsp:cNvSpPr/>
      </dsp:nvSpPr>
      <dsp:spPr>
        <a:xfrm>
          <a:off x="0" y="0"/>
          <a:ext cx="3095975" cy="958319"/>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b="1" kern="1200" dirty="0" smtClean="0">
              <a:effectLst>
                <a:outerShdw blurRad="38100" dist="38100" dir="2700000" algn="tl">
                  <a:srgbClr val="000000">
                    <a:alpha val="43137"/>
                  </a:srgbClr>
                </a:outerShdw>
              </a:effectLst>
              <a:latin typeface="Cambria" panose="02040503050406030204" pitchFamily="18" charset="0"/>
            </a:rPr>
            <a:t>1) Select viewing platforms</a:t>
          </a:r>
          <a:endParaRPr lang="en-US" sz="1600" b="1" kern="1200" dirty="0">
            <a:effectLst>
              <a:outerShdw blurRad="38100" dist="38100" dir="2700000" algn="tl">
                <a:srgbClr val="000000">
                  <a:alpha val="43137"/>
                </a:srgbClr>
              </a:outerShdw>
            </a:effectLst>
            <a:latin typeface="Cambria" panose="02040503050406030204" pitchFamily="18" charset="0"/>
          </a:endParaRPr>
        </a:p>
      </dsp:txBody>
      <dsp:txXfrm>
        <a:off x="46781" y="46781"/>
        <a:ext cx="3002413" cy="864757"/>
      </dsp:txXfrm>
    </dsp:sp>
    <dsp:sp modelId="{1922ED97-C608-45E8-AEFF-1285CEF3F344}">
      <dsp:nvSpPr>
        <dsp:cNvPr id="0" name=""/>
        <dsp:cNvSpPr/>
      </dsp:nvSpPr>
      <dsp:spPr>
        <a:xfrm>
          <a:off x="0" y="1015790"/>
          <a:ext cx="3095975" cy="917280"/>
        </a:xfrm>
        <a:prstGeom prst="roundRect">
          <a:avLst/>
        </a:prstGeom>
        <a:gradFill rotWithShape="0">
          <a:gsLst>
            <a:gs pos="0">
              <a:schemeClr val="accent3">
                <a:hueOff val="2812566"/>
                <a:satOff val="-4220"/>
                <a:lumOff val="-686"/>
                <a:alphaOff val="0"/>
                <a:shade val="51000"/>
                <a:satMod val="130000"/>
              </a:schemeClr>
            </a:gs>
            <a:gs pos="80000">
              <a:schemeClr val="accent3">
                <a:hueOff val="2812566"/>
                <a:satOff val="-4220"/>
                <a:lumOff val="-686"/>
                <a:alphaOff val="0"/>
                <a:shade val="93000"/>
                <a:satMod val="130000"/>
              </a:schemeClr>
            </a:gs>
            <a:gs pos="100000">
              <a:schemeClr val="accent3">
                <a:hueOff val="2812566"/>
                <a:satOff val="-4220"/>
                <a:lumOff val="-68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b="1" kern="1200" dirty="0" smtClean="0">
              <a:ln/>
              <a:effectLst>
                <a:outerShdw blurRad="38100" dist="38100" dir="2700000" algn="tl">
                  <a:srgbClr val="000000">
                    <a:alpha val="43137"/>
                  </a:srgbClr>
                </a:outerShdw>
              </a:effectLst>
              <a:latin typeface="Cambria" panose="02040503050406030204" pitchFamily="18" charset="0"/>
            </a:rPr>
            <a:t>2) Document selection details</a:t>
          </a:r>
          <a:endParaRPr lang="en-US" sz="1600" b="1" kern="1200" dirty="0">
            <a:effectLst>
              <a:outerShdw blurRad="38100" dist="38100" dir="2700000" algn="tl">
                <a:srgbClr val="000000">
                  <a:alpha val="43137"/>
                </a:srgbClr>
              </a:outerShdw>
            </a:effectLst>
            <a:latin typeface="Cambria" panose="02040503050406030204" pitchFamily="18" charset="0"/>
          </a:endParaRPr>
        </a:p>
      </dsp:txBody>
      <dsp:txXfrm>
        <a:off x="44778" y="1060568"/>
        <a:ext cx="3006419" cy="827724"/>
      </dsp:txXfrm>
    </dsp:sp>
    <dsp:sp modelId="{303C04AD-2A34-41CC-8D61-C6400915D7B7}">
      <dsp:nvSpPr>
        <dsp:cNvPr id="0" name=""/>
        <dsp:cNvSpPr/>
      </dsp:nvSpPr>
      <dsp:spPr>
        <a:xfrm>
          <a:off x="0" y="2001833"/>
          <a:ext cx="3095975" cy="917280"/>
        </a:xfrm>
        <a:prstGeom prst="roundRect">
          <a:avLst/>
        </a:prstGeom>
        <a:gradFill rotWithShape="0">
          <a:gsLst>
            <a:gs pos="0">
              <a:schemeClr val="accent3">
                <a:hueOff val="5625132"/>
                <a:satOff val="-8440"/>
                <a:lumOff val="-1373"/>
                <a:alphaOff val="0"/>
                <a:shade val="51000"/>
                <a:satMod val="130000"/>
              </a:schemeClr>
            </a:gs>
            <a:gs pos="80000">
              <a:schemeClr val="accent3">
                <a:hueOff val="5625132"/>
                <a:satOff val="-8440"/>
                <a:lumOff val="-1373"/>
                <a:alphaOff val="0"/>
                <a:shade val="93000"/>
                <a:satMod val="130000"/>
              </a:schemeClr>
            </a:gs>
            <a:gs pos="100000">
              <a:schemeClr val="accent3">
                <a:hueOff val="5625132"/>
                <a:satOff val="-8440"/>
                <a:lumOff val="-137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b="1" kern="1200" dirty="0" smtClean="0">
              <a:ln/>
              <a:effectLst>
                <a:outerShdw blurRad="38100" dist="38100" dir="2700000" algn="tl">
                  <a:srgbClr val="000000">
                    <a:alpha val="43137"/>
                  </a:srgbClr>
                </a:outerShdw>
              </a:effectLst>
              <a:latin typeface="Cambria" panose="02040503050406030204" pitchFamily="18" charset="0"/>
            </a:rPr>
            <a:t>3) Run a computer-aided viewshed analysis using GIS</a:t>
          </a:r>
        </a:p>
      </dsp:txBody>
      <dsp:txXfrm>
        <a:off x="44778" y="2046611"/>
        <a:ext cx="3006419" cy="827724"/>
      </dsp:txXfrm>
    </dsp:sp>
    <dsp:sp modelId="{B2D02DF2-933B-4A05-B2B6-83277690F050}">
      <dsp:nvSpPr>
        <dsp:cNvPr id="0" name=""/>
        <dsp:cNvSpPr/>
      </dsp:nvSpPr>
      <dsp:spPr>
        <a:xfrm>
          <a:off x="0" y="2988098"/>
          <a:ext cx="3095975" cy="917280"/>
        </a:xfrm>
        <a:prstGeom prst="roundRect">
          <a:avLst/>
        </a:prstGeom>
        <a:gradFill rotWithShape="0">
          <a:gsLst>
            <a:gs pos="0">
              <a:schemeClr val="accent3">
                <a:hueOff val="8437698"/>
                <a:satOff val="-12660"/>
                <a:lumOff val="-2059"/>
                <a:alphaOff val="0"/>
                <a:shade val="51000"/>
                <a:satMod val="130000"/>
              </a:schemeClr>
            </a:gs>
            <a:gs pos="80000">
              <a:schemeClr val="accent3">
                <a:hueOff val="8437698"/>
                <a:satOff val="-12660"/>
                <a:lumOff val="-2059"/>
                <a:alphaOff val="0"/>
                <a:shade val="93000"/>
                <a:satMod val="130000"/>
              </a:schemeClr>
            </a:gs>
            <a:gs pos="100000">
              <a:schemeClr val="accent3">
                <a:hueOff val="8437698"/>
                <a:satOff val="-12660"/>
                <a:lumOff val="-2059"/>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b="1" kern="1200" dirty="0" smtClean="0">
              <a:effectLst>
                <a:outerShdw blurRad="38100" dist="38100" dir="2700000" algn="tl">
                  <a:srgbClr val="000000">
                    <a:alpha val="43137"/>
                  </a:srgbClr>
                </a:outerShdw>
              </a:effectLst>
              <a:latin typeface="Cambria" panose="02040503050406030204" pitchFamily="18" charset="0"/>
            </a:rPr>
            <a:t>4) Evaluate, apply H-8410 DZ definitions and classify distance zones.</a:t>
          </a:r>
          <a:endParaRPr lang="en-US" sz="1600" b="1" kern="1200" dirty="0">
            <a:effectLst>
              <a:outerShdw blurRad="38100" dist="38100" dir="2700000" algn="tl">
                <a:srgbClr val="000000">
                  <a:alpha val="43137"/>
                </a:srgbClr>
              </a:outerShdw>
            </a:effectLst>
            <a:latin typeface="Cambria" panose="02040503050406030204" pitchFamily="18" charset="0"/>
          </a:endParaRPr>
        </a:p>
      </dsp:txBody>
      <dsp:txXfrm>
        <a:off x="44778" y="3032876"/>
        <a:ext cx="3006419" cy="827724"/>
      </dsp:txXfrm>
    </dsp:sp>
    <dsp:sp modelId="{32E6FCAE-A45E-4AE9-B98E-C1192DDF900F}">
      <dsp:nvSpPr>
        <dsp:cNvPr id="0" name=""/>
        <dsp:cNvSpPr/>
      </dsp:nvSpPr>
      <dsp:spPr>
        <a:xfrm>
          <a:off x="0" y="3975565"/>
          <a:ext cx="3095975" cy="917280"/>
        </a:xfrm>
        <a:prstGeom prst="roundRect">
          <a:avLst/>
        </a:prstGeom>
        <a:gradFill rotWithShape="0">
          <a:gsLst>
            <a:gs pos="0">
              <a:schemeClr val="accent3">
                <a:hueOff val="11250264"/>
                <a:satOff val="-16880"/>
                <a:lumOff val="-2745"/>
                <a:alphaOff val="0"/>
                <a:shade val="51000"/>
                <a:satMod val="130000"/>
              </a:schemeClr>
            </a:gs>
            <a:gs pos="80000">
              <a:schemeClr val="accent3">
                <a:hueOff val="11250264"/>
                <a:satOff val="-16880"/>
                <a:lumOff val="-2745"/>
                <a:alphaOff val="0"/>
                <a:shade val="93000"/>
                <a:satMod val="130000"/>
              </a:schemeClr>
            </a:gs>
            <a:gs pos="100000">
              <a:schemeClr val="accent3">
                <a:hueOff val="11250264"/>
                <a:satOff val="-16880"/>
                <a:lumOff val="-274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b="1" kern="1200" dirty="0" smtClean="0">
              <a:effectLst>
                <a:outerShdw blurRad="38100" dist="38100" dir="2700000" algn="tl">
                  <a:srgbClr val="000000">
                    <a:alpha val="43137"/>
                  </a:srgbClr>
                </a:outerShdw>
              </a:effectLst>
              <a:latin typeface="Cambria" panose="02040503050406030204" pitchFamily="18" charset="0"/>
            </a:rPr>
            <a:t>5) Enter Data into VRI Geodatabase</a:t>
          </a:r>
          <a:endParaRPr lang="en-US" sz="1600" b="1" kern="1200" dirty="0">
            <a:effectLst>
              <a:outerShdw blurRad="38100" dist="38100" dir="2700000" algn="tl">
                <a:srgbClr val="000000">
                  <a:alpha val="43137"/>
                </a:srgbClr>
              </a:outerShdw>
            </a:effectLst>
            <a:latin typeface="Cambria" panose="02040503050406030204" pitchFamily="18" charset="0"/>
          </a:endParaRPr>
        </a:p>
      </dsp:txBody>
      <dsp:txXfrm>
        <a:off x="44778" y="4020343"/>
        <a:ext cx="3006419" cy="82772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E8A9CD-786F-4474-A94B-B8FB3F86A318}">
      <dsp:nvSpPr>
        <dsp:cNvPr id="0" name=""/>
        <dsp:cNvSpPr/>
      </dsp:nvSpPr>
      <dsp:spPr>
        <a:xfrm>
          <a:off x="35502" y="1811"/>
          <a:ext cx="2796322" cy="879429"/>
        </a:xfrm>
        <a:prstGeom prst="roundRect">
          <a:avLst>
            <a:gd name="adj" fmla="val 10000"/>
          </a:avLst>
        </a:prstGeom>
        <a:solidFill>
          <a:schemeClr val="accent2">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35560" rIns="53340" bIns="35560" numCol="1" spcCol="1270" anchor="ctr" anchorCtr="0">
          <a:noAutofit/>
        </a:bodyPr>
        <a:lstStyle/>
        <a:p>
          <a:pPr lvl="0" algn="ctr" defTabSz="1244600">
            <a:lnSpc>
              <a:spcPct val="90000"/>
            </a:lnSpc>
            <a:spcBef>
              <a:spcPct val="0"/>
            </a:spcBef>
            <a:spcAft>
              <a:spcPct val="35000"/>
            </a:spcAft>
          </a:pPr>
          <a:r>
            <a:rPr lang="en-US" sz="2800" b="1" strike="noStrike" kern="1200" dirty="0" smtClean="0">
              <a:effectLst>
                <a:outerShdw blurRad="38100" dist="38100" dir="2700000" algn="tl">
                  <a:srgbClr val="000000">
                    <a:alpha val="43137"/>
                  </a:srgbClr>
                </a:outerShdw>
              </a:effectLst>
              <a:latin typeface="Cambria" panose="02040503050406030204" pitchFamily="18" charset="0"/>
              <a:ea typeface="+mn-ea"/>
              <a:cs typeface="+mn-cs"/>
            </a:rPr>
            <a:t>Visual Resource Inventory</a:t>
          </a:r>
          <a:endParaRPr lang="en-US" sz="2800" b="1" strike="noStrike" kern="1200" dirty="0">
            <a:effectLst>
              <a:outerShdw blurRad="38100" dist="38100" dir="2700000" algn="tl">
                <a:srgbClr val="000000">
                  <a:alpha val="43137"/>
                </a:srgbClr>
              </a:outerShdw>
            </a:effectLst>
            <a:latin typeface="Cambria" panose="02040503050406030204" pitchFamily="18" charset="0"/>
            <a:ea typeface="+mn-ea"/>
            <a:cs typeface="+mn-cs"/>
          </a:endParaRPr>
        </a:p>
      </dsp:txBody>
      <dsp:txXfrm>
        <a:off x="61260" y="27569"/>
        <a:ext cx="2744806" cy="827913"/>
      </dsp:txXfrm>
    </dsp:sp>
    <dsp:sp modelId="{C4EC429B-74CE-447A-A551-A258085D4E0E}">
      <dsp:nvSpPr>
        <dsp:cNvPr id="0" name=""/>
        <dsp:cNvSpPr/>
      </dsp:nvSpPr>
      <dsp:spPr>
        <a:xfrm>
          <a:off x="315135" y="881240"/>
          <a:ext cx="279632" cy="876760"/>
        </a:xfrm>
        <a:custGeom>
          <a:avLst/>
          <a:gdLst/>
          <a:ahLst/>
          <a:cxnLst/>
          <a:rect l="0" t="0" r="0" b="0"/>
          <a:pathLst>
            <a:path>
              <a:moveTo>
                <a:pt x="0" y="0"/>
              </a:moveTo>
              <a:lnTo>
                <a:pt x="0" y="810893"/>
              </a:lnTo>
              <a:lnTo>
                <a:pt x="261726" y="810893"/>
              </a:lnTo>
            </a:path>
          </a:pathLst>
        </a:cu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8E03C17-4A2E-4A61-A1B6-CA34B23B0AF5}">
      <dsp:nvSpPr>
        <dsp:cNvPr id="0" name=""/>
        <dsp:cNvSpPr/>
      </dsp:nvSpPr>
      <dsp:spPr>
        <a:xfrm>
          <a:off x="594767" y="1186585"/>
          <a:ext cx="3124814" cy="1142832"/>
        </a:xfrm>
        <a:prstGeom prst="roundRect">
          <a:avLst>
            <a:gd name="adj" fmla="val 10000"/>
          </a:avLst>
        </a:prstGeom>
        <a:solidFill>
          <a:schemeClr val="lt1">
            <a:alpha val="90000"/>
            <a:hueOff val="0"/>
            <a:satOff val="0"/>
            <a:lumOff val="0"/>
            <a:alphaOff val="0"/>
          </a:schemeClr>
        </a:solid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t" anchorCtr="0">
          <a:noAutofit/>
        </a:bodyPr>
        <a:lstStyle/>
        <a:p>
          <a:pPr lvl="0" algn="l" defTabSz="800100">
            <a:lnSpc>
              <a:spcPct val="90000"/>
            </a:lnSpc>
            <a:spcBef>
              <a:spcPct val="0"/>
            </a:spcBef>
            <a:spcAft>
              <a:spcPct val="35000"/>
            </a:spcAft>
          </a:pPr>
          <a:r>
            <a:rPr lang="en-US" sz="1800" b="1" kern="1200" dirty="0" smtClean="0">
              <a:ln/>
              <a:solidFill>
                <a:srgbClr val="0070C0"/>
              </a:solidFill>
              <a:latin typeface="Myriad Pro"/>
              <a:ea typeface="+mn-ea"/>
              <a:cs typeface="+mn-cs"/>
            </a:rPr>
            <a:t>Scenic Quality Evaluation</a:t>
          </a:r>
          <a:endParaRPr lang="en-US" sz="1800" b="1" kern="1200" dirty="0">
            <a:ln/>
            <a:solidFill>
              <a:srgbClr val="0070C0"/>
            </a:solidFill>
            <a:latin typeface="Myriad Pro"/>
            <a:ea typeface="+mn-ea"/>
            <a:cs typeface="+mn-cs"/>
          </a:endParaRPr>
        </a:p>
        <a:p>
          <a:pPr marL="114300" lvl="1" indent="-114300" algn="l" defTabSz="622300">
            <a:lnSpc>
              <a:spcPct val="90000"/>
            </a:lnSpc>
            <a:spcBef>
              <a:spcPct val="0"/>
            </a:spcBef>
            <a:spcAft>
              <a:spcPct val="15000"/>
            </a:spcAft>
            <a:buChar char="••"/>
          </a:pPr>
          <a:r>
            <a:rPr lang="en-US" sz="1400" b="1" kern="1200" dirty="0" smtClean="0">
              <a:ln/>
              <a:latin typeface="Myriad Pro"/>
              <a:ea typeface="+mn-ea"/>
              <a:cs typeface="+mn-cs"/>
            </a:rPr>
            <a:t>Land features &amp; characteristics</a:t>
          </a:r>
          <a:endParaRPr lang="en-US" sz="1400" b="1" kern="1200" dirty="0">
            <a:ln/>
            <a:latin typeface="Myriad Pro"/>
            <a:ea typeface="+mn-ea"/>
            <a:cs typeface="+mn-cs"/>
          </a:endParaRPr>
        </a:p>
      </dsp:txBody>
      <dsp:txXfrm>
        <a:off x="628239" y="1220057"/>
        <a:ext cx="3057870" cy="1075888"/>
      </dsp:txXfrm>
    </dsp:sp>
    <dsp:sp modelId="{16A17EBC-0DDA-467B-8FF0-159A40F077CE}">
      <dsp:nvSpPr>
        <dsp:cNvPr id="0" name=""/>
        <dsp:cNvSpPr/>
      </dsp:nvSpPr>
      <dsp:spPr>
        <a:xfrm>
          <a:off x="315135" y="881240"/>
          <a:ext cx="279632" cy="2364210"/>
        </a:xfrm>
        <a:custGeom>
          <a:avLst/>
          <a:gdLst/>
          <a:ahLst/>
          <a:cxnLst/>
          <a:rect l="0" t="0" r="0" b="0"/>
          <a:pathLst>
            <a:path>
              <a:moveTo>
                <a:pt x="0" y="0"/>
              </a:moveTo>
              <a:lnTo>
                <a:pt x="0" y="2276103"/>
              </a:lnTo>
              <a:lnTo>
                <a:pt x="261726" y="2276103"/>
              </a:lnTo>
            </a:path>
          </a:pathLst>
        </a:cu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3C2DC54-028C-4EC1-8841-2466E567C70D}">
      <dsp:nvSpPr>
        <dsp:cNvPr id="0" name=""/>
        <dsp:cNvSpPr/>
      </dsp:nvSpPr>
      <dsp:spPr>
        <a:xfrm>
          <a:off x="594767" y="2634762"/>
          <a:ext cx="3153971" cy="1221378"/>
        </a:xfrm>
        <a:prstGeom prst="roundRect">
          <a:avLst>
            <a:gd name="adj" fmla="val 10000"/>
          </a:avLst>
        </a:prstGeom>
        <a:solidFill>
          <a:schemeClr val="lt1">
            <a:alpha val="90000"/>
            <a:hueOff val="0"/>
            <a:satOff val="0"/>
            <a:lumOff val="0"/>
            <a:alphaOff val="0"/>
          </a:schemeClr>
        </a:solid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t" anchorCtr="0">
          <a:noAutofit/>
        </a:bodyPr>
        <a:lstStyle/>
        <a:p>
          <a:pPr lvl="0" algn="l" defTabSz="800100">
            <a:lnSpc>
              <a:spcPct val="90000"/>
            </a:lnSpc>
            <a:spcBef>
              <a:spcPct val="0"/>
            </a:spcBef>
            <a:spcAft>
              <a:spcPct val="35000"/>
            </a:spcAft>
          </a:pPr>
          <a:r>
            <a:rPr lang="en-US" sz="1800" b="1" i="0" kern="1200" dirty="0" smtClean="0">
              <a:ln/>
              <a:solidFill>
                <a:srgbClr val="0070C0"/>
              </a:solidFill>
              <a:latin typeface="Myriad Pro"/>
              <a:ea typeface="+mn-ea"/>
              <a:cs typeface="+mn-cs"/>
            </a:rPr>
            <a:t>Sensitivity Level Analysis</a:t>
          </a:r>
          <a:endParaRPr lang="en-US" sz="1800" b="1" i="0" kern="1200" dirty="0">
            <a:ln/>
            <a:solidFill>
              <a:srgbClr val="0070C0"/>
            </a:solidFill>
            <a:latin typeface="Myriad Pro"/>
            <a:ea typeface="+mn-ea"/>
            <a:cs typeface="+mn-cs"/>
          </a:endParaRPr>
        </a:p>
        <a:p>
          <a:pPr marL="114300" lvl="1" indent="-114300" algn="l" defTabSz="622300">
            <a:lnSpc>
              <a:spcPct val="90000"/>
            </a:lnSpc>
            <a:spcBef>
              <a:spcPct val="0"/>
            </a:spcBef>
            <a:spcAft>
              <a:spcPct val="15000"/>
            </a:spcAft>
            <a:buChar char="••"/>
          </a:pPr>
          <a:r>
            <a:rPr lang="en-US" sz="1400" b="1" kern="1200" dirty="0" smtClean="0">
              <a:ln/>
              <a:latin typeface="Myriad Pro"/>
              <a:ea typeface="+mn-ea"/>
              <a:cs typeface="+mn-cs"/>
            </a:rPr>
            <a:t>Scenic values held by people expressed as a concern/attitude toward visual change</a:t>
          </a:r>
          <a:endParaRPr lang="en-US" sz="1400" b="1" kern="1200" dirty="0">
            <a:ln/>
            <a:latin typeface="Myriad Pro"/>
            <a:ea typeface="+mn-ea"/>
            <a:cs typeface="+mn-cs"/>
          </a:endParaRPr>
        </a:p>
      </dsp:txBody>
      <dsp:txXfrm>
        <a:off x="630540" y="2670535"/>
        <a:ext cx="3082425" cy="1149832"/>
      </dsp:txXfrm>
    </dsp:sp>
    <dsp:sp modelId="{3DDF6EFB-F5CC-456C-8D57-762A463D3C02}">
      <dsp:nvSpPr>
        <dsp:cNvPr id="0" name=""/>
        <dsp:cNvSpPr/>
      </dsp:nvSpPr>
      <dsp:spPr>
        <a:xfrm>
          <a:off x="315135" y="881240"/>
          <a:ext cx="279632" cy="3665437"/>
        </a:xfrm>
        <a:custGeom>
          <a:avLst/>
          <a:gdLst/>
          <a:ahLst/>
          <a:cxnLst/>
          <a:rect l="0" t="0" r="0" b="0"/>
          <a:pathLst>
            <a:path>
              <a:moveTo>
                <a:pt x="0" y="0"/>
              </a:moveTo>
              <a:lnTo>
                <a:pt x="0" y="3670287"/>
              </a:lnTo>
              <a:lnTo>
                <a:pt x="261726" y="3670287"/>
              </a:lnTo>
            </a:path>
          </a:pathLst>
        </a:cu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5E54578-2B86-439E-8308-F83CDA6D37C4}">
      <dsp:nvSpPr>
        <dsp:cNvPr id="0" name=""/>
        <dsp:cNvSpPr/>
      </dsp:nvSpPr>
      <dsp:spPr>
        <a:xfrm>
          <a:off x="594767" y="4161485"/>
          <a:ext cx="3153971" cy="770384"/>
        </a:xfrm>
        <a:prstGeom prst="roundRect">
          <a:avLst>
            <a:gd name="adj" fmla="val 10000"/>
          </a:avLst>
        </a:prstGeom>
        <a:solidFill>
          <a:schemeClr val="lt1">
            <a:alpha val="90000"/>
            <a:hueOff val="0"/>
            <a:satOff val="0"/>
            <a:lumOff val="0"/>
            <a:alphaOff val="0"/>
          </a:schemeClr>
        </a:solid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30480" tIns="20320" rIns="30480" bIns="20320" numCol="1" spcCol="1270" anchor="t" anchorCtr="0">
          <a:noAutofit/>
        </a:bodyPr>
        <a:lstStyle/>
        <a:p>
          <a:pPr lvl="0" algn="l" defTabSz="711200">
            <a:lnSpc>
              <a:spcPct val="90000"/>
            </a:lnSpc>
            <a:spcBef>
              <a:spcPct val="0"/>
            </a:spcBef>
            <a:spcAft>
              <a:spcPct val="35000"/>
            </a:spcAft>
          </a:pPr>
          <a:r>
            <a:rPr lang="en-US" sz="1600" b="1" kern="1200" dirty="0" smtClean="0">
              <a:ln/>
              <a:solidFill>
                <a:srgbClr val="0070C0"/>
              </a:solidFill>
              <a:latin typeface="Myriad Pro"/>
              <a:ea typeface="+mn-ea"/>
              <a:cs typeface="+mn-cs"/>
            </a:rPr>
            <a:t>Delineation of Distance Zones</a:t>
          </a:r>
          <a:endParaRPr lang="en-US" sz="1600" b="1" kern="1200" dirty="0">
            <a:ln/>
            <a:solidFill>
              <a:srgbClr val="0070C0"/>
            </a:solidFill>
            <a:latin typeface="Myriad Pro"/>
            <a:ea typeface="+mn-ea"/>
            <a:cs typeface="+mn-cs"/>
          </a:endParaRPr>
        </a:p>
        <a:p>
          <a:pPr marL="114300" lvl="1" indent="-114300" algn="l" defTabSz="622300">
            <a:lnSpc>
              <a:spcPct val="90000"/>
            </a:lnSpc>
            <a:spcBef>
              <a:spcPct val="0"/>
            </a:spcBef>
            <a:spcAft>
              <a:spcPct val="15000"/>
            </a:spcAft>
            <a:buChar char="••"/>
          </a:pPr>
          <a:r>
            <a:rPr lang="en-US" sz="1400" b="1" kern="1200" dirty="0" smtClean="0">
              <a:ln/>
              <a:latin typeface="Myriad Pro"/>
              <a:ea typeface="+mn-ea"/>
              <a:cs typeface="+mn-cs"/>
            </a:rPr>
            <a:t>Public land visibility</a:t>
          </a:r>
          <a:endParaRPr lang="en-US" sz="1400" b="1" kern="1200" dirty="0">
            <a:ln/>
            <a:latin typeface="Myriad Pro"/>
            <a:ea typeface="+mn-ea"/>
            <a:cs typeface="+mn-cs"/>
          </a:endParaRPr>
        </a:p>
      </dsp:txBody>
      <dsp:txXfrm>
        <a:off x="617331" y="4184049"/>
        <a:ext cx="3108843" cy="72525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466BA25-1F3B-4C37-8932-2D8E20473947}" type="datetimeFigureOut">
              <a:rPr lang="en-US" smtClean="0"/>
              <a:t>6/3/2019</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BEF96C7-125E-4149-AEC9-2656755A6062}" type="slidenum">
              <a:rPr lang="en-US" smtClean="0"/>
              <a:t>‹#›</a:t>
            </a:fld>
            <a:endParaRPr lang="en-US" dirty="0"/>
          </a:p>
        </p:txBody>
      </p:sp>
    </p:spTree>
    <p:extLst>
      <p:ext uri="{BB962C8B-B14F-4D97-AF65-F5344CB8AC3E}">
        <p14:creationId xmlns:p14="http://schemas.microsoft.com/office/powerpoint/2010/main" val="25611011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3FF5028-C644-418E-B4D1-E8DCE17E3241}" type="datetimeFigureOut">
              <a:rPr lang="en-US" smtClean="0"/>
              <a:t>6/3/2019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A8088F5-9B08-4AFA-A5F0-10B0A3DD7F98}" type="slidenum">
              <a:rPr lang="en-US" smtClean="0"/>
              <a:t>‹#›</a:t>
            </a:fld>
            <a:endParaRPr lang="en-US" dirty="0"/>
          </a:p>
        </p:txBody>
      </p:sp>
    </p:spTree>
    <p:extLst>
      <p:ext uri="{BB962C8B-B14F-4D97-AF65-F5344CB8AC3E}">
        <p14:creationId xmlns:p14="http://schemas.microsoft.com/office/powerpoint/2010/main" val="38376405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3</a:t>
            </a:fld>
            <a:endParaRPr lang="en-US" dirty="0"/>
          </a:p>
        </p:txBody>
      </p:sp>
    </p:spTree>
    <p:extLst>
      <p:ext uri="{BB962C8B-B14F-4D97-AF65-F5344CB8AC3E}">
        <p14:creationId xmlns:p14="http://schemas.microsoft.com/office/powerpoint/2010/main" val="6728852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Ecoregions denote areas of general similarity in ecosystems and in the type, quality, and quantity of environmental resources; they are designed to serve as a spatial framework for the research, assessment, management, and monitoring of ecosystems and ecosystem components. By recognizing the spatial differences in the capacities and potentials of ecosystems, ecoregions stratify the environment by its probable response to disturbance (Bryce and others, 1999). These general purpose regions are critical for structuring and implementing ecosystem management strategies across federal agencies, state agencies, and nongovernment organizations that are responsible for different types of resources within the same geographical areas (Omernik and others, 2000).</a:t>
            </a:r>
          </a:p>
        </p:txBody>
      </p:sp>
      <p:sp>
        <p:nvSpPr>
          <p:cNvPr id="4" name="Slide Number Placeholder 3"/>
          <p:cNvSpPr>
            <a:spLocks noGrp="1"/>
          </p:cNvSpPr>
          <p:nvPr>
            <p:ph type="sldNum" sz="quarter" idx="10"/>
          </p:nvPr>
        </p:nvSpPr>
        <p:spPr/>
        <p:txBody>
          <a:bodyPr/>
          <a:lstStyle/>
          <a:p>
            <a:fld id="{FEA87540-22B1-40AE-ACCB-F89F96498F15}" type="slidenum">
              <a:rPr lang="en-US" smtClean="0"/>
              <a:t>18</a:t>
            </a:fld>
            <a:endParaRPr lang="en-US" dirty="0"/>
          </a:p>
        </p:txBody>
      </p:sp>
    </p:spTree>
    <p:extLst>
      <p:ext uri="{BB962C8B-B14F-4D97-AF65-F5344CB8AC3E}">
        <p14:creationId xmlns:p14="http://schemas.microsoft.com/office/powerpoint/2010/main" val="29814560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19</a:t>
            </a:fld>
            <a:endParaRPr lang="en-US" dirty="0"/>
          </a:p>
        </p:txBody>
      </p:sp>
    </p:spTree>
    <p:extLst>
      <p:ext uri="{BB962C8B-B14F-4D97-AF65-F5344CB8AC3E}">
        <p14:creationId xmlns:p14="http://schemas.microsoft.com/office/powerpoint/2010/main" val="898684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20</a:t>
            </a:fld>
            <a:endParaRPr lang="en-US" dirty="0"/>
          </a:p>
        </p:txBody>
      </p:sp>
    </p:spTree>
    <p:extLst>
      <p:ext uri="{BB962C8B-B14F-4D97-AF65-F5344CB8AC3E}">
        <p14:creationId xmlns:p14="http://schemas.microsoft.com/office/powerpoint/2010/main" val="42215884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21</a:t>
            </a:fld>
            <a:endParaRPr lang="en-US" dirty="0"/>
          </a:p>
        </p:txBody>
      </p:sp>
    </p:spTree>
    <p:extLst>
      <p:ext uri="{BB962C8B-B14F-4D97-AF65-F5344CB8AC3E}">
        <p14:creationId xmlns:p14="http://schemas.microsoft.com/office/powerpoint/2010/main" val="42215884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22</a:t>
            </a:fld>
            <a:endParaRPr lang="en-US" dirty="0"/>
          </a:p>
        </p:txBody>
      </p:sp>
    </p:spTree>
    <p:extLst>
      <p:ext uri="{BB962C8B-B14F-4D97-AF65-F5344CB8AC3E}">
        <p14:creationId xmlns:p14="http://schemas.microsoft.com/office/powerpoint/2010/main" val="42215884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23</a:t>
            </a:fld>
            <a:endParaRPr lang="en-US" dirty="0"/>
          </a:p>
        </p:txBody>
      </p:sp>
    </p:spTree>
    <p:extLst>
      <p:ext uri="{BB962C8B-B14F-4D97-AF65-F5344CB8AC3E}">
        <p14:creationId xmlns:p14="http://schemas.microsoft.com/office/powerpoint/2010/main" val="34646669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24</a:t>
            </a:fld>
            <a:endParaRPr lang="en-US" dirty="0"/>
          </a:p>
        </p:txBody>
      </p:sp>
    </p:spTree>
    <p:extLst>
      <p:ext uri="{BB962C8B-B14F-4D97-AF65-F5344CB8AC3E}">
        <p14:creationId xmlns:p14="http://schemas.microsoft.com/office/powerpoint/2010/main" val="34820093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25</a:t>
            </a:fld>
            <a:endParaRPr lang="en-US" dirty="0"/>
          </a:p>
        </p:txBody>
      </p:sp>
    </p:spTree>
    <p:extLst>
      <p:ext uri="{BB962C8B-B14F-4D97-AF65-F5344CB8AC3E}">
        <p14:creationId xmlns:p14="http://schemas.microsoft.com/office/powerpoint/2010/main" val="23999211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26</a:t>
            </a:fld>
            <a:endParaRPr lang="en-US" dirty="0"/>
          </a:p>
        </p:txBody>
      </p:sp>
    </p:spTree>
    <p:extLst>
      <p:ext uri="{BB962C8B-B14F-4D97-AF65-F5344CB8AC3E}">
        <p14:creationId xmlns:p14="http://schemas.microsoft.com/office/powerpoint/2010/main" val="2289596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27</a:t>
            </a:fld>
            <a:endParaRPr lang="en-US" dirty="0"/>
          </a:p>
        </p:txBody>
      </p:sp>
    </p:spTree>
    <p:extLst>
      <p:ext uri="{BB962C8B-B14F-4D97-AF65-F5344CB8AC3E}">
        <p14:creationId xmlns:p14="http://schemas.microsoft.com/office/powerpoint/2010/main" val="42215884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4</a:t>
            </a:fld>
            <a:endParaRPr lang="en-US" dirty="0"/>
          </a:p>
        </p:txBody>
      </p:sp>
    </p:spTree>
    <p:extLst>
      <p:ext uri="{BB962C8B-B14F-4D97-AF65-F5344CB8AC3E}">
        <p14:creationId xmlns:p14="http://schemas.microsoft.com/office/powerpoint/2010/main" val="21141861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28</a:t>
            </a:fld>
            <a:endParaRPr lang="en-US" dirty="0"/>
          </a:p>
        </p:txBody>
      </p:sp>
    </p:spTree>
    <p:extLst>
      <p:ext uri="{BB962C8B-B14F-4D97-AF65-F5344CB8AC3E}">
        <p14:creationId xmlns:p14="http://schemas.microsoft.com/office/powerpoint/2010/main" val="32060698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Comparing apples to apples versus</a:t>
            </a:r>
            <a:r>
              <a:rPr lang="en-US" baseline="0" dirty="0" smtClean="0"/>
              <a:t> apples to oranges.  Do I want to have apples and oranges as props?</a:t>
            </a:r>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29</a:t>
            </a:fld>
            <a:endParaRPr lang="en-US" dirty="0"/>
          </a:p>
        </p:txBody>
      </p:sp>
    </p:spTree>
    <p:extLst>
      <p:ext uri="{BB962C8B-B14F-4D97-AF65-F5344CB8AC3E}">
        <p14:creationId xmlns:p14="http://schemas.microsoft.com/office/powerpoint/2010/main" val="32881553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30</a:t>
            </a:fld>
            <a:endParaRPr lang="en-US" dirty="0"/>
          </a:p>
        </p:txBody>
      </p:sp>
    </p:spTree>
    <p:extLst>
      <p:ext uri="{BB962C8B-B14F-4D97-AF65-F5344CB8AC3E}">
        <p14:creationId xmlns:p14="http://schemas.microsoft.com/office/powerpoint/2010/main" val="20517894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FEA87540-22B1-40AE-ACCB-F89F96498F15}" type="slidenum">
              <a:rPr lang="en-US" smtClean="0"/>
              <a:t>31</a:t>
            </a:fld>
            <a:endParaRPr lang="en-US" dirty="0"/>
          </a:p>
        </p:txBody>
      </p:sp>
    </p:spTree>
    <p:extLst>
      <p:ext uri="{BB962C8B-B14F-4D97-AF65-F5344CB8AC3E}">
        <p14:creationId xmlns:p14="http://schemas.microsoft.com/office/powerpoint/2010/main" val="42215884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32</a:t>
            </a:fld>
            <a:endParaRPr lang="en-US" dirty="0"/>
          </a:p>
        </p:txBody>
      </p:sp>
    </p:spTree>
    <p:extLst>
      <p:ext uri="{BB962C8B-B14F-4D97-AF65-F5344CB8AC3E}">
        <p14:creationId xmlns:p14="http://schemas.microsoft.com/office/powerpoint/2010/main" val="42215884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FEA87540-22B1-40AE-ACCB-F89F96498F15}" type="slidenum">
              <a:rPr lang="en-US" smtClean="0"/>
              <a:t>33</a:t>
            </a:fld>
            <a:endParaRPr lang="en-US" dirty="0"/>
          </a:p>
        </p:txBody>
      </p:sp>
    </p:spTree>
    <p:extLst>
      <p:ext uri="{BB962C8B-B14F-4D97-AF65-F5344CB8AC3E}">
        <p14:creationId xmlns:p14="http://schemas.microsoft.com/office/powerpoint/2010/main" val="35173406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FEA87540-22B1-40AE-ACCB-F89F96498F15}" type="slidenum">
              <a:rPr lang="en-US" smtClean="0"/>
              <a:t>34</a:t>
            </a:fld>
            <a:endParaRPr lang="en-US" dirty="0"/>
          </a:p>
        </p:txBody>
      </p:sp>
    </p:spTree>
    <p:extLst>
      <p:ext uri="{BB962C8B-B14F-4D97-AF65-F5344CB8AC3E}">
        <p14:creationId xmlns:p14="http://schemas.microsoft.com/office/powerpoint/2010/main" val="42215884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FEA87540-22B1-40AE-ACCB-F89F96498F15}" type="slidenum">
              <a:rPr lang="en-US" smtClean="0"/>
              <a:t>35</a:t>
            </a:fld>
            <a:endParaRPr lang="en-US" dirty="0"/>
          </a:p>
        </p:txBody>
      </p:sp>
    </p:spTree>
    <p:extLst>
      <p:ext uri="{BB962C8B-B14F-4D97-AF65-F5344CB8AC3E}">
        <p14:creationId xmlns:p14="http://schemas.microsoft.com/office/powerpoint/2010/main" val="42215884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36</a:t>
            </a:fld>
            <a:endParaRPr lang="en-US" dirty="0"/>
          </a:p>
        </p:txBody>
      </p:sp>
    </p:spTree>
    <p:extLst>
      <p:ext uri="{BB962C8B-B14F-4D97-AF65-F5344CB8AC3E}">
        <p14:creationId xmlns:p14="http://schemas.microsoft.com/office/powerpoint/2010/main" val="42215884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37</a:t>
            </a:fld>
            <a:endParaRPr lang="en-US" dirty="0"/>
          </a:p>
        </p:txBody>
      </p:sp>
    </p:spTree>
    <p:extLst>
      <p:ext uri="{BB962C8B-B14F-4D97-AF65-F5344CB8AC3E}">
        <p14:creationId xmlns:p14="http://schemas.microsoft.com/office/powerpoint/2010/main" val="4221588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10</a:t>
            </a:fld>
            <a:endParaRPr lang="en-US" dirty="0"/>
          </a:p>
        </p:txBody>
      </p:sp>
    </p:spTree>
    <p:extLst>
      <p:ext uri="{BB962C8B-B14F-4D97-AF65-F5344CB8AC3E}">
        <p14:creationId xmlns:p14="http://schemas.microsoft.com/office/powerpoint/2010/main" val="160514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FEA87540-22B1-40AE-ACCB-F89F96498F15}" type="slidenum">
              <a:rPr lang="en-US" smtClean="0"/>
              <a:t>38</a:t>
            </a:fld>
            <a:endParaRPr lang="en-US" dirty="0"/>
          </a:p>
        </p:txBody>
      </p:sp>
    </p:spTree>
    <p:extLst>
      <p:ext uri="{BB962C8B-B14F-4D97-AF65-F5344CB8AC3E}">
        <p14:creationId xmlns:p14="http://schemas.microsoft.com/office/powerpoint/2010/main" val="42215884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FEA87540-22B1-40AE-ACCB-F89F96498F15}" type="slidenum">
              <a:rPr lang="en-US" smtClean="0"/>
              <a:t>39</a:t>
            </a:fld>
            <a:endParaRPr lang="en-US" dirty="0"/>
          </a:p>
        </p:txBody>
      </p:sp>
    </p:spTree>
    <p:extLst>
      <p:ext uri="{BB962C8B-B14F-4D97-AF65-F5344CB8AC3E}">
        <p14:creationId xmlns:p14="http://schemas.microsoft.com/office/powerpoint/2010/main" val="42215884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FEA87540-22B1-40AE-ACCB-F89F96498F15}" type="slidenum">
              <a:rPr lang="en-US" smtClean="0"/>
              <a:t>40</a:t>
            </a:fld>
            <a:endParaRPr lang="en-US" dirty="0"/>
          </a:p>
        </p:txBody>
      </p:sp>
    </p:spTree>
    <p:extLst>
      <p:ext uri="{BB962C8B-B14F-4D97-AF65-F5344CB8AC3E}">
        <p14:creationId xmlns:p14="http://schemas.microsoft.com/office/powerpoint/2010/main" val="42215884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FEA87540-22B1-40AE-ACCB-F89F96498F15}" type="slidenum">
              <a:rPr lang="en-US" smtClean="0"/>
              <a:t>41</a:t>
            </a:fld>
            <a:endParaRPr lang="en-US" dirty="0"/>
          </a:p>
        </p:txBody>
      </p:sp>
    </p:spTree>
    <p:extLst>
      <p:ext uri="{BB962C8B-B14F-4D97-AF65-F5344CB8AC3E}">
        <p14:creationId xmlns:p14="http://schemas.microsoft.com/office/powerpoint/2010/main" val="42215884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FEA87540-22B1-40AE-ACCB-F89F96498F15}" type="slidenum">
              <a:rPr lang="en-US" smtClean="0"/>
              <a:t>42</a:t>
            </a:fld>
            <a:endParaRPr lang="en-US" dirty="0"/>
          </a:p>
        </p:txBody>
      </p:sp>
    </p:spTree>
    <p:extLst>
      <p:ext uri="{BB962C8B-B14F-4D97-AF65-F5344CB8AC3E}">
        <p14:creationId xmlns:p14="http://schemas.microsoft.com/office/powerpoint/2010/main" val="42215884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FEA87540-22B1-40AE-ACCB-F89F96498F15}" type="slidenum">
              <a:rPr lang="en-US" smtClean="0"/>
              <a:t>43</a:t>
            </a:fld>
            <a:endParaRPr lang="en-US" dirty="0"/>
          </a:p>
        </p:txBody>
      </p:sp>
    </p:spTree>
    <p:extLst>
      <p:ext uri="{BB962C8B-B14F-4D97-AF65-F5344CB8AC3E}">
        <p14:creationId xmlns:p14="http://schemas.microsoft.com/office/powerpoint/2010/main" val="3078398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FEA87540-22B1-40AE-ACCB-F89F96498F15}" type="slidenum">
              <a:rPr lang="en-US" smtClean="0"/>
              <a:t>44</a:t>
            </a:fld>
            <a:endParaRPr lang="en-US" dirty="0"/>
          </a:p>
        </p:txBody>
      </p:sp>
    </p:spTree>
    <p:extLst>
      <p:ext uri="{BB962C8B-B14F-4D97-AF65-F5344CB8AC3E}">
        <p14:creationId xmlns:p14="http://schemas.microsoft.com/office/powerpoint/2010/main" val="42215884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FEA87540-22B1-40AE-ACCB-F89F96498F15}" type="slidenum">
              <a:rPr lang="en-US" smtClean="0"/>
              <a:t>45</a:t>
            </a:fld>
            <a:endParaRPr lang="en-US" dirty="0"/>
          </a:p>
        </p:txBody>
      </p:sp>
    </p:spTree>
    <p:extLst>
      <p:ext uri="{BB962C8B-B14F-4D97-AF65-F5344CB8AC3E}">
        <p14:creationId xmlns:p14="http://schemas.microsoft.com/office/powerpoint/2010/main" val="42215884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FEA87540-22B1-40AE-ACCB-F89F96498F15}" type="slidenum">
              <a:rPr lang="en-US" smtClean="0"/>
              <a:t>46</a:t>
            </a:fld>
            <a:endParaRPr lang="en-US" dirty="0"/>
          </a:p>
        </p:txBody>
      </p:sp>
    </p:spTree>
    <p:extLst>
      <p:ext uri="{BB962C8B-B14F-4D97-AF65-F5344CB8AC3E}">
        <p14:creationId xmlns:p14="http://schemas.microsoft.com/office/powerpoint/2010/main" val="42215884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FEA87540-22B1-40AE-ACCB-F89F96498F15}" type="slidenum">
              <a:rPr lang="en-US" smtClean="0"/>
              <a:t>47</a:t>
            </a:fld>
            <a:endParaRPr lang="en-US" dirty="0"/>
          </a:p>
        </p:txBody>
      </p:sp>
    </p:spTree>
    <p:extLst>
      <p:ext uri="{BB962C8B-B14F-4D97-AF65-F5344CB8AC3E}">
        <p14:creationId xmlns:p14="http://schemas.microsoft.com/office/powerpoint/2010/main" val="4221588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FEA87540-22B1-40AE-ACCB-F89F96498F15}" type="slidenum">
              <a:rPr lang="en-US" smtClean="0"/>
              <a:t>11</a:t>
            </a:fld>
            <a:endParaRPr lang="en-US" dirty="0"/>
          </a:p>
        </p:txBody>
      </p:sp>
    </p:spTree>
    <p:extLst>
      <p:ext uri="{BB962C8B-B14F-4D97-AF65-F5344CB8AC3E}">
        <p14:creationId xmlns:p14="http://schemas.microsoft.com/office/powerpoint/2010/main" val="41255572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FEA87540-22B1-40AE-ACCB-F89F96498F15}" type="slidenum">
              <a:rPr lang="en-US" smtClean="0"/>
              <a:t>48</a:t>
            </a:fld>
            <a:endParaRPr lang="en-US" dirty="0"/>
          </a:p>
        </p:txBody>
      </p:sp>
    </p:spTree>
    <p:extLst>
      <p:ext uri="{BB962C8B-B14F-4D97-AF65-F5344CB8AC3E}">
        <p14:creationId xmlns:p14="http://schemas.microsoft.com/office/powerpoint/2010/main" val="42215884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FEA87540-22B1-40AE-ACCB-F89F96498F15}" type="slidenum">
              <a:rPr lang="en-US" smtClean="0"/>
              <a:t>49</a:t>
            </a:fld>
            <a:endParaRPr lang="en-US" dirty="0"/>
          </a:p>
        </p:txBody>
      </p:sp>
    </p:spTree>
    <p:extLst>
      <p:ext uri="{BB962C8B-B14F-4D97-AF65-F5344CB8AC3E}">
        <p14:creationId xmlns:p14="http://schemas.microsoft.com/office/powerpoint/2010/main" val="42215884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50</a:t>
            </a:fld>
            <a:endParaRPr lang="en-US" dirty="0"/>
          </a:p>
        </p:txBody>
      </p:sp>
    </p:spTree>
    <p:extLst>
      <p:ext uri="{BB962C8B-B14F-4D97-AF65-F5344CB8AC3E}">
        <p14:creationId xmlns:p14="http://schemas.microsoft.com/office/powerpoint/2010/main" val="6728852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FEA87540-22B1-40AE-ACCB-F89F96498F15}" type="slidenum">
              <a:rPr lang="en-US" smtClean="0"/>
              <a:t>51</a:t>
            </a:fld>
            <a:endParaRPr lang="en-US" dirty="0"/>
          </a:p>
        </p:txBody>
      </p:sp>
    </p:spTree>
    <p:extLst>
      <p:ext uri="{BB962C8B-B14F-4D97-AF65-F5344CB8AC3E}">
        <p14:creationId xmlns:p14="http://schemas.microsoft.com/office/powerpoint/2010/main" val="42215884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FEA87540-22B1-40AE-ACCB-F89F96498F15}" type="slidenum">
              <a:rPr lang="en-US" smtClean="0"/>
              <a:t>52</a:t>
            </a:fld>
            <a:endParaRPr lang="en-US" dirty="0"/>
          </a:p>
        </p:txBody>
      </p:sp>
    </p:spTree>
    <p:extLst>
      <p:ext uri="{BB962C8B-B14F-4D97-AF65-F5344CB8AC3E}">
        <p14:creationId xmlns:p14="http://schemas.microsoft.com/office/powerpoint/2010/main" val="42215884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FEA87540-22B1-40AE-ACCB-F89F96498F15}" type="slidenum">
              <a:rPr lang="en-US" smtClean="0"/>
              <a:t>53</a:t>
            </a:fld>
            <a:endParaRPr lang="en-US" dirty="0"/>
          </a:p>
        </p:txBody>
      </p:sp>
    </p:spTree>
    <p:extLst>
      <p:ext uri="{BB962C8B-B14F-4D97-AF65-F5344CB8AC3E}">
        <p14:creationId xmlns:p14="http://schemas.microsoft.com/office/powerpoint/2010/main" val="422158847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FEA87540-22B1-40AE-ACCB-F89F96498F15}" type="slidenum">
              <a:rPr lang="en-US" smtClean="0"/>
              <a:t>54</a:t>
            </a:fld>
            <a:endParaRPr lang="en-US" dirty="0"/>
          </a:p>
        </p:txBody>
      </p:sp>
    </p:spTree>
    <p:extLst>
      <p:ext uri="{BB962C8B-B14F-4D97-AF65-F5344CB8AC3E}">
        <p14:creationId xmlns:p14="http://schemas.microsoft.com/office/powerpoint/2010/main" val="42215884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55</a:t>
            </a:fld>
            <a:endParaRPr lang="en-US" dirty="0"/>
          </a:p>
        </p:txBody>
      </p:sp>
    </p:spTree>
    <p:extLst>
      <p:ext uri="{BB962C8B-B14F-4D97-AF65-F5344CB8AC3E}">
        <p14:creationId xmlns:p14="http://schemas.microsoft.com/office/powerpoint/2010/main" val="67288528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FEA87540-22B1-40AE-ACCB-F89F96498F15}" type="slidenum">
              <a:rPr lang="en-US" smtClean="0"/>
              <a:t>56</a:t>
            </a:fld>
            <a:endParaRPr lang="en-US" dirty="0"/>
          </a:p>
        </p:txBody>
      </p:sp>
    </p:spTree>
    <p:extLst>
      <p:ext uri="{BB962C8B-B14F-4D97-AF65-F5344CB8AC3E}">
        <p14:creationId xmlns:p14="http://schemas.microsoft.com/office/powerpoint/2010/main" val="422158847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FEA87540-22B1-40AE-ACCB-F89F96498F15}" type="slidenum">
              <a:rPr lang="en-US" smtClean="0"/>
              <a:t>57</a:t>
            </a:fld>
            <a:endParaRPr lang="en-US" dirty="0"/>
          </a:p>
        </p:txBody>
      </p:sp>
    </p:spTree>
    <p:extLst>
      <p:ext uri="{BB962C8B-B14F-4D97-AF65-F5344CB8AC3E}">
        <p14:creationId xmlns:p14="http://schemas.microsoft.com/office/powerpoint/2010/main" val="42215884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13</a:t>
            </a:fld>
            <a:endParaRPr lang="en-US" dirty="0"/>
          </a:p>
        </p:txBody>
      </p:sp>
    </p:spTree>
    <p:extLst>
      <p:ext uri="{BB962C8B-B14F-4D97-AF65-F5344CB8AC3E}">
        <p14:creationId xmlns:p14="http://schemas.microsoft.com/office/powerpoint/2010/main" val="422158847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FEA87540-22B1-40AE-ACCB-F89F96498F15}" type="slidenum">
              <a:rPr lang="en-US" smtClean="0"/>
              <a:t>58</a:t>
            </a:fld>
            <a:endParaRPr lang="en-US" dirty="0"/>
          </a:p>
        </p:txBody>
      </p:sp>
    </p:spTree>
    <p:extLst>
      <p:ext uri="{BB962C8B-B14F-4D97-AF65-F5344CB8AC3E}">
        <p14:creationId xmlns:p14="http://schemas.microsoft.com/office/powerpoint/2010/main" val="422158847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FEA87540-22B1-40AE-ACCB-F89F96498F15}" type="slidenum">
              <a:rPr lang="en-US" smtClean="0"/>
              <a:t>59</a:t>
            </a:fld>
            <a:endParaRPr lang="en-US" dirty="0"/>
          </a:p>
        </p:txBody>
      </p:sp>
    </p:spTree>
    <p:extLst>
      <p:ext uri="{BB962C8B-B14F-4D97-AF65-F5344CB8AC3E}">
        <p14:creationId xmlns:p14="http://schemas.microsoft.com/office/powerpoint/2010/main" val="422158847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FEA87540-22B1-40AE-ACCB-F89F96498F15}" type="slidenum">
              <a:rPr lang="en-US" smtClean="0"/>
              <a:t>60</a:t>
            </a:fld>
            <a:endParaRPr lang="en-US" dirty="0"/>
          </a:p>
        </p:txBody>
      </p:sp>
    </p:spTree>
    <p:extLst>
      <p:ext uri="{BB962C8B-B14F-4D97-AF65-F5344CB8AC3E}">
        <p14:creationId xmlns:p14="http://schemas.microsoft.com/office/powerpoint/2010/main" val="422158847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FEA87540-22B1-40AE-ACCB-F89F96498F15}" type="slidenum">
              <a:rPr lang="en-US" smtClean="0"/>
              <a:t>61</a:t>
            </a:fld>
            <a:endParaRPr lang="en-US" dirty="0"/>
          </a:p>
        </p:txBody>
      </p:sp>
    </p:spTree>
    <p:extLst>
      <p:ext uri="{BB962C8B-B14F-4D97-AF65-F5344CB8AC3E}">
        <p14:creationId xmlns:p14="http://schemas.microsoft.com/office/powerpoint/2010/main" val="422158847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FEA87540-22B1-40AE-ACCB-F89F96498F15}" type="slidenum">
              <a:rPr lang="en-US" smtClean="0"/>
              <a:t>62</a:t>
            </a:fld>
            <a:endParaRPr lang="en-US" dirty="0"/>
          </a:p>
        </p:txBody>
      </p:sp>
    </p:spTree>
    <p:extLst>
      <p:ext uri="{BB962C8B-B14F-4D97-AF65-F5344CB8AC3E}">
        <p14:creationId xmlns:p14="http://schemas.microsoft.com/office/powerpoint/2010/main" val="422158847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FEA87540-22B1-40AE-ACCB-F89F96498F15}" type="slidenum">
              <a:rPr lang="en-US" smtClean="0"/>
              <a:t>63</a:t>
            </a:fld>
            <a:endParaRPr lang="en-US" dirty="0"/>
          </a:p>
        </p:txBody>
      </p:sp>
    </p:spTree>
    <p:extLst>
      <p:ext uri="{BB962C8B-B14F-4D97-AF65-F5344CB8AC3E}">
        <p14:creationId xmlns:p14="http://schemas.microsoft.com/office/powerpoint/2010/main" val="422158847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FEA87540-22B1-40AE-ACCB-F89F96498F15}" type="slidenum">
              <a:rPr lang="en-US" smtClean="0"/>
              <a:t>64</a:t>
            </a:fld>
            <a:endParaRPr lang="en-US" dirty="0"/>
          </a:p>
        </p:txBody>
      </p:sp>
    </p:spTree>
    <p:extLst>
      <p:ext uri="{BB962C8B-B14F-4D97-AF65-F5344CB8AC3E}">
        <p14:creationId xmlns:p14="http://schemas.microsoft.com/office/powerpoint/2010/main" val="422158847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FEA87540-22B1-40AE-ACCB-F89F96498F15}" type="slidenum">
              <a:rPr lang="en-US" smtClean="0"/>
              <a:t>65</a:t>
            </a:fld>
            <a:endParaRPr lang="en-US" dirty="0"/>
          </a:p>
        </p:txBody>
      </p:sp>
    </p:spTree>
    <p:extLst>
      <p:ext uri="{BB962C8B-B14F-4D97-AF65-F5344CB8AC3E}">
        <p14:creationId xmlns:p14="http://schemas.microsoft.com/office/powerpoint/2010/main" val="422158847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FEA87540-22B1-40AE-ACCB-F89F96498F15}" type="slidenum">
              <a:rPr lang="en-US" smtClean="0"/>
              <a:t>66</a:t>
            </a:fld>
            <a:endParaRPr lang="en-US" dirty="0"/>
          </a:p>
        </p:txBody>
      </p:sp>
    </p:spTree>
    <p:extLst>
      <p:ext uri="{BB962C8B-B14F-4D97-AF65-F5344CB8AC3E}">
        <p14:creationId xmlns:p14="http://schemas.microsoft.com/office/powerpoint/2010/main" val="422158847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FEA87540-22B1-40AE-ACCB-F89F96498F15}" type="slidenum">
              <a:rPr lang="en-US" smtClean="0"/>
              <a:t>67</a:t>
            </a:fld>
            <a:endParaRPr lang="en-US" dirty="0"/>
          </a:p>
        </p:txBody>
      </p:sp>
    </p:spTree>
    <p:extLst>
      <p:ext uri="{BB962C8B-B14F-4D97-AF65-F5344CB8AC3E}">
        <p14:creationId xmlns:p14="http://schemas.microsoft.com/office/powerpoint/2010/main" val="41990991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14</a:t>
            </a:fld>
            <a:endParaRPr lang="en-US" dirty="0"/>
          </a:p>
        </p:txBody>
      </p:sp>
    </p:spTree>
    <p:extLst>
      <p:ext uri="{BB962C8B-B14F-4D97-AF65-F5344CB8AC3E}">
        <p14:creationId xmlns:p14="http://schemas.microsoft.com/office/powerpoint/2010/main" val="42215884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FEA87540-22B1-40AE-ACCB-F89F96498F15}" type="slidenum">
              <a:rPr lang="en-US" smtClean="0"/>
              <a:t>68</a:t>
            </a:fld>
            <a:endParaRPr lang="en-US" dirty="0"/>
          </a:p>
        </p:txBody>
      </p:sp>
    </p:spTree>
    <p:extLst>
      <p:ext uri="{BB962C8B-B14F-4D97-AF65-F5344CB8AC3E}">
        <p14:creationId xmlns:p14="http://schemas.microsoft.com/office/powerpoint/2010/main" val="422158847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70</a:t>
            </a:fld>
            <a:endParaRPr lang="en-US" dirty="0"/>
          </a:p>
        </p:txBody>
      </p:sp>
    </p:spTree>
    <p:extLst>
      <p:ext uri="{BB962C8B-B14F-4D97-AF65-F5344CB8AC3E}">
        <p14:creationId xmlns:p14="http://schemas.microsoft.com/office/powerpoint/2010/main" val="67288528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71</a:t>
            </a:fld>
            <a:endParaRPr lang="en-US" dirty="0"/>
          </a:p>
        </p:txBody>
      </p:sp>
    </p:spTree>
    <p:extLst>
      <p:ext uri="{BB962C8B-B14F-4D97-AF65-F5344CB8AC3E}">
        <p14:creationId xmlns:p14="http://schemas.microsoft.com/office/powerpoint/2010/main" val="67288528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72</a:t>
            </a:fld>
            <a:endParaRPr lang="en-US" dirty="0"/>
          </a:p>
        </p:txBody>
      </p:sp>
    </p:spTree>
    <p:extLst>
      <p:ext uri="{BB962C8B-B14F-4D97-AF65-F5344CB8AC3E}">
        <p14:creationId xmlns:p14="http://schemas.microsoft.com/office/powerpoint/2010/main" val="67288528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73</a:t>
            </a:fld>
            <a:endParaRPr lang="en-US" dirty="0"/>
          </a:p>
        </p:txBody>
      </p:sp>
    </p:spTree>
    <p:extLst>
      <p:ext uri="{BB962C8B-B14F-4D97-AF65-F5344CB8AC3E}">
        <p14:creationId xmlns:p14="http://schemas.microsoft.com/office/powerpoint/2010/main" val="67288528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74</a:t>
            </a:fld>
            <a:endParaRPr lang="en-US" dirty="0"/>
          </a:p>
        </p:txBody>
      </p:sp>
    </p:spTree>
    <p:extLst>
      <p:ext uri="{BB962C8B-B14F-4D97-AF65-F5344CB8AC3E}">
        <p14:creationId xmlns:p14="http://schemas.microsoft.com/office/powerpoint/2010/main" val="67288528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75</a:t>
            </a:fld>
            <a:endParaRPr lang="en-US" dirty="0"/>
          </a:p>
        </p:txBody>
      </p:sp>
    </p:spTree>
    <p:extLst>
      <p:ext uri="{BB962C8B-B14F-4D97-AF65-F5344CB8AC3E}">
        <p14:creationId xmlns:p14="http://schemas.microsoft.com/office/powerpoint/2010/main" val="67288528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76</a:t>
            </a:fld>
            <a:endParaRPr lang="en-US" dirty="0"/>
          </a:p>
        </p:txBody>
      </p:sp>
    </p:spTree>
    <p:extLst>
      <p:ext uri="{BB962C8B-B14F-4D97-AF65-F5344CB8AC3E}">
        <p14:creationId xmlns:p14="http://schemas.microsoft.com/office/powerpoint/2010/main" val="67288528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77</a:t>
            </a:fld>
            <a:endParaRPr lang="en-US" dirty="0"/>
          </a:p>
        </p:txBody>
      </p:sp>
    </p:spTree>
    <p:extLst>
      <p:ext uri="{BB962C8B-B14F-4D97-AF65-F5344CB8AC3E}">
        <p14:creationId xmlns:p14="http://schemas.microsoft.com/office/powerpoint/2010/main" val="67288528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78</a:t>
            </a:fld>
            <a:endParaRPr lang="en-US" dirty="0"/>
          </a:p>
        </p:txBody>
      </p:sp>
    </p:spTree>
    <p:extLst>
      <p:ext uri="{BB962C8B-B14F-4D97-AF65-F5344CB8AC3E}">
        <p14:creationId xmlns:p14="http://schemas.microsoft.com/office/powerpoint/2010/main" val="6728852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FEA87540-22B1-40AE-ACCB-F89F96498F15}" type="slidenum">
              <a:rPr lang="en-US" smtClean="0"/>
              <a:t>15</a:t>
            </a:fld>
            <a:endParaRPr lang="en-US" dirty="0"/>
          </a:p>
        </p:txBody>
      </p:sp>
    </p:spTree>
    <p:extLst>
      <p:ext uri="{BB962C8B-B14F-4D97-AF65-F5344CB8AC3E}">
        <p14:creationId xmlns:p14="http://schemas.microsoft.com/office/powerpoint/2010/main" val="422158847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79</a:t>
            </a:fld>
            <a:endParaRPr lang="en-US" dirty="0"/>
          </a:p>
        </p:txBody>
      </p:sp>
    </p:spTree>
    <p:extLst>
      <p:ext uri="{BB962C8B-B14F-4D97-AF65-F5344CB8AC3E}">
        <p14:creationId xmlns:p14="http://schemas.microsoft.com/office/powerpoint/2010/main" val="67288528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80</a:t>
            </a:fld>
            <a:endParaRPr lang="en-US" dirty="0"/>
          </a:p>
        </p:txBody>
      </p:sp>
    </p:spTree>
    <p:extLst>
      <p:ext uri="{BB962C8B-B14F-4D97-AF65-F5344CB8AC3E}">
        <p14:creationId xmlns:p14="http://schemas.microsoft.com/office/powerpoint/2010/main" val="67288528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81</a:t>
            </a:fld>
            <a:endParaRPr lang="en-US" dirty="0"/>
          </a:p>
        </p:txBody>
      </p:sp>
    </p:spTree>
    <p:extLst>
      <p:ext uri="{BB962C8B-B14F-4D97-AF65-F5344CB8AC3E}">
        <p14:creationId xmlns:p14="http://schemas.microsoft.com/office/powerpoint/2010/main" val="67288528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82</a:t>
            </a:fld>
            <a:endParaRPr lang="en-US" dirty="0"/>
          </a:p>
        </p:txBody>
      </p:sp>
    </p:spTree>
    <p:extLst>
      <p:ext uri="{BB962C8B-B14F-4D97-AF65-F5344CB8AC3E}">
        <p14:creationId xmlns:p14="http://schemas.microsoft.com/office/powerpoint/2010/main" val="67288528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83</a:t>
            </a:fld>
            <a:endParaRPr lang="en-US" dirty="0"/>
          </a:p>
        </p:txBody>
      </p:sp>
    </p:spTree>
    <p:extLst>
      <p:ext uri="{BB962C8B-B14F-4D97-AF65-F5344CB8AC3E}">
        <p14:creationId xmlns:p14="http://schemas.microsoft.com/office/powerpoint/2010/main" val="67288528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84</a:t>
            </a:fld>
            <a:endParaRPr lang="en-US" dirty="0"/>
          </a:p>
        </p:txBody>
      </p:sp>
    </p:spTree>
    <p:extLst>
      <p:ext uri="{BB962C8B-B14F-4D97-AF65-F5344CB8AC3E}">
        <p14:creationId xmlns:p14="http://schemas.microsoft.com/office/powerpoint/2010/main" val="67288528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85</a:t>
            </a:fld>
            <a:endParaRPr lang="en-US" dirty="0"/>
          </a:p>
        </p:txBody>
      </p:sp>
    </p:spTree>
    <p:extLst>
      <p:ext uri="{BB962C8B-B14F-4D97-AF65-F5344CB8AC3E}">
        <p14:creationId xmlns:p14="http://schemas.microsoft.com/office/powerpoint/2010/main" val="67288528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86</a:t>
            </a:fld>
            <a:endParaRPr lang="en-US" dirty="0"/>
          </a:p>
        </p:txBody>
      </p:sp>
    </p:spTree>
    <p:extLst>
      <p:ext uri="{BB962C8B-B14F-4D97-AF65-F5344CB8AC3E}">
        <p14:creationId xmlns:p14="http://schemas.microsoft.com/office/powerpoint/2010/main" val="67288528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87</a:t>
            </a:fld>
            <a:endParaRPr lang="en-US" dirty="0"/>
          </a:p>
        </p:txBody>
      </p:sp>
    </p:spTree>
    <p:extLst>
      <p:ext uri="{BB962C8B-B14F-4D97-AF65-F5344CB8AC3E}">
        <p14:creationId xmlns:p14="http://schemas.microsoft.com/office/powerpoint/2010/main" val="40794487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88</a:t>
            </a:fld>
            <a:endParaRPr lang="en-US" dirty="0"/>
          </a:p>
        </p:txBody>
      </p:sp>
    </p:spTree>
    <p:extLst>
      <p:ext uri="{BB962C8B-B14F-4D97-AF65-F5344CB8AC3E}">
        <p14:creationId xmlns:p14="http://schemas.microsoft.com/office/powerpoint/2010/main" val="708297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16</a:t>
            </a:fld>
            <a:endParaRPr lang="en-US" dirty="0"/>
          </a:p>
        </p:txBody>
      </p:sp>
    </p:spTree>
    <p:extLst>
      <p:ext uri="{BB962C8B-B14F-4D97-AF65-F5344CB8AC3E}">
        <p14:creationId xmlns:p14="http://schemas.microsoft.com/office/powerpoint/2010/main" val="422158847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89</a:t>
            </a:fld>
            <a:endParaRPr lang="en-US" dirty="0"/>
          </a:p>
        </p:txBody>
      </p:sp>
    </p:spTree>
    <p:extLst>
      <p:ext uri="{BB962C8B-B14F-4D97-AF65-F5344CB8AC3E}">
        <p14:creationId xmlns:p14="http://schemas.microsoft.com/office/powerpoint/2010/main" val="67288528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8088F5-9B08-4AFA-A5F0-10B0A3DD7F98}" type="slidenum">
              <a:rPr lang="en-US" smtClean="0"/>
              <a:t>92</a:t>
            </a:fld>
            <a:endParaRPr lang="en-US" dirty="0"/>
          </a:p>
        </p:txBody>
      </p:sp>
    </p:spTree>
    <p:extLst>
      <p:ext uri="{BB962C8B-B14F-4D97-AF65-F5344CB8AC3E}">
        <p14:creationId xmlns:p14="http://schemas.microsoft.com/office/powerpoint/2010/main" val="109048157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FEA87540-22B1-40AE-ACCB-F89F96498F15}" type="slidenum">
              <a:rPr lang="en-US" smtClean="0"/>
              <a:t>94</a:t>
            </a:fld>
            <a:endParaRPr lang="en-US" dirty="0"/>
          </a:p>
        </p:txBody>
      </p:sp>
    </p:spTree>
    <p:extLst>
      <p:ext uri="{BB962C8B-B14F-4D97-AF65-F5344CB8AC3E}">
        <p14:creationId xmlns:p14="http://schemas.microsoft.com/office/powerpoint/2010/main" val="422158847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FEA87540-22B1-40AE-ACCB-F89F96498F15}" type="slidenum">
              <a:rPr lang="en-US" smtClean="0"/>
              <a:t>95</a:t>
            </a:fld>
            <a:endParaRPr lang="en-US" dirty="0"/>
          </a:p>
        </p:txBody>
      </p:sp>
    </p:spTree>
    <p:extLst>
      <p:ext uri="{BB962C8B-B14F-4D97-AF65-F5344CB8AC3E}">
        <p14:creationId xmlns:p14="http://schemas.microsoft.com/office/powerpoint/2010/main" val="2920220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17</a:t>
            </a:fld>
            <a:endParaRPr lang="en-US" dirty="0"/>
          </a:p>
        </p:txBody>
      </p:sp>
    </p:spTree>
    <p:extLst>
      <p:ext uri="{BB962C8B-B14F-4D97-AF65-F5344CB8AC3E}">
        <p14:creationId xmlns:p14="http://schemas.microsoft.com/office/powerpoint/2010/main" val="17432533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130261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468293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006852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295400"/>
            <a:ext cx="8305800" cy="5181600"/>
          </a:xfrm>
          <a:prstGeom prst="rect">
            <a:avLst/>
          </a:prstGeom>
        </p:spPr>
        <p:txBody>
          <a:bodyPr/>
          <a:lstStyle>
            <a:lvl3pPr marL="914400" indent="-228600">
              <a:buClr>
                <a:srgbClr val="0070C0"/>
              </a:buClr>
              <a:buSzPct val="110000"/>
              <a:buFont typeface="Cambria" panose="02040503050406030204" pitchFamily="18" charset="0"/>
              <a:buChar char="-"/>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21" name="Text Placeholder 17"/>
          <p:cNvSpPr>
            <a:spLocks noGrp="1"/>
          </p:cNvSpPr>
          <p:nvPr>
            <p:ph type="body" sz="quarter" idx="11" hasCustomPrompt="1"/>
          </p:nvPr>
        </p:nvSpPr>
        <p:spPr>
          <a:xfrm>
            <a:off x="228600" y="609600"/>
            <a:ext cx="7086600" cy="468313"/>
          </a:xfrm>
          <a:prstGeom prst="rect">
            <a:avLst/>
          </a:prstGeom>
        </p:spPr>
        <p:txBody>
          <a:bodyPr/>
          <a:lstStyle>
            <a:lvl1pPr>
              <a:defRPr sz="2400" b="1" spc="300" baseline="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defRPr>
            </a:lvl1pPr>
            <a:lvl2pPr>
              <a:defRPr sz="3200">
                <a:solidFill>
                  <a:schemeClr val="tx1"/>
                </a:solidFill>
                <a:latin typeface="Cambria" panose="02040503050406030204" pitchFamily="18" charset="0"/>
              </a:defRPr>
            </a:lvl2pPr>
            <a:lvl3pPr>
              <a:defRPr sz="3200">
                <a:solidFill>
                  <a:schemeClr val="tx1"/>
                </a:solidFill>
                <a:latin typeface="Cambria" panose="02040503050406030204" pitchFamily="18" charset="0"/>
              </a:defRPr>
            </a:lvl3pPr>
            <a:lvl4pPr>
              <a:defRPr sz="3200">
                <a:solidFill>
                  <a:schemeClr val="tx1"/>
                </a:solidFill>
                <a:latin typeface="Cambria" panose="02040503050406030204" pitchFamily="18" charset="0"/>
              </a:defRPr>
            </a:lvl4pPr>
            <a:lvl5pPr>
              <a:defRPr sz="3200">
                <a:solidFill>
                  <a:schemeClr val="tx1"/>
                </a:solidFill>
                <a:latin typeface="Cambria" panose="02040503050406030204" pitchFamily="18" charset="0"/>
              </a:defRPr>
            </a:lvl5pPr>
          </a:lstStyle>
          <a:p>
            <a:pPr lvl="0"/>
            <a:r>
              <a:rPr lang="en-US" dirty="0" smtClean="0"/>
              <a:t>[ Section Title ]</a:t>
            </a:r>
          </a:p>
        </p:txBody>
      </p:sp>
    </p:spTree>
    <p:extLst>
      <p:ext uri="{BB962C8B-B14F-4D97-AF65-F5344CB8AC3E}">
        <p14:creationId xmlns:p14="http://schemas.microsoft.com/office/powerpoint/2010/main" val="309526193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295400"/>
            <a:ext cx="8305800" cy="5181600"/>
          </a:xfrm>
          <a:prstGeom prst="rect">
            <a:avLst/>
          </a:prstGeom>
        </p:spPr>
        <p:txBody>
          <a:bodyPr/>
          <a:lstStyle>
            <a:lvl3pPr marL="914400" indent="-228600">
              <a:buClr>
                <a:srgbClr val="0070C0"/>
              </a:buClr>
              <a:buSzPct val="110000"/>
              <a:buFont typeface="Cambria" panose="02040503050406030204" pitchFamily="18" charset="0"/>
              <a:buChar char="-"/>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21" name="Text Placeholder 17"/>
          <p:cNvSpPr>
            <a:spLocks noGrp="1"/>
          </p:cNvSpPr>
          <p:nvPr>
            <p:ph type="body" sz="quarter" idx="11" hasCustomPrompt="1"/>
          </p:nvPr>
        </p:nvSpPr>
        <p:spPr>
          <a:xfrm>
            <a:off x="228600" y="609600"/>
            <a:ext cx="7086600" cy="468313"/>
          </a:xfrm>
          <a:prstGeom prst="rect">
            <a:avLst/>
          </a:prstGeom>
        </p:spPr>
        <p:txBody>
          <a:bodyPr/>
          <a:lstStyle>
            <a:lvl1pPr>
              <a:defRPr sz="2400" b="1" spc="300" baseline="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defRPr>
            </a:lvl1pPr>
            <a:lvl2pPr>
              <a:defRPr sz="3200">
                <a:solidFill>
                  <a:schemeClr val="tx1"/>
                </a:solidFill>
                <a:latin typeface="Cambria" panose="02040503050406030204" pitchFamily="18" charset="0"/>
              </a:defRPr>
            </a:lvl2pPr>
            <a:lvl3pPr>
              <a:defRPr sz="3200">
                <a:solidFill>
                  <a:schemeClr val="tx1"/>
                </a:solidFill>
                <a:latin typeface="Cambria" panose="02040503050406030204" pitchFamily="18" charset="0"/>
              </a:defRPr>
            </a:lvl3pPr>
            <a:lvl4pPr>
              <a:defRPr sz="3200">
                <a:solidFill>
                  <a:schemeClr val="tx1"/>
                </a:solidFill>
                <a:latin typeface="Cambria" panose="02040503050406030204" pitchFamily="18" charset="0"/>
              </a:defRPr>
            </a:lvl4pPr>
            <a:lvl5pPr>
              <a:defRPr sz="3200">
                <a:solidFill>
                  <a:schemeClr val="tx1"/>
                </a:solidFill>
                <a:latin typeface="Cambria" panose="02040503050406030204" pitchFamily="18" charset="0"/>
              </a:defRPr>
            </a:lvl5pPr>
          </a:lstStyle>
          <a:p>
            <a:pPr lvl="0"/>
            <a:r>
              <a:rPr lang="en-US" dirty="0" smtClean="0"/>
              <a:t>[ Section Title ]</a:t>
            </a:r>
          </a:p>
        </p:txBody>
      </p:sp>
    </p:spTree>
    <p:extLst>
      <p:ext uri="{BB962C8B-B14F-4D97-AF65-F5344CB8AC3E}">
        <p14:creationId xmlns:p14="http://schemas.microsoft.com/office/powerpoint/2010/main" val="2180512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214047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295400"/>
            <a:ext cx="8305800" cy="5181600"/>
          </a:xfrm>
          <a:prstGeom prst="rect">
            <a:avLst/>
          </a:prstGeom>
        </p:spPr>
        <p:txBody>
          <a:bodyPr/>
          <a:lstStyle>
            <a:lvl3pPr marL="914400" indent="-228600">
              <a:buClr>
                <a:srgbClr val="0070C0"/>
              </a:buClr>
              <a:buSzPct val="110000"/>
              <a:buFont typeface="Cambria" panose="02040503050406030204" pitchFamily="18" charset="0"/>
              <a:buChar char="-"/>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18" name="Text Placeholder 17"/>
          <p:cNvSpPr>
            <a:spLocks noGrp="1"/>
          </p:cNvSpPr>
          <p:nvPr>
            <p:ph type="body" sz="quarter" idx="10" hasCustomPrompt="1"/>
          </p:nvPr>
        </p:nvSpPr>
        <p:spPr>
          <a:xfrm>
            <a:off x="228600" y="76200"/>
            <a:ext cx="7086600" cy="544513"/>
          </a:xfrm>
          <a:prstGeom prst="rect">
            <a:avLst/>
          </a:prstGeom>
        </p:spPr>
        <p:txBody>
          <a:bodyPr/>
          <a:lstStyle>
            <a:lvl1pPr>
              <a:defRPr sz="3200" b="0" spc="300" baseline="0">
                <a:solidFill>
                  <a:schemeClr val="tx1"/>
                </a:solidFill>
                <a:latin typeface="Impact" panose="020B0806030902050204" pitchFamily="34" charset="0"/>
              </a:defRPr>
            </a:lvl1pPr>
            <a:lvl2pPr>
              <a:defRPr sz="3200">
                <a:solidFill>
                  <a:schemeClr val="tx1"/>
                </a:solidFill>
                <a:latin typeface="Cambria" panose="02040503050406030204" pitchFamily="18" charset="0"/>
              </a:defRPr>
            </a:lvl2pPr>
            <a:lvl3pPr>
              <a:defRPr sz="3200">
                <a:solidFill>
                  <a:schemeClr val="tx1"/>
                </a:solidFill>
                <a:latin typeface="Cambria" panose="02040503050406030204" pitchFamily="18" charset="0"/>
              </a:defRPr>
            </a:lvl3pPr>
            <a:lvl4pPr>
              <a:defRPr sz="3200">
                <a:solidFill>
                  <a:schemeClr val="tx1"/>
                </a:solidFill>
                <a:latin typeface="Cambria" panose="02040503050406030204" pitchFamily="18" charset="0"/>
              </a:defRPr>
            </a:lvl4pPr>
            <a:lvl5pPr>
              <a:defRPr sz="3200">
                <a:solidFill>
                  <a:schemeClr val="tx1"/>
                </a:solidFill>
                <a:latin typeface="Cambria" panose="02040503050406030204" pitchFamily="18" charset="0"/>
              </a:defRPr>
            </a:lvl5pPr>
          </a:lstStyle>
          <a:p>
            <a:pPr lvl="0"/>
            <a:r>
              <a:rPr lang="en-US" dirty="0" smtClean="0"/>
              <a:t>[ Unit Title ]</a:t>
            </a:r>
          </a:p>
        </p:txBody>
      </p:sp>
      <p:sp>
        <p:nvSpPr>
          <p:cNvPr id="21" name="Text Placeholder 17"/>
          <p:cNvSpPr>
            <a:spLocks noGrp="1"/>
          </p:cNvSpPr>
          <p:nvPr>
            <p:ph type="body" sz="quarter" idx="11" hasCustomPrompt="1"/>
          </p:nvPr>
        </p:nvSpPr>
        <p:spPr>
          <a:xfrm>
            <a:off x="228600" y="609600"/>
            <a:ext cx="7086600" cy="468313"/>
          </a:xfrm>
          <a:prstGeom prst="rect">
            <a:avLst/>
          </a:prstGeom>
        </p:spPr>
        <p:txBody>
          <a:bodyPr/>
          <a:lstStyle>
            <a:lvl1pPr>
              <a:defRPr sz="2400" b="1" spc="300" baseline="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defRPr>
            </a:lvl1pPr>
            <a:lvl2pPr>
              <a:defRPr sz="3200">
                <a:solidFill>
                  <a:schemeClr val="tx1"/>
                </a:solidFill>
                <a:latin typeface="Cambria" panose="02040503050406030204" pitchFamily="18" charset="0"/>
              </a:defRPr>
            </a:lvl2pPr>
            <a:lvl3pPr>
              <a:defRPr sz="3200">
                <a:solidFill>
                  <a:schemeClr val="tx1"/>
                </a:solidFill>
                <a:latin typeface="Cambria" panose="02040503050406030204" pitchFamily="18" charset="0"/>
              </a:defRPr>
            </a:lvl3pPr>
            <a:lvl4pPr>
              <a:defRPr sz="3200">
                <a:solidFill>
                  <a:schemeClr val="tx1"/>
                </a:solidFill>
                <a:latin typeface="Cambria" panose="02040503050406030204" pitchFamily="18" charset="0"/>
              </a:defRPr>
            </a:lvl4pPr>
            <a:lvl5pPr>
              <a:defRPr sz="3200">
                <a:solidFill>
                  <a:schemeClr val="tx1"/>
                </a:solidFill>
                <a:latin typeface="Cambria" panose="02040503050406030204" pitchFamily="18" charset="0"/>
              </a:defRPr>
            </a:lvl5pPr>
          </a:lstStyle>
          <a:p>
            <a:pPr lvl="0"/>
            <a:r>
              <a:rPr lang="en-US" dirty="0" smtClean="0"/>
              <a:t>[ Section Title ]</a:t>
            </a:r>
          </a:p>
        </p:txBody>
      </p:sp>
    </p:spTree>
    <p:extLst>
      <p:ext uri="{BB962C8B-B14F-4D97-AF65-F5344CB8AC3E}">
        <p14:creationId xmlns:p14="http://schemas.microsoft.com/office/powerpoint/2010/main" val="241192771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2.xml"/><Relationship Id="rId1" Type="http://schemas.openxmlformats.org/officeDocument/2006/relationships/slideLayout" Target="../slideLayouts/slideLayout3.xml"/><Relationship Id="rId4"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6.pn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theme" Target="../theme/theme3.xml"/><Relationship Id="rId4"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27000">
              <a:srgbClr val="5E5E5E">
                <a:lumMod val="31000"/>
              </a:srgbClr>
            </a:gs>
            <a:gs pos="0">
              <a:schemeClr val="bg1">
                <a:tint val="80000"/>
                <a:satMod val="300000"/>
                <a:lumMod val="18000"/>
              </a:schemeClr>
            </a:gs>
            <a:gs pos="100000">
              <a:schemeClr val="bg1">
                <a:shade val="30000"/>
                <a:satMod val="200000"/>
                <a:lumMod val="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 name="TextBox 8"/>
          <p:cNvSpPr txBox="1"/>
          <p:nvPr userDrawn="1"/>
        </p:nvSpPr>
        <p:spPr>
          <a:xfrm>
            <a:off x="775003" y="1417346"/>
            <a:ext cx="4238716" cy="1077218"/>
          </a:xfrm>
          <a:prstGeom prst="rect">
            <a:avLst/>
          </a:prstGeom>
          <a:noFill/>
        </p:spPr>
        <p:txBody>
          <a:bodyPr wrap="square" rtlCol="0">
            <a:spAutoFit/>
          </a:bodyPr>
          <a:lstStyle/>
          <a:p>
            <a:pPr algn="ctr"/>
            <a:r>
              <a:rPr lang="en-US" sz="3200" spc="600" dirty="0" smtClean="0">
                <a:latin typeface="Times New Roman" panose="02020603050405020304" pitchFamily="18" charset="0"/>
                <a:cs typeface="Times New Roman" panose="02020603050405020304" pitchFamily="18" charset="0"/>
              </a:rPr>
              <a:t>Visual Resource Management</a:t>
            </a:r>
            <a:endParaRPr lang="en-US" sz="3200" spc="600" dirty="0">
              <a:latin typeface="Times New Roman" panose="02020603050405020304" pitchFamily="18" charset="0"/>
              <a:cs typeface="Times New Roman" panose="02020603050405020304" pitchFamily="18" charset="0"/>
            </a:endParaRPr>
          </a:p>
        </p:txBody>
      </p:sp>
      <p:grpSp>
        <p:nvGrpSpPr>
          <p:cNvPr id="11" name="Group 10"/>
          <p:cNvGrpSpPr/>
          <p:nvPr userDrawn="1"/>
        </p:nvGrpSpPr>
        <p:grpSpPr>
          <a:xfrm>
            <a:off x="2064750" y="2837703"/>
            <a:ext cx="1659221" cy="716757"/>
            <a:chOff x="2125630" y="2939674"/>
            <a:chExt cx="1659221" cy="716757"/>
          </a:xfrm>
        </p:grpSpPr>
        <p:pic>
          <p:nvPicPr>
            <p:cNvPr id="12" name="Picture 11"/>
            <p:cNvPicPr/>
            <p:nvPr/>
          </p:nvPicPr>
          <p:blipFill>
            <a:blip r:embed="rId4" cstate="print">
              <a:extLst>
                <a:ext uri="{28A0092B-C50C-407E-A947-70E740481C1C}">
                  <a14:useLocalDpi xmlns:a14="http://schemas.microsoft.com/office/drawing/2010/main" val="0"/>
                </a:ext>
              </a:extLst>
            </a:blip>
            <a:stretch>
              <a:fillRect/>
            </a:stretch>
          </p:blipFill>
          <p:spPr>
            <a:xfrm>
              <a:off x="2125630" y="2939674"/>
              <a:ext cx="716756" cy="716756"/>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65701" y="2939675"/>
              <a:ext cx="819150" cy="716756"/>
            </a:xfrm>
            <a:prstGeom prst="rect">
              <a:avLst/>
            </a:prstGeom>
          </p:spPr>
        </p:pic>
      </p:grpSp>
      <p:pic>
        <p:nvPicPr>
          <p:cNvPr id="7" name="Picture 6"/>
          <p:cNvPicPr>
            <a:picLocks noChangeAspect="1"/>
          </p:cNvPicPr>
          <p:nvPr userDrawn="1"/>
        </p:nvPicPr>
        <p:blipFill rotWithShape="1">
          <a:blip r:embed="rId6" cstate="print">
            <a:extLst>
              <a:ext uri="{28A0092B-C50C-407E-A947-70E740481C1C}">
                <a14:useLocalDpi xmlns:a14="http://schemas.microsoft.com/office/drawing/2010/main" val="0"/>
              </a:ext>
            </a:extLst>
          </a:blip>
          <a:srcRect l="30065" r="45573"/>
          <a:stretch/>
        </p:blipFill>
        <p:spPr>
          <a:xfrm>
            <a:off x="5802593" y="0"/>
            <a:ext cx="3341407" cy="6858000"/>
          </a:xfrm>
          <a:prstGeom prst="rect">
            <a:avLst/>
          </a:prstGeom>
        </p:spPr>
      </p:pic>
      <p:sp>
        <p:nvSpPr>
          <p:cNvPr id="8" name="Text Placeholder 8"/>
          <p:cNvSpPr txBox="1">
            <a:spLocks/>
          </p:cNvSpPr>
          <p:nvPr userDrawn="1"/>
        </p:nvSpPr>
        <p:spPr>
          <a:xfrm>
            <a:off x="1155870" y="5257800"/>
            <a:ext cx="3657600" cy="762000"/>
          </a:xfrm>
          <a:prstGeom prst="rect">
            <a:avLst/>
          </a:prstGeom>
        </p:spPr>
        <p:txBody>
          <a:bodyPr/>
          <a:lstStyle>
            <a:lvl1pPr marL="0" indent="0" algn="ctr" defTabSz="914400" rtl="0" eaLnBrk="1" latinLnBrk="0" hangingPunct="1">
              <a:spcBef>
                <a:spcPct val="20000"/>
              </a:spcBef>
              <a:buFont typeface="Arial" panose="020B0604020202020204" pitchFamily="34" charset="0"/>
              <a:buNone/>
              <a:defRPr sz="1800" kern="1200" spc="300" baseline="0">
                <a:solidFill>
                  <a:schemeClr val="tx1"/>
                </a:solidFill>
                <a:latin typeface="Cambria" panose="02040503050406030204" pitchFamily="18"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June 2019</a:t>
            </a:r>
          </a:p>
          <a:p>
            <a:r>
              <a:rPr lang="en-US" dirty="0" smtClean="0"/>
              <a:t>Boise, Idaho</a:t>
            </a:r>
            <a:endParaRPr lang="en-US" dirty="0"/>
          </a:p>
        </p:txBody>
      </p:sp>
      <p:pic>
        <p:nvPicPr>
          <p:cNvPr id="2" name="Picture 1"/>
          <p:cNvPicPr>
            <a:picLocks noChangeAspect="1"/>
          </p:cNvPicPr>
          <p:nvPr userDrawn="1"/>
        </p:nvPicPr>
        <p:blipFill rotWithShape="1">
          <a:blip r:embed="rId7" cstate="print">
            <a:extLst>
              <a:ext uri="{28A0092B-C50C-407E-A947-70E740481C1C}">
                <a14:useLocalDpi xmlns:a14="http://schemas.microsoft.com/office/drawing/2010/main" val="0"/>
              </a:ext>
            </a:extLst>
          </a:blip>
          <a:srcRect l="54448" t="-124" r="13014" b="166"/>
          <a:stretch/>
        </p:blipFill>
        <p:spPr>
          <a:xfrm>
            <a:off x="5799666" y="-1"/>
            <a:ext cx="3344333" cy="6849533"/>
          </a:xfrm>
          <a:prstGeom prst="rect">
            <a:avLst/>
          </a:prstGeom>
        </p:spPr>
      </p:pic>
    </p:spTree>
    <p:extLst>
      <p:ext uri="{BB962C8B-B14F-4D97-AF65-F5344CB8AC3E}">
        <p14:creationId xmlns:p14="http://schemas.microsoft.com/office/powerpoint/2010/main" val="500995083"/>
      </p:ext>
    </p:extLst>
  </p:cSld>
  <p:clrMap bg1="dk1" tx1="lt1" bg2="dk2" tx2="lt2" accent1="accent1" accent2="accent2" accent3="accent3" accent4="accent4" accent5="accent5" accent6="accent6" hlink="hlink" folHlink="folHlink"/>
  <p:sldLayoutIdLst>
    <p:sldLayoutId id="2147483680" r:id="rId1"/>
    <p:sldLayoutId id="2147483649" r:id="rId2"/>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27000">
              <a:srgbClr val="5E5E5E">
                <a:lumMod val="31000"/>
              </a:srgbClr>
            </a:gs>
            <a:gs pos="0">
              <a:schemeClr val="bg1">
                <a:tint val="80000"/>
                <a:satMod val="300000"/>
                <a:lumMod val="18000"/>
              </a:schemeClr>
            </a:gs>
            <a:gs pos="100000">
              <a:schemeClr val="bg1">
                <a:shade val="30000"/>
                <a:satMod val="200000"/>
                <a:lumMod val="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64" name="Rectangle 163"/>
          <p:cNvSpPr/>
          <p:nvPr userDrawn="1"/>
        </p:nvSpPr>
        <p:spPr>
          <a:xfrm>
            <a:off x="0" y="0"/>
            <a:ext cx="8781968" cy="659242"/>
          </a:xfrm>
          <a:prstGeom prst="rect">
            <a:avLst/>
          </a:prstGeom>
          <a:solidFill>
            <a:sysClr val="window" lastClr="FFFFFF">
              <a:lumMod val="85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nvGrpSpPr>
          <p:cNvPr id="165" name="Group 164"/>
          <p:cNvGrpSpPr/>
          <p:nvPr userDrawn="1"/>
        </p:nvGrpSpPr>
        <p:grpSpPr>
          <a:xfrm>
            <a:off x="8781968" y="0"/>
            <a:ext cx="363726" cy="6858000"/>
            <a:chOff x="8781968" y="0"/>
            <a:chExt cx="363726" cy="6332181"/>
          </a:xfrm>
        </p:grpSpPr>
        <p:sp>
          <p:nvSpPr>
            <p:cNvPr id="166" name="Rectangle 165"/>
            <p:cNvSpPr/>
            <p:nvPr/>
          </p:nvSpPr>
          <p:spPr>
            <a:xfrm>
              <a:off x="8782155" y="0"/>
              <a:ext cx="363539" cy="524732"/>
            </a:xfrm>
            <a:prstGeom prst="rect">
              <a:avLst/>
            </a:prstGeom>
            <a:solidFill>
              <a:srgbClr val="005A9E"/>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nvGrpSpPr>
            <p:cNvPr id="167" name="Group 166"/>
            <p:cNvGrpSpPr/>
            <p:nvPr/>
          </p:nvGrpSpPr>
          <p:grpSpPr>
            <a:xfrm>
              <a:off x="8781968" y="524732"/>
              <a:ext cx="362812" cy="5807449"/>
              <a:chOff x="8781968" y="0"/>
              <a:chExt cx="362812" cy="6288447"/>
            </a:xfrm>
          </p:grpSpPr>
          <p:grpSp>
            <p:nvGrpSpPr>
              <p:cNvPr id="168" name="Group 167"/>
              <p:cNvGrpSpPr/>
              <p:nvPr/>
            </p:nvGrpSpPr>
            <p:grpSpPr>
              <a:xfrm>
                <a:off x="8781968" y="0"/>
                <a:ext cx="362812" cy="5705383"/>
                <a:chOff x="8781968" y="0"/>
                <a:chExt cx="362812" cy="6712012"/>
              </a:xfrm>
            </p:grpSpPr>
            <p:sp>
              <p:nvSpPr>
                <p:cNvPr id="170" name="Rectangle 169"/>
                <p:cNvSpPr/>
                <p:nvPr/>
              </p:nvSpPr>
              <p:spPr>
                <a:xfrm>
                  <a:off x="8781968" y="0"/>
                  <a:ext cx="362032" cy="671086"/>
                </a:xfrm>
                <a:prstGeom prst="rect">
                  <a:avLst/>
                </a:prstGeom>
                <a:solidFill>
                  <a:srgbClr val="1F497D">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71" name="Rectangle 170"/>
                <p:cNvSpPr/>
                <p:nvPr/>
              </p:nvSpPr>
              <p:spPr>
                <a:xfrm>
                  <a:off x="8781968" y="671087"/>
                  <a:ext cx="362032" cy="672238"/>
                </a:xfrm>
                <a:prstGeom prst="rect">
                  <a:avLst/>
                </a:prstGeom>
                <a:solidFill>
                  <a:srgbClr val="4BACC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72" name="Rectangle 171"/>
                <p:cNvSpPr/>
                <p:nvPr/>
              </p:nvSpPr>
              <p:spPr>
                <a:xfrm>
                  <a:off x="8781968" y="1343324"/>
                  <a:ext cx="362032" cy="671086"/>
                </a:xfrm>
                <a:prstGeom prst="rect">
                  <a:avLst/>
                </a:prstGeom>
                <a:solidFill>
                  <a:srgbClr val="8064A2">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73" name="Rectangle 172"/>
                <p:cNvSpPr/>
                <p:nvPr/>
              </p:nvSpPr>
              <p:spPr>
                <a:xfrm>
                  <a:off x="8781968" y="2014410"/>
                  <a:ext cx="362032" cy="671086"/>
                </a:xfrm>
                <a:prstGeom prst="rect">
                  <a:avLst/>
                </a:prstGeom>
                <a:solidFill>
                  <a:srgbClr val="C0504D">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74" name="Rectangle 173"/>
                <p:cNvSpPr/>
                <p:nvPr/>
              </p:nvSpPr>
              <p:spPr>
                <a:xfrm>
                  <a:off x="8781968" y="2685496"/>
                  <a:ext cx="362032" cy="671086"/>
                </a:xfrm>
                <a:prstGeom prst="rect">
                  <a:avLst/>
                </a:prstGeom>
                <a:solidFill>
                  <a:srgbClr val="9A5406"/>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75" name="Rectangle 174"/>
                <p:cNvSpPr/>
                <p:nvPr/>
              </p:nvSpPr>
              <p:spPr>
                <a:xfrm>
                  <a:off x="8781969" y="3356582"/>
                  <a:ext cx="362032" cy="671086"/>
                </a:xfrm>
                <a:prstGeom prst="rect">
                  <a:avLst/>
                </a:prstGeom>
                <a:solidFill>
                  <a:srgbClr val="7E7B0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76" name="Rectangle 175"/>
                <p:cNvSpPr/>
                <p:nvPr/>
              </p:nvSpPr>
              <p:spPr>
                <a:xfrm>
                  <a:off x="8782155" y="4027667"/>
                  <a:ext cx="362625" cy="671086"/>
                </a:xfrm>
                <a:prstGeom prst="rect">
                  <a:avLst/>
                </a:prstGeom>
                <a:solidFill>
                  <a:srgbClr val="9BBB59">
                    <a:lumMod val="5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77" name="Rectangle 176"/>
                <p:cNvSpPr/>
                <p:nvPr/>
              </p:nvSpPr>
              <p:spPr>
                <a:xfrm>
                  <a:off x="8781969" y="4698753"/>
                  <a:ext cx="362032" cy="671086"/>
                </a:xfrm>
                <a:prstGeom prst="rect">
                  <a:avLst/>
                </a:prstGeom>
                <a:solidFill>
                  <a:srgbClr val="9BBB59">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78" name="Rectangle 177"/>
                <p:cNvSpPr/>
                <p:nvPr/>
              </p:nvSpPr>
              <p:spPr>
                <a:xfrm>
                  <a:off x="8781969" y="6040926"/>
                  <a:ext cx="362032" cy="671086"/>
                </a:xfrm>
                <a:prstGeom prst="rect">
                  <a:avLst/>
                </a:prstGeom>
                <a:solidFill>
                  <a:srgbClr val="96937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79" name="Rectangle 178"/>
                <p:cNvSpPr/>
                <p:nvPr/>
              </p:nvSpPr>
              <p:spPr>
                <a:xfrm>
                  <a:off x="8781969" y="5369840"/>
                  <a:ext cx="362032" cy="671086"/>
                </a:xfrm>
                <a:prstGeom prst="rect">
                  <a:avLst/>
                </a:prstGeom>
                <a:solidFill>
                  <a:srgbClr val="65756D"/>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69" name="Rectangle 168"/>
              <p:cNvSpPr/>
              <p:nvPr/>
            </p:nvSpPr>
            <p:spPr>
              <a:xfrm>
                <a:off x="8782155" y="5705383"/>
                <a:ext cx="361845" cy="583064"/>
              </a:xfrm>
              <a:prstGeom prst="rect">
                <a:avLst/>
              </a:prstGeom>
              <a:solidFill>
                <a:srgbClr val="69573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grpSp>
      <p:sp>
        <p:nvSpPr>
          <p:cNvPr id="180" name="TextBox 179"/>
          <p:cNvSpPr txBox="1"/>
          <p:nvPr userDrawn="1"/>
        </p:nvSpPr>
        <p:spPr>
          <a:xfrm>
            <a:off x="8807846" y="145652"/>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p>
        </p:txBody>
      </p:sp>
      <p:sp>
        <p:nvSpPr>
          <p:cNvPr id="181" name="TextBox 180"/>
          <p:cNvSpPr txBox="1"/>
          <p:nvPr userDrawn="1"/>
        </p:nvSpPr>
        <p:spPr>
          <a:xfrm>
            <a:off x="8807846" y="723904"/>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p>
        </p:txBody>
      </p:sp>
      <p:sp>
        <p:nvSpPr>
          <p:cNvPr id="182" name="TextBox 181"/>
          <p:cNvSpPr txBox="1"/>
          <p:nvPr userDrawn="1"/>
        </p:nvSpPr>
        <p:spPr>
          <a:xfrm>
            <a:off x="8807846" y="1286125"/>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a:t>
            </a:r>
          </a:p>
        </p:txBody>
      </p:sp>
      <p:sp>
        <p:nvSpPr>
          <p:cNvPr id="183" name="TextBox 182"/>
          <p:cNvSpPr txBox="1"/>
          <p:nvPr userDrawn="1"/>
        </p:nvSpPr>
        <p:spPr>
          <a:xfrm>
            <a:off x="8807846" y="1853770"/>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a:t>
            </a:r>
          </a:p>
        </p:txBody>
      </p:sp>
      <p:sp>
        <p:nvSpPr>
          <p:cNvPr id="184" name="TextBox 183"/>
          <p:cNvSpPr txBox="1"/>
          <p:nvPr userDrawn="1"/>
        </p:nvSpPr>
        <p:spPr>
          <a:xfrm>
            <a:off x="8807846" y="2427721"/>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a:t>
            </a:r>
          </a:p>
        </p:txBody>
      </p:sp>
      <p:sp>
        <p:nvSpPr>
          <p:cNvPr id="185" name="TextBox 184"/>
          <p:cNvSpPr txBox="1"/>
          <p:nvPr userDrawn="1"/>
        </p:nvSpPr>
        <p:spPr>
          <a:xfrm>
            <a:off x="8807846" y="2998276"/>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6</a:t>
            </a:r>
          </a:p>
        </p:txBody>
      </p:sp>
      <p:sp>
        <p:nvSpPr>
          <p:cNvPr id="186" name="TextBox 185"/>
          <p:cNvSpPr txBox="1"/>
          <p:nvPr userDrawn="1"/>
        </p:nvSpPr>
        <p:spPr>
          <a:xfrm>
            <a:off x="8807846" y="3568829"/>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7</a:t>
            </a:r>
          </a:p>
        </p:txBody>
      </p:sp>
      <p:sp>
        <p:nvSpPr>
          <p:cNvPr id="187" name="TextBox 186"/>
          <p:cNvSpPr txBox="1"/>
          <p:nvPr userDrawn="1"/>
        </p:nvSpPr>
        <p:spPr>
          <a:xfrm>
            <a:off x="8807846" y="4139382"/>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8</a:t>
            </a:r>
          </a:p>
        </p:txBody>
      </p:sp>
      <p:sp>
        <p:nvSpPr>
          <p:cNvPr id="188" name="TextBox 187"/>
          <p:cNvSpPr txBox="1"/>
          <p:nvPr userDrawn="1"/>
        </p:nvSpPr>
        <p:spPr>
          <a:xfrm>
            <a:off x="8807846" y="4709935"/>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9</a:t>
            </a:r>
          </a:p>
        </p:txBody>
      </p:sp>
      <p:sp>
        <p:nvSpPr>
          <p:cNvPr id="189" name="TextBox 188"/>
          <p:cNvSpPr txBox="1"/>
          <p:nvPr userDrawn="1"/>
        </p:nvSpPr>
        <p:spPr>
          <a:xfrm>
            <a:off x="8766902" y="5280489"/>
            <a:ext cx="431045"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10</a:t>
            </a:r>
          </a:p>
        </p:txBody>
      </p:sp>
      <p:sp>
        <p:nvSpPr>
          <p:cNvPr id="190" name="TextBox 189"/>
          <p:cNvSpPr txBox="1"/>
          <p:nvPr userDrawn="1"/>
        </p:nvSpPr>
        <p:spPr>
          <a:xfrm>
            <a:off x="8773337" y="5851042"/>
            <a:ext cx="431045"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11</a:t>
            </a:r>
          </a:p>
        </p:txBody>
      </p:sp>
      <p:sp>
        <p:nvSpPr>
          <p:cNvPr id="191" name="TextBox 190"/>
          <p:cNvSpPr txBox="1"/>
          <p:nvPr userDrawn="1"/>
        </p:nvSpPr>
        <p:spPr>
          <a:xfrm>
            <a:off x="8761202" y="6427909"/>
            <a:ext cx="431045"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12</a:t>
            </a:r>
          </a:p>
        </p:txBody>
      </p:sp>
      <p:pic>
        <p:nvPicPr>
          <p:cNvPr id="192" name="Picture 191"/>
          <p:cNvPicPr/>
          <p:nvPr userDrawn="1"/>
        </p:nvPicPr>
        <p:blipFill>
          <a:blip r:embed="rId3" cstate="print">
            <a:extLst>
              <a:ext uri="{28A0092B-C50C-407E-A947-70E740481C1C}">
                <a14:useLocalDpi xmlns:a14="http://schemas.microsoft.com/office/drawing/2010/main" val="0"/>
              </a:ext>
            </a:extLst>
          </a:blip>
          <a:stretch>
            <a:fillRect/>
          </a:stretch>
        </p:blipFill>
        <p:spPr>
          <a:xfrm>
            <a:off x="7311915" y="342725"/>
            <a:ext cx="630872" cy="630872"/>
          </a:xfrm>
          <a:prstGeom prst="rect">
            <a:avLst/>
          </a:prstGeom>
        </p:spPr>
      </p:pic>
      <p:pic>
        <p:nvPicPr>
          <p:cNvPr id="193" name="Picture 19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82548" y="362374"/>
            <a:ext cx="696017" cy="611223"/>
          </a:xfrm>
          <a:prstGeom prst="rect">
            <a:avLst/>
          </a:prstGeom>
        </p:spPr>
      </p:pic>
      <p:sp>
        <p:nvSpPr>
          <p:cNvPr id="32" name="Rectangle 31"/>
          <p:cNvSpPr/>
          <p:nvPr userDrawn="1"/>
        </p:nvSpPr>
        <p:spPr>
          <a:xfrm>
            <a:off x="8782154" y="1"/>
            <a:ext cx="361845" cy="1138858"/>
          </a:xfrm>
          <a:prstGeom prst="rect">
            <a:avLst/>
          </a:prstGeom>
          <a:solidFill>
            <a:sysClr val="windowText" lastClr="000000">
              <a:alpha val="75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33" name="Rectangle 32"/>
          <p:cNvSpPr/>
          <p:nvPr userDrawn="1"/>
        </p:nvSpPr>
        <p:spPr>
          <a:xfrm>
            <a:off x="8781968" y="1710392"/>
            <a:ext cx="360570" cy="5147608"/>
          </a:xfrm>
          <a:prstGeom prst="rect">
            <a:avLst/>
          </a:prstGeom>
          <a:solidFill>
            <a:sysClr val="windowText" lastClr="000000">
              <a:alpha val="75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34" name="Text Placeholder 17"/>
          <p:cNvSpPr txBox="1">
            <a:spLocks/>
          </p:cNvSpPr>
          <p:nvPr userDrawn="1"/>
        </p:nvSpPr>
        <p:spPr>
          <a:xfrm>
            <a:off x="228600" y="76200"/>
            <a:ext cx="7086600" cy="544513"/>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3200" b="0" kern="1200" spc="300" baseline="0">
                <a:solidFill>
                  <a:schemeClr val="tx1"/>
                </a:solidFill>
                <a:latin typeface="Impact" panose="020B0806030902050204" pitchFamily="34" charset="0"/>
                <a:ea typeface="+mn-ea"/>
                <a:cs typeface="+mn-cs"/>
              </a:defRPr>
            </a:lvl1pPr>
            <a:lvl2pPr marL="581025" indent="-285750" algn="l" defTabSz="914400" rtl="0" eaLnBrk="1" latinLnBrk="0" hangingPunct="1">
              <a:spcBef>
                <a:spcPct val="20000"/>
              </a:spcBef>
              <a:buClr>
                <a:srgbClr val="0070C0"/>
              </a:buClr>
              <a:buFont typeface="Arial" panose="020B0604020202020204" pitchFamily="34" charset="0"/>
              <a:buChar char="•"/>
              <a:defRPr sz="3200" kern="1200">
                <a:solidFill>
                  <a:schemeClr val="tx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3200" kern="1200">
                <a:solidFill>
                  <a:schemeClr val="tx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3200" kern="1200">
                <a:solidFill>
                  <a:schemeClr val="tx1"/>
                </a:solidFill>
                <a:latin typeface="Cambria" panose="02040503050406030204" pitchFamily="18"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3200" kern="1200">
                <a:solidFill>
                  <a:schemeClr val="tx1"/>
                </a:solidFill>
                <a:latin typeface="Cambria" panose="02040503050406030204" pitchFamily="18"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Visual Resource</a:t>
            </a:r>
            <a:r>
              <a:rPr lang="en-US" baseline="0" dirty="0" smtClean="0"/>
              <a:t> Inventory</a:t>
            </a:r>
            <a:endParaRPr lang="en-US" dirty="0" smtClean="0"/>
          </a:p>
        </p:txBody>
      </p:sp>
    </p:spTree>
    <p:extLst>
      <p:ext uri="{BB962C8B-B14F-4D97-AF65-F5344CB8AC3E}">
        <p14:creationId xmlns:p14="http://schemas.microsoft.com/office/powerpoint/2010/main" val="4009872682"/>
      </p:ext>
    </p:extLst>
  </p:cSld>
  <p:clrMap bg1="lt1" tx1="dk1" bg2="lt2" tx2="dk2" accent1="accent1" accent2="accent2" accent3="accent3" accent4="accent4" accent5="accent5" accent6="accent6" hlink="hlink" folHlink="folHlink"/>
  <p:sldLayoutIdLst>
    <p:sldLayoutId id="2147483671" r:id="rId1"/>
  </p:sldLayoutIdLst>
  <p:timing>
    <p:tnLst>
      <p:par>
        <p:cTn id="1" dur="indefinite" restart="never" nodeType="tmRoot"/>
      </p:par>
    </p:tnLst>
  </p:timing>
  <p:txStyles>
    <p:titleStyle>
      <a:lvl1pPr algn="l" defTabSz="914400" rtl="0" eaLnBrk="1" latinLnBrk="0" hangingPunct="1">
        <a:spcBef>
          <a:spcPct val="0"/>
        </a:spcBef>
        <a:buNone/>
        <a:defRPr sz="3200" kern="1200" spc="300">
          <a:solidFill>
            <a:schemeClr val="tx1"/>
          </a:solidFill>
          <a:latin typeface="Impact" panose="020B080603090205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27000">
              <a:srgbClr val="5E5E5E">
                <a:lumMod val="31000"/>
              </a:srgbClr>
            </a:gs>
            <a:gs pos="0">
              <a:schemeClr val="bg1">
                <a:tint val="80000"/>
                <a:satMod val="300000"/>
                <a:lumMod val="18000"/>
              </a:schemeClr>
            </a:gs>
            <a:gs pos="100000">
              <a:schemeClr val="bg1">
                <a:shade val="30000"/>
                <a:satMod val="200000"/>
                <a:lumMod val="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0" name="Text Placeholder 17"/>
          <p:cNvSpPr txBox="1">
            <a:spLocks/>
          </p:cNvSpPr>
          <p:nvPr userDrawn="1"/>
        </p:nvSpPr>
        <p:spPr>
          <a:xfrm>
            <a:off x="5562600" y="6591300"/>
            <a:ext cx="3200400" cy="190500"/>
          </a:xfrm>
          <a:prstGeom prst="rect">
            <a:avLst/>
          </a:prstGeom>
        </p:spPr>
        <p:txBody>
          <a:bodyPr/>
          <a:lstStyle>
            <a:lvl1pPr marL="0" indent="0" algn="r" defTabSz="914400" rtl="0" eaLnBrk="1" latinLnBrk="0" hangingPunct="1">
              <a:spcBef>
                <a:spcPct val="20000"/>
              </a:spcBef>
              <a:buFont typeface="Arial" panose="020B0604020202020204" pitchFamily="34" charset="0"/>
              <a:buNone/>
              <a:defRPr sz="900" b="0" kern="1200" spc="300" baseline="0">
                <a:solidFill>
                  <a:schemeClr val="bg1">
                    <a:lumMod val="75000"/>
                  </a:schemeClr>
                </a:solidFill>
                <a:effectLst>
                  <a:outerShdw blurRad="38100" dist="38100" dir="2700000" algn="tl">
                    <a:srgbClr val="000000">
                      <a:alpha val="43137"/>
                    </a:srgbClr>
                  </a:outerShdw>
                </a:effectLst>
                <a:latin typeface="Cambria" panose="02040503050406030204" pitchFamily="18" charset="0"/>
                <a:ea typeface="+mn-ea"/>
                <a:cs typeface="Times New Roman" panose="02020603050405020304" pitchFamily="18" charset="0"/>
              </a:defRPr>
            </a:lvl1pPr>
            <a:lvl2pPr marL="581025" indent="-285750" algn="l" defTabSz="914400" rtl="0" eaLnBrk="1" latinLnBrk="0" hangingPunct="1">
              <a:spcBef>
                <a:spcPct val="20000"/>
              </a:spcBef>
              <a:buClr>
                <a:srgbClr val="0070C0"/>
              </a:buClr>
              <a:buFont typeface="Arial" panose="020B0604020202020204" pitchFamily="34" charset="0"/>
              <a:buChar char="•"/>
              <a:defRPr sz="3200" kern="1200">
                <a:solidFill>
                  <a:schemeClr val="tx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3200" kern="1200">
                <a:solidFill>
                  <a:schemeClr val="tx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3200" kern="1200">
                <a:solidFill>
                  <a:schemeClr val="tx1"/>
                </a:solidFill>
                <a:latin typeface="Cambria" panose="02040503050406030204" pitchFamily="18"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3200" kern="1200">
                <a:solidFill>
                  <a:schemeClr val="tx1"/>
                </a:solidFill>
                <a:latin typeface="Cambria" panose="02040503050406030204" pitchFamily="18"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900" b="1" baseline="0" dirty="0" smtClean="0">
                <a:effectLst/>
                <a:latin typeface="Cambria" panose="02040503050406030204" pitchFamily="18" charset="0"/>
              </a:rPr>
              <a:t>June 2019 – </a:t>
            </a:r>
            <a:r>
              <a:rPr lang="en-US" sz="900" b="1" dirty="0" smtClean="0">
                <a:effectLst/>
                <a:latin typeface="Cambria" panose="02040503050406030204" pitchFamily="18" charset="0"/>
              </a:rPr>
              <a:t>Boise, ID</a:t>
            </a:r>
            <a:endParaRPr lang="en-US" sz="900" b="1" dirty="0">
              <a:effectLst/>
              <a:latin typeface="Cambria" panose="02040503050406030204" pitchFamily="18" charset="0"/>
            </a:endParaRPr>
          </a:p>
        </p:txBody>
      </p:sp>
      <p:sp>
        <p:nvSpPr>
          <p:cNvPr id="39" name="Rectangle 38"/>
          <p:cNvSpPr/>
          <p:nvPr userDrawn="1"/>
        </p:nvSpPr>
        <p:spPr>
          <a:xfrm>
            <a:off x="0" y="0"/>
            <a:ext cx="8781968" cy="659242"/>
          </a:xfrm>
          <a:prstGeom prst="rect">
            <a:avLst/>
          </a:prstGeom>
          <a:solidFill>
            <a:sysClr val="window" lastClr="FFFFFF">
              <a:lumMod val="85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nvGrpSpPr>
          <p:cNvPr id="40" name="Group 39"/>
          <p:cNvGrpSpPr/>
          <p:nvPr userDrawn="1"/>
        </p:nvGrpSpPr>
        <p:grpSpPr>
          <a:xfrm>
            <a:off x="8781968" y="0"/>
            <a:ext cx="363726" cy="6858000"/>
            <a:chOff x="8781968" y="0"/>
            <a:chExt cx="363726" cy="6332181"/>
          </a:xfrm>
        </p:grpSpPr>
        <p:sp>
          <p:nvSpPr>
            <p:cNvPr id="41" name="Rectangle 40"/>
            <p:cNvSpPr/>
            <p:nvPr/>
          </p:nvSpPr>
          <p:spPr>
            <a:xfrm>
              <a:off x="8782155" y="0"/>
              <a:ext cx="363539" cy="524732"/>
            </a:xfrm>
            <a:prstGeom prst="rect">
              <a:avLst/>
            </a:prstGeom>
            <a:solidFill>
              <a:srgbClr val="005A9E"/>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nvGrpSpPr>
            <p:cNvPr id="42" name="Group 41"/>
            <p:cNvGrpSpPr/>
            <p:nvPr/>
          </p:nvGrpSpPr>
          <p:grpSpPr>
            <a:xfrm>
              <a:off x="8781968" y="524732"/>
              <a:ext cx="362812" cy="5807449"/>
              <a:chOff x="8781968" y="0"/>
              <a:chExt cx="362812" cy="6288447"/>
            </a:xfrm>
          </p:grpSpPr>
          <p:grpSp>
            <p:nvGrpSpPr>
              <p:cNvPr id="43" name="Group 42"/>
              <p:cNvGrpSpPr/>
              <p:nvPr/>
            </p:nvGrpSpPr>
            <p:grpSpPr>
              <a:xfrm>
                <a:off x="8781968" y="0"/>
                <a:ext cx="362812" cy="5705383"/>
                <a:chOff x="8781968" y="0"/>
                <a:chExt cx="362812" cy="6712012"/>
              </a:xfrm>
            </p:grpSpPr>
            <p:sp>
              <p:nvSpPr>
                <p:cNvPr id="45" name="Rectangle 44"/>
                <p:cNvSpPr/>
                <p:nvPr/>
              </p:nvSpPr>
              <p:spPr>
                <a:xfrm>
                  <a:off x="8781968" y="0"/>
                  <a:ext cx="362032" cy="671086"/>
                </a:xfrm>
                <a:prstGeom prst="rect">
                  <a:avLst/>
                </a:prstGeom>
                <a:solidFill>
                  <a:srgbClr val="1F497D">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6" name="Rectangle 45"/>
                <p:cNvSpPr/>
                <p:nvPr/>
              </p:nvSpPr>
              <p:spPr>
                <a:xfrm>
                  <a:off x="8781968" y="671087"/>
                  <a:ext cx="362032" cy="672238"/>
                </a:xfrm>
                <a:prstGeom prst="rect">
                  <a:avLst/>
                </a:prstGeom>
                <a:solidFill>
                  <a:srgbClr val="4BACC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7" name="Rectangle 46"/>
                <p:cNvSpPr/>
                <p:nvPr/>
              </p:nvSpPr>
              <p:spPr>
                <a:xfrm>
                  <a:off x="8781968" y="1343324"/>
                  <a:ext cx="362032" cy="671086"/>
                </a:xfrm>
                <a:prstGeom prst="rect">
                  <a:avLst/>
                </a:prstGeom>
                <a:solidFill>
                  <a:srgbClr val="8064A2">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8" name="Rectangle 47"/>
                <p:cNvSpPr/>
                <p:nvPr/>
              </p:nvSpPr>
              <p:spPr>
                <a:xfrm>
                  <a:off x="8781968" y="2014410"/>
                  <a:ext cx="362032" cy="671086"/>
                </a:xfrm>
                <a:prstGeom prst="rect">
                  <a:avLst/>
                </a:prstGeom>
                <a:solidFill>
                  <a:srgbClr val="C0504D">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9" name="Rectangle 48"/>
                <p:cNvSpPr/>
                <p:nvPr/>
              </p:nvSpPr>
              <p:spPr>
                <a:xfrm>
                  <a:off x="8781968" y="2685496"/>
                  <a:ext cx="362032" cy="671086"/>
                </a:xfrm>
                <a:prstGeom prst="rect">
                  <a:avLst/>
                </a:prstGeom>
                <a:solidFill>
                  <a:srgbClr val="9A5406"/>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50" name="Rectangle 49"/>
                <p:cNvSpPr/>
                <p:nvPr/>
              </p:nvSpPr>
              <p:spPr>
                <a:xfrm>
                  <a:off x="8781969" y="3356582"/>
                  <a:ext cx="362032" cy="671086"/>
                </a:xfrm>
                <a:prstGeom prst="rect">
                  <a:avLst/>
                </a:prstGeom>
                <a:solidFill>
                  <a:srgbClr val="7E7B0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51" name="Rectangle 50"/>
                <p:cNvSpPr/>
                <p:nvPr/>
              </p:nvSpPr>
              <p:spPr>
                <a:xfrm>
                  <a:off x="8782155" y="4027667"/>
                  <a:ext cx="362625" cy="671086"/>
                </a:xfrm>
                <a:prstGeom prst="rect">
                  <a:avLst/>
                </a:prstGeom>
                <a:solidFill>
                  <a:srgbClr val="9BBB59">
                    <a:lumMod val="5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52" name="Rectangle 51"/>
                <p:cNvSpPr/>
                <p:nvPr/>
              </p:nvSpPr>
              <p:spPr>
                <a:xfrm>
                  <a:off x="8781969" y="4698753"/>
                  <a:ext cx="362032" cy="671086"/>
                </a:xfrm>
                <a:prstGeom prst="rect">
                  <a:avLst/>
                </a:prstGeom>
                <a:solidFill>
                  <a:srgbClr val="9BBB59">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53" name="Rectangle 52"/>
                <p:cNvSpPr/>
                <p:nvPr/>
              </p:nvSpPr>
              <p:spPr>
                <a:xfrm>
                  <a:off x="8781969" y="6040926"/>
                  <a:ext cx="362032" cy="671086"/>
                </a:xfrm>
                <a:prstGeom prst="rect">
                  <a:avLst/>
                </a:prstGeom>
                <a:solidFill>
                  <a:srgbClr val="96937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54" name="Rectangle 53"/>
                <p:cNvSpPr/>
                <p:nvPr/>
              </p:nvSpPr>
              <p:spPr>
                <a:xfrm>
                  <a:off x="8781969" y="5369840"/>
                  <a:ext cx="362032" cy="671086"/>
                </a:xfrm>
                <a:prstGeom prst="rect">
                  <a:avLst/>
                </a:prstGeom>
                <a:solidFill>
                  <a:srgbClr val="65756D"/>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44" name="Rectangle 43"/>
              <p:cNvSpPr/>
              <p:nvPr/>
            </p:nvSpPr>
            <p:spPr>
              <a:xfrm>
                <a:off x="8782155" y="5705383"/>
                <a:ext cx="361845" cy="583064"/>
              </a:xfrm>
              <a:prstGeom prst="rect">
                <a:avLst/>
              </a:prstGeom>
              <a:solidFill>
                <a:srgbClr val="69573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grpSp>
      <p:sp>
        <p:nvSpPr>
          <p:cNvPr id="55" name="TextBox 54"/>
          <p:cNvSpPr txBox="1"/>
          <p:nvPr userDrawn="1"/>
        </p:nvSpPr>
        <p:spPr>
          <a:xfrm>
            <a:off x="8807846" y="145652"/>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p>
        </p:txBody>
      </p:sp>
      <p:sp>
        <p:nvSpPr>
          <p:cNvPr id="56" name="TextBox 55"/>
          <p:cNvSpPr txBox="1"/>
          <p:nvPr userDrawn="1"/>
        </p:nvSpPr>
        <p:spPr>
          <a:xfrm>
            <a:off x="8807846" y="723904"/>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p>
        </p:txBody>
      </p:sp>
      <p:sp>
        <p:nvSpPr>
          <p:cNvPr id="57" name="TextBox 56"/>
          <p:cNvSpPr txBox="1"/>
          <p:nvPr userDrawn="1"/>
        </p:nvSpPr>
        <p:spPr>
          <a:xfrm>
            <a:off x="8807846" y="1286125"/>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a:t>
            </a:r>
          </a:p>
        </p:txBody>
      </p:sp>
      <p:sp>
        <p:nvSpPr>
          <p:cNvPr id="58" name="TextBox 57"/>
          <p:cNvSpPr txBox="1"/>
          <p:nvPr userDrawn="1"/>
        </p:nvSpPr>
        <p:spPr>
          <a:xfrm>
            <a:off x="8807846" y="1853770"/>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a:t>
            </a:r>
          </a:p>
        </p:txBody>
      </p:sp>
      <p:sp>
        <p:nvSpPr>
          <p:cNvPr id="59" name="TextBox 58"/>
          <p:cNvSpPr txBox="1"/>
          <p:nvPr userDrawn="1"/>
        </p:nvSpPr>
        <p:spPr>
          <a:xfrm>
            <a:off x="8807846" y="2427721"/>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a:t>
            </a:r>
          </a:p>
        </p:txBody>
      </p:sp>
      <p:sp>
        <p:nvSpPr>
          <p:cNvPr id="60" name="TextBox 59"/>
          <p:cNvSpPr txBox="1"/>
          <p:nvPr userDrawn="1"/>
        </p:nvSpPr>
        <p:spPr>
          <a:xfrm>
            <a:off x="8807846" y="2998276"/>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6</a:t>
            </a:r>
          </a:p>
        </p:txBody>
      </p:sp>
      <p:sp>
        <p:nvSpPr>
          <p:cNvPr id="61" name="TextBox 60"/>
          <p:cNvSpPr txBox="1"/>
          <p:nvPr userDrawn="1"/>
        </p:nvSpPr>
        <p:spPr>
          <a:xfrm>
            <a:off x="8807846" y="3568829"/>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7</a:t>
            </a:r>
          </a:p>
        </p:txBody>
      </p:sp>
      <p:sp>
        <p:nvSpPr>
          <p:cNvPr id="62" name="TextBox 61"/>
          <p:cNvSpPr txBox="1"/>
          <p:nvPr userDrawn="1"/>
        </p:nvSpPr>
        <p:spPr>
          <a:xfrm>
            <a:off x="8807846" y="4139382"/>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8</a:t>
            </a:r>
          </a:p>
        </p:txBody>
      </p:sp>
      <p:sp>
        <p:nvSpPr>
          <p:cNvPr id="63" name="TextBox 62"/>
          <p:cNvSpPr txBox="1"/>
          <p:nvPr userDrawn="1"/>
        </p:nvSpPr>
        <p:spPr>
          <a:xfrm>
            <a:off x="8807846" y="4709935"/>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9</a:t>
            </a:r>
          </a:p>
        </p:txBody>
      </p:sp>
      <p:sp>
        <p:nvSpPr>
          <p:cNvPr id="64" name="TextBox 63"/>
          <p:cNvSpPr txBox="1"/>
          <p:nvPr userDrawn="1"/>
        </p:nvSpPr>
        <p:spPr>
          <a:xfrm>
            <a:off x="8766902" y="5280489"/>
            <a:ext cx="431045"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10</a:t>
            </a:r>
          </a:p>
        </p:txBody>
      </p:sp>
      <p:sp>
        <p:nvSpPr>
          <p:cNvPr id="65" name="TextBox 64"/>
          <p:cNvSpPr txBox="1"/>
          <p:nvPr userDrawn="1"/>
        </p:nvSpPr>
        <p:spPr>
          <a:xfrm>
            <a:off x="8773337" y="5851042"/>
            <a:ext cx="431045"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11</a:t>
            </a:r>
          </a:p>
        </p:txBody>
      </p:sp>
      <p:sp>
        <p:nvSpPr>
          <p:cNvPr id="66" name="TextBox 65"/>
          <p:cNvSpPr txBox="1"/>
          <p:nvPr userDrawn="1"/>
        </p:nvSpPr>
        <p:spPr>
          <a:xfrm>
            <a:off x="8761202" y="6427909"/>
            <a:ext cx="431045"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12</a:t>
            </a:r>
          </a:p>
        </p:txBody>
      </p:sp>
      <p:sp>
        <p:nvSpPr>
          <p:cNvPr id="67" name="Rectangle 66"/>
          <p:cNvSpPr/>
          <p:nvPr userDrawn="1"/>
        </p:nvSpPr>
        <p:spPr>
          <a:xfrm>
            <a:off x="-1" y="659241"/>
            <a:ext cx="8781969" cy="406327"/>
          </a:xfrm>
          <a:prstGeom prst="rect">
            <a:avLst/>
          </a:prstGeom>
          <a:solidFill>
            <a:srgbClr val="6575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8" name="Picture 67"/>
          <p:cNvPicPr/>
          <p:nvPr userDrawn="1"/>
        </p:nvPicPr>
        <p:blipFill>
          <a:blip r:embed="rId6" cstate="print">
            <a:extLst>
              <a:ext uri="{28A0092B-C50C-407E-A947-70E740481C1C}">
                <a14:useLocalDpi xmlns:a14="http://schemas.microsoft.com/office/drawing/2010/main" val="0"/>
              </a:ext>
            </a:extLst>
          </a:blip>
          <a:stretch>
            <a:fillRect/>
          </a:stretch>
        </p:blipFill>
        <p:spPr>
          <a:xfrm>
            <a:off x="7311915" y="342725"/>
            <a:ext cx="630872" cy="630872"/>
          </a:xfrm>
          <a:prstGeom prst="rect">
            <a:avLst/>
          </a:prstGeom>
        </p:spPr>
      </p:pic>
      <p:pic>
        <p:nvPicPr>
          <p:cNvPr id="69" name="Picture 6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982548" y="362374"/>
            <a:ext cx="696017" cy="611223"/>
          </a:xfrm>
          <a:prstGeom prst="rect">
            <a:avLst/>
          </a:prstGeom>
        </p:spPr>
      </p:pic>
      <p:sp>
        <p:nvSpPr>
          <p:cNvPr id="34" name="Rectangle 33"/>
          <p:cNvSpPr/>
          <p:nvPr userDrawn="1"/>
        </p:nvSpPr>
        <p:spPr>
          <a:xfrm>
            <a:off x="8782154" y="2"/>
            <a:ext cx="361845" cy="1138858"/>
          </a:xfrm>
          <a:prstGeom prst="rect">
            <a:avLst/>
          </a:prstGeom>
          <a:solidFill>
            <a:sysClr val="windowText" lastClr="000000">
              <a:alpha val="75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35" name="Rectangle 34"/>
          <p:cNvSpPr/>
          <p:nvPr userDrawn="1"/>
        </p:nvSpPr>
        <p:spPr>
          <a:xfrm>
            <a:off x="8781968" y="1710392"/>
            <a:ext cx="360570" cy="5147607"/>
          </a:xfrm>
          <a:prstGeom prst="rect">
            <a:avLst/>
          </a:prstGeom>
          <a:solidFill>
            <a:sysClr val="windowText" lastClr="000000">
              <a:alpha val="75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36" name="Text Placeholder 17"/>
          <p:cNvSpPr txBox="1">
            <a:spLocks/>
          </p:cNvSpPr>
          <p:nvPr userDrawn="1"/>
        </p:nvSpPr>
        <p:spPr>
          <a:xfrm>
            <a:off x="228600" y="76200"/>
            <a:ext cx="7086600" cy="544513"/>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3200" b="0" kern="1200" spc="300" baseline="0">
                <a:solidFill>
                  <a:schemeClr val="tx1"/>
                </a:solidFill>
                <a:latin typeface="Impact" panose="020B0806030902050204" pitchFamily="34" charset="0"/>
                <a:ea typeface="+mn-ea"/>
                <a:cs typeface="+mn-cs"/>
              </a:defRPr>
            </a:lvl1pPr>
            <a:lvl2pPr marL="581025" indent="-285750" algn="l" defTabSz="914400" rtl="0" eaLnBrk="1" latinLnBrk="0" hangingPunct="1">
              <a:spcBef>
                <a:spcPct val="20000"/>
              </a:spcBef>
              <a:buClr>
                <a:srgbClr val="0070C0"/>
              </a:buClr>
              <a:buFont typeface="Arial" panose="020B0604020202020204" pitchFamily="34" charset="0"/>
              <a:buChar char="•"/>
              <a:defRPr sz="3200" kern="1200">
                <a:solidFill>
                  <a:schemeClr val="tx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3200" kern="1200">
                <a:solidFill>
                  <a:schemeClr val="tx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3200" kern="1200">
                <a:solidFill>
                  <a:schemeClr val="tx1"/>
                </a:solidFill>
                <a:latin typeface="Cambria" panose="02040503050406030204" pitchFamily="18"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3200" kern="1200">
                <a:solidFill>
                  <a:schemeClr val="tx1"/>
                </a:solidFill>
                <a:latin typeface="Cambria" panose="02040503050406030204" pitchFamily="18"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Visual Resource Inventory</a:t>
            </a:r>
          </a:p>
        </p:txBody>
      </p:sp>
    </p:spTree>
    <p:extLst>
      <p:ext uri="{BB962C8B-B14F-4D97-AF65-F5344CB8AC3E}">
        <p14:creationId xmlns:p14="http://schemas.microsoft.com/office/powerpoint/2010/main" val="334581625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spcBef>
          <a:spcPct val="20000"/>
        </a:spcBef>
        <a:buFont typeface="Arial" panose="020B0604020202020204" pitchFamily="34" charset="0"/>
        <a:buNone/>
        <a:defRPr sz="2400" b="1" kern="1200">
          <a:solidFill>
            <a:srgbClr val="92D050"/>
          </a:solidFill>
          <a:latin typeface="Cambria" panose="02040503050406030204" pitchFamily="18" charset="0"/>
          <a:ea typeface="+mn-ea"/>
          <a:cs typeface="+mn-cs"/>
        </a:defRPr>
      </a:lvl1pPr>
      <a:lvl2pPr marL="581025" indent="-285750" algn="l" defTabSz="914400" rtl="0" eaLnBrk="1" latinLnBrk="0" hangingPunct="1">
        <a:spcBef>
          <a:spcPct val="20000"/>
        </a:spcBef>
        <a:buClr>
          <a:srgbClr val="0070C0"/>
        </a:buClr>
        <a:buFont typeface="Arial" panose="020B0604020202020204" pitchFamily="34" charset="0"/>
        <a:buChar char="•"/>
        <a:defRPr sz="2200" kern="1200">
          <a:solidFill>
            <a:schemeClr val="bg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2000" kern="1200">
          <a:solidFill>
            <a:schemeClr val="bg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36.jpeg"/></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38.jpeg"/></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40.jpg"/></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42.jpeg"/></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37.jpeg"/></Relationships>
</file>

<file path=ppt/slides/_rels/slide3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45.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47.jpeg"/></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jpeg"/></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46.xml"/><Relationship Id="rId1" Type="http://schemas.openxmlformats.org/officeDocument/2006/relationships/slideLayout" Target="../slideLayouts/slideLayout4.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8.xml"/><Relationship Id="rId1" Type="http://schemas.openxmlformats.org/officeDocument/2006/relationships/slideLayout" Target="../slideLayouts/slideLayout4.xml"/><Relationship Id="rId6" Type="http://schemas.openxmlformats.org/officeDocument/2006/relationships/image" Target="../media/image65.jpeg"/><Relationship Id="rId5" Type="http://schemas.openxmlformats.org/officeDocument/2006/relationships/image" Target="../media/image64.png"/><Relationship Id="rId4" Type="http://schemas.openxmlformats.org/officeDocument/2006/relationships/image" Target="../media/image63.jpeg"/></Relationships>
</file>

<file path=ppt/slides/_rels/slide5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9.xml"/><Relationship Id="rId1" Type="http://schemas.openxmlformats.org/officeDocument/2006/relationships/slideLayout" Target="../slideLayouts/slideLayout4.xml"/><Relationship Id="rId4" Type="http://schemas.openxmlformats.org/officeDocument/2006/relationships/image" Target="../media/image67.jpeg"/></Relationships>
</file>

<file path=ppt/slides/_rels/slide5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0.xml"/><Relationship Id="rId1" Type="http://schemas.openxmlformats.org/officeDocument/2006/relationships/slideLayout" Target="../slideLayouts/slideLayout4.xml"/><Relationship Id="rId4" Type="http://schemas.openxmlformats.org/officeDocument/2006/relationships/image" Target="../media/image69.jpeg"/></Relationships>
</file>

<file path=ppt/slides/_rels/slide5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3.xml"/><Relationship Id="rId1" Type="http://schemas.openxmlformats.org/officeDocument/2006/relationships/slideLayout" Target="../slideLayouts/slideLayout4.xml"/><Relationship Id="rId4" Type="http://schemas.openxmlformats.org/officeDocument/2006/relationships/image" Target="../media/image73.jpe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5.xml"/><Relationship Id="rId1" Type="http://schemas.openxmlformats.org/officeDocument/2006/relationships/slideLayout" Target="../slideLayouts/slideLayout4.xml"/><Relationship Id="rId5" Type="http://schemas.openxmlformats.org/officeDocument/2006/relationships/image" Target="../media/image76.jpeg"/><Relationship Id="rId4" Type="http://schemas.openxmlformats.org/officeDocument/2006/relationships/image" Target="../media/image75.jpe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1.jpeg"/><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8" Type="http://schemas.openxmlformats.org/officeDocument/2006/relationships/diagramData" Target="../diagrams/data6.xml"/><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notesSlide" Target="../notesSlides/notesSlide62.xml"/><Relationship Id="rId1" Type="http://schemas.openxmlformats.org/officeDocument/2006/relationships/slideLayout" Target="../slideLayouts/slideLayout5.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9.xml"/><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0.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71.xml"/><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2.xml"/><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74.xml"/><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5.xml"/><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76.xml"/><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77.xml"/><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8.xml"/><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9.xml"/><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1.xml"/><Relationship Id="rId1" Type="http://schemas.openxmlformats.org/officeDocument/2006/relationships/slideLayout" Target="../slideLayouts/slideLayout4.xml"/><Relationship Id="rId5" Type="http://schemas.openxmlformats.org/officeDocument/2006/relationships/image" Target="../media/image98.png"/><Relationship Id="rId4" Type="http://schemas.openxmlformats.org/officeDocument/2006/relationships/image" Target="../media/image97.png"/></Relationships>
</file>

<file path=ppt/slides/_rels/slide9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88945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Geodatabase</a:t>
            </a:r>
          </a:p>
          <a:p>
            <a:pPr lvl="1"/>
            <a:r>
              <a:rPr lang="en-US" dirty="0"/>
              <a:t>A collection of geographic datasets </a:t>
            </a:r>
            <a:endParaRPr lang="en-US" dirty="0" smtClean="0"/>
          </a:p>
          <a:p>
            <a:pPr lvl="2"/>
            <a:r>
              <a:rPr lang="en-US" dirty="0" smtClean="0"/>
              <a:t>polygons</a:t>
            </a:r>
            <a:r>
              <a:rPr lang="en-US" dirty="0"/>
              <a:t>, polylines, and point spatial </a:t>
            </a:r>
            <a:r>
              <a:rPr lang="en-US" dirty="0" smtClean="0"/>
              <a:t>data</a:t>
            </a:r>
            <a:endParaRPr lang="en-US" dirty="0"/>
          </a:p>
          <a:p>
            <a:pPr lvl="1"/>
            <a:r>
              <a:rPr lang="en-US" dirty="0"/>
              <a:t>Format used for editing and data </a:t>
            </a:r>
            <a:r>
              <a:rPr lang="en-US" dirty="0" smtClean="0"/>
              <a:t>management</a:t>
            </a:r>
            <a:endParaRPr lang="en-US" dirty="0"/>
          </a:p>
          <a:p>
            <a:pPr lvl="1"/>
            <a:r>
              <a:rPr lang="en-US" dirty="0" smtClean="0"/>
              <a:t>A </a:t>
            </a:r>
            <a:r>
              <a:rPr lang="en-US" dirty="0"/>
              <a:t>series of tables holding </a:t>
            </a:r>
            <a:r>
              <a:rPr lang="en-US" dirty="0" smtClean="0"/>
              <a:t>information </a:t>
            </a:r>
            <a:r>
              <a:rPr lang="en-US" dirty="0"/>
              <a:t>linked to the spatial </a:t>
            </a:r>
            <a:r>
              <a:rPr lang="en-US" dirty="0" smtClean="0"/>
              <a:t>data</a:t>
            </a:r>
            <a:endParaRPr lang="en-US" dirty="0"/>
          </a:p>
          <a:p>
            <a:pPr marL="295275" lvl="1" indent="0">
              <a:buNone/>
            </a:pPr>
            <a:endParaRPr lang="en-US" dirty="0"/>
          </a:p>
          <a:p>
            <a:r>
              <a:rPr lang="en-US" dirty="0"/>
              <a:t>VRI Geodatabase </a:t>
            </a:r>
          </a:p>
          <a:p>
            <a:pPr lvl="1"/>
            <a:r>
              <a:rPr lang="en-US" dirty="0"/>
              <a:t>Supplementary to the Visual Resource Inventory Handbook </a:t>
            </a:r>
            <a:endParaRPr lang="en-US" dirty="0" smtClean="0"/>
          </a:p>
          <a:p>
            <a:pPr lvl="2"/>
            <a:r>
              <a:rPr lang="en-US" dirty="0" smtClean="0"/>
              <a:t>H-8410-1</a:t>
            </a:r>
            <a:endParaRPr lang="en-US" dirty="0"/>
          </a:p>
          <a:p>
            <a:pPr lvl="1"/>
            <a:r>
              <a:rPr lang="en-US" dirty="0"/>
              <a:t>For more information:</a:t>
            </a:r>
          </a:p>
          <a:p>
            <a:pPr lvl="2"/>
            <a:r>
              <a:rPr lang="en-US" dirty="0"/>
              <a:t>https://www.blm.gov/policy/im-2012-055</a:t>
            </a:r>
          </a:p>
        </p:txBody>
      </p:sp>
      <p:sp>
        <p:nvSpPr>
          <p:cNvPr id="4" name="Text Placeholder 3"/>
          <p:cNvSpPr>
            <a:spLocks noGrp="1"/>
          </p:cNvSpPr>
          <p:nvPr>
            <p:ph type="body" sz="quarter" idx="11"/>
          </p:nvPr>
        </p:nvSpPr>
        <p:spPr/>
        <p:txBody>
          <a:bodyPr/>
          <a:lstStyle/>
          <a:p>
            <a:r>
              <a:rPr lang="en-US" dirty="0" smtClean="0"/>
              <a:t>VRI National Data Standard</a:t>
            </a:r>
            <a:endParaRPr lang="en-US" dirty="0"/>
          </a:p>
        </p:txBody>
      </p:sp>
    </p:spTree>
    <p:extLst>
      <p:ext uri="{BB962C8B-B14F-4D97-AF65-F5344CB8AC3E}">
        <p14:creationId xmlns:p14="http://schemas.microsoft.com/office/powerpoint/2010/main" val="25734075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 Placeholder 30"/>
          <p:cNvSpPr>
            <a:spLocks noGrp="1"/>
          </p:cNvSpPr>
          <p:nvPr>
            <p:ph type="body" sz="quarter" idx="11"/>
          </p:nvPr>
        </p:nvSpPr>
        <p:spPr/>
        <p:txBody>
          <a:bodyPr/>
          <a:lstStyle/>
          <a:p>
            <a:r>
              <a:rPr lang="en-US" dirty="0" smtClean="0"/>
              <a:t>Scenic Quality Analysis</a:t>
            </a:r>
            <a:endParaRPr lang="en-US" dirty="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4000" b="2280"/>
          <a:stretch/>
        </p:blipFill>
        <p:spPr>
          <a:xfrm>
            <a:off x="0" y="1061286"/>
            <a:ext cx="8778240" cy="5796713"/>
          </a:xfrm>
          <a:prstGeom prst="rect">
            <a:avLst/>
          </a:prstGeom>
        </p:spPr>
      </p:pic>
    </p:spTree>
    <p:extLst>
      <p:ext uri="{BB962C8B-B14F-4D97-AF65-F5344CB8AC3E}">
        <p14:creationId xmlns:p14="http://schemas.microsoft.com/office/powerpoint/2010/main" val="38236055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295400"/>
            <a:ext cx="4397991" cy="5181600"/>
          </a:xfrm>
        </p:spPr>
        <p:txBody>
          <a:bodyPr/>
          <a:lstStyle/>
          <a:p>
            <a:r>
              <a:rPr lang="en-US" dirty="0"/>
              <a:t>Scenery is defined as…</a:t>
            </a:r>
          </a:p>
          <a:p>
            <a:pPr lvl="1"/>
            <a:r>
              <a:rPr lang="en-US" sz="2000" dirty="0"/>
              <a:t>“a view of natural features (such as mountains, hills, valleys, etc.) that is pleasing to look at; the things that can be seen where a person lives, works, etc.”</a:t>
            </a:r>
          </a:p>
          <a:p>
            <a:r>
              <a:rPr lang="en-US" dirty="0" smtClean="0"/>
              <a:t>Quality </a:t>
            </a:r>
            <a:r>
              <a:rPr lang="en-US" dirty="0"/>
              <a:t>is defined as…</a:t>
            </a:r>
          </a:p>
          <a:p>
            <a:pPr lvl="1"/>
            <a:r>
              <a:rPr lang="en-US" dirty="0"/>
              <a:t>“peculiar and essential character</a:t>
            </a:r>
            <a:r>
              <a:rPr lang="en-US" dirty="0" smtClean="0"/>
              <a:t>”</a:t>
            </a:r>
            <a:endParaRPr lang="en-US" dirty="0"/>
          </a:p>
          <a:p>
            <a:r>
              <a:rPr lang="en-US" dirty="0" smtClean="0"/>
              <a:t>Scenic quality </a:t>
            </a:r>
            <a:r>
              <a:rPr lang="en-US" dirty="0"/>
              <a:t>is a description of the landscape features and characteristics that work to define one area as different than </a:t>
            </a:r>
            <a:r>
              <a:rPr lang="en-US" dirty="0" smtClean="0"/>
              <a:t>another</a:t>
            </a:r>
            <a:endParaRPr lang="en-US" dirty="0"/>
          </a:p>
          <a:p>
            <a:endParaRPr lang="en-US" dirty="0"/>
          </a:p>
        </p:txBody>
      </p:sp>
      <p:sp>
        <p:nvSpPr>
          <p:cNvPr id="31" name="Text Placeholder 30"/>
          <p:cNvSpPr>
            <a:spLocks noGrp="1"/>
          </p:cNvSpPr>
          <p:nvPr>
            <p:ph type="body" sz="quarter" idx="11"/>
          </p:nvPr>
        </p:nvSpPr>
        <p:spPr/>
        <p:txBody>
          <a:bodyPr/>
          <a:lstStyle/>
          <a:p>
            <a:r>
              <a:rPr lang="en-US" dirty="0" smtClean="0"/>
              <a:t>What is Scenic Quality?</a:t>
            </a:r>
            <a:endParaRPr lang="en-US" dirty="0"/>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764506" y="1247273"/>
            <a:ext cx="3888248" cy="2590800"/>
          </a:xfrm>
          <a:prstGeom prst="rect">
            <a:avLst/>
          </a:prstGeom>
          <a:ln>
            <a:noFill/>
          </a:ln>
          <a:effectLst/>
          <a:extLst/>
        </p:spPr>
      </p:pic>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764506" y="3934327"/>
            <a:ext cx="3888248" cy="2567594"/>
          </a:xfrm>
          <a:prstGeom prst="rect">
            <a:avLst/>
          </a:prstGeom>
          <a:ln>
            <a:noFill/>
          </a:ln>
          <a:effectLst/>
          <a:extLst/>
        </p:spPr>
      </p:pic>
    </p:spTree>
    <p:extLst>
      <p:ext uri="{BB962C8B-B14F-4D97-AF65-F5344CB8AC3E}">
        <p14:creationId xmlns:p14="http://schemas.microsoft.com/office/powerpoint/2010/main" val="40011953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p:txBody>
          <a:bodyPr/>
          <a:lstStyle/>
          <a:p>
            <a:r>
              <a:rPr lang="en-US" dirty="0" smtClean="0"/>
              <a:t>A measure of the visual appeal of a tract of land</a:t>
            </a:r>
            <a:endParaRPr lang="en-US" dirty="0" smtClean="0">
              <a:solidFill>
                <a:srgbClr val="AEAC68"/>
              </a:solidFill>
              <a:latin typeface="Tahoma" pitchFamily="34" charset="0"/>
            </a:endParaRPr>
          </a:p>
          <a:p>
            <a:pPr lvl="1"/>
            <a:r>
              <a:rPr lang="en-US" b="1" dirty="0" smtClean="0">
                <a:solidFill>
                  <a:srgbClr val="FFC000"/>
                </a:solidFill>
              </a:rPr>
              <a:t>All lands have scenic value </a:t>
            </a:r>
          </a:p>
          <a:p>
            <a:pPr lvl="2"/>
            <a:r>
              <a:rPr lang="en-US" dirty="0" smtClean="0"/>
              <a:t>Areas with the most variety and the most harmonious composition have the greatest scenic value</a:t>
            </a:r>
          </a:p>
          <a:p>
            <a:endParaRPr lang="en-US" dirty="0"/>
          </a:p>
          <a:p>
            <a:r>
              <a:rPr lang="en-US" dirty="0" smtClean="0"/>
              <a:t>Evaluation of scenic quality is done in relationship to the natural landscape on a comparative basis with similar features within the same </a:t>
            </a:r>
            <a:r>
              <a:rPr lang="en-US" dirty="0" smtClean="0">
                <a:solidFill>
                  <a:srgbClr val="FFC000"/>
                </a:solidFill>
              </a:rPr>
              <a:t>physiographic province</a:t>
            </a:r>
            <a:endParaRPr lang="en-US" dirty="0" smtClean="0"/>
          </a:p>
          <a:p>
            <a:endParaRPr lang="en-US" dirty="0"/>
          </a:p>
          <a:p>
            <a:r>
              <a:rPr lang="en-US" dirty="0" smtClean="0"/>
              <a:t>Lands are given an A, B, </a:t>
            </a:r>
            <a:r>
              <a:rPr lang="en-US" dirty="0" smtClean="0"/>
              <a:t> or C </a:t>
            </a:r>
            <a:r>
              <a:rPr lang="en-US" dirty="0" smtClean="0"/>
              <a:t>rating based on the apparent scenic quality which is determined by 7 key factors</a:t>
            </a:r>
          </a:p>
          <a:p>
            <a:endParaRPr lang="en-US" altLang="en-US" dirty="0" smtClean="0">
              <a:solidFill>
                <a:srgbClr val="AEAC68"/>
              </a:solidFill>
              <a:latin typeface="Tahoma" pitchFamily="34" charset="0"/>
            </a:endParaRPr>
          </a:p>
          <a:p>
            <a:endParaRPr lang="en-US" dirty="0"/>
          </a:p>
          <a:p>
            <a:endParaRPr lang="en-US" dirty="0" smtClean="0"/>
          </a:p>
          <a:p>
            <a:endParaRPr lang="en-US" dirty="0"/>
          </a:p>
          <a:p>
            <a:pPr lvl="1"/>
            <a:endParaRPr lang="en-US" dirty="0" smtClean="0"/>
          </a:p>
          <a:p>
            <a:pPr marL="685800" lvl="2" indent="0">
              <a:buNone/>
            </a:pPr>
            <a:endParaRPr lang="en-US" dirty="0"/>
          </a:p>
        </p:txBody>
      </p:sp>
      <p:sp>
        <p:nvSpPr>
          <p:cNvPr id="31" name="Text Placeholder 30"/>
          <p:cNvSpPr>
            <a:spLocks noGrp="1"/>
          </p:cNvSpPr>
          <p:nvPr>
            <p:ph type="body" sz="quarter" idx="11"/>
          </p:nvPr>
        </p:nvSpPr>
        <p:spPr/>
        <p:txBody>
          <a:bodyPr/>
          <a:lstStyle/>
          <a:p>
            <a:r>
              <a:rPr lang="en-US" dirty="0" smtClean="0"/>
              <a:t>Scenic Quality Criteria</a:t>
            </a:r>
            <a:endParaRPr lang="en-US" dirty="0"/>
          </a:p>
        </p:txBody>
      </p:sp>
    </p:spTree>
    <p:extLst>
      <p:ext uri="{BB962C8B-B14F-4D97-AF65-F5344CB8AC3E}">
        <p14:creationId xmlns:p14="http://schemas.microsoft.com/office/powerpoint/2010/main" val="23851529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p:txBody>
          <a:bodyPr/>
          <a:lstStyle/>
          <a:p>
            <a:r>
              <a:rPr lang="en-US" dirty="0" smtClean="0"/>
              <a:t>Conducted by an interdisciplinary team</a:t>
            </a:r>
          </a:p>
          <a:p>
            <a:endParaRPr lang="en-US" dirty="0" smtClean="0"/>
          </a:p>
          <a:p>
            <a:r>
              <a:rPr lang="en-US" dirty="0" smtClean="0"/>
              <a:t>Evaluated by observing the area from several locations </a:t>
            </a:r>
          </a:p>
          <a:p>
            <a:endParaRPr lang="en-US" dirty="0" smtClean="0"/>
          </a:p>
          <a:p>
            <a:r>
              <a:rPr lang="en-US" dirty="0" smtClean="0"/>
              <a:t>Each location becomes an inventory observation point </a:t>
            </a:r>
            <a:endParaRPr lang="en-US" dirty="0"/>
          </a:p>
          <a:p>
            <a:r>
              <a:rPr lang="en-US" dirty="0" smtClean="0"/>
              <a:t>(IOP) and a photographic record is maintained</a:t>
            </a:r>
          </a:p>
          <a:p>
            <a:endParaRPr lang="en-US" dirty="0" smtClean="0"/>
          </a:p>
          <a:p>
            <a:r>
              <a:rPr lang="en-US" dirty="0" smtClean="0"/>
              <a:t>Each unit is scored and recorded on the BLM Scenic Quality Rating Form 8400-1</a:t>
            </a:r>
          </a:p>
          <a:p>
            <a:endParaRPr lang="en-US" dirty="0" smtClean="0"/>
          </a:p>
          <a:p>
            <a:r>
              <a:rPr lang="en-US" dirty="0"/>
              <a:t>S</a:t>
            </a:r>
            <a:r>
              <a:rPr lang="en-US" dirty="0" smtClean="0"/>
              <a:t>cores reflect </a:t>
            </a:r>
            <a:r>
              <a:rPr lang="en-US" dirty="0"/>
              <a:t>the </a:t>
            </a:r>
            <a:r>
              <a:rPr lang="en-US" u="sng" dirty="0"/>
              <a:t>overall impression</a:t>
            </a:r>
            <a:r>
              <a:rPr lang="en-US" dirty="0"/>
              <a:t> of the </a:t>
            </a:r>
            <a:r>
              <a:rPr lang="en-US" dirty="0" smtClean="0"/>
              <a:t>area</a:t>
            </a:r>
            <a:endParaRPr lang="en-US" dirty="0"/>
          </a:p>
          <a:p>
            <a:endParaRPr lang="en-US" dirty="0" smtClean="0"/>
          </a:p>
          <a:p>
            <a:endParaRPr lang="en-US" dirty="0"/>
          </a:p>
          <a:p>
            <a:endParaRPr lang="en-US" dirty="0" smtClean="0"/>
          </a:p>
          <a:p>
            <a:endParaRPr lang="en-US" dirty="0"/>
          </a:p>
          <a:p>
            <a:pPr marL="685800" lvl="2" indent="0">
              <a:buNone/>
            </a:pPr>
            <a:endParaRPr lang="en-US" dirty="0"/>
          </a:p>
        </p:txBody>
      </p:sp>
      <p:sp>
        <p:nvSpPr>
          <p:cNvPr id="31" name="Text Placeholder 30"/>
          <p:cNvSpPr>
            <a:spLocks noGrp="1"/>
          </p:cNvSpPr>
          <p:nvPr>
            <p:ph type="body" sz="quarter" idx="11"/>
          </p:nvPr>
        </p:nvSpPr>
        <p:spPr/>
        <p:txBody>
          <a:bodyPr/>
          <a:lstStyle/>
          <a:p>
            <a:r>
              <a:rPr lang="en-US" dirty="0" smtClean="0"/>
              <a:t>General Guidelines</a:t>
            </a:r>
            <a:endParaRPr lang="en-US" dirty="0"/>
          </a:p>
        </p:txBody>
      </p:sp>
    </p:spTree>
    <p:extLst>
      <p:ext uri="{BB962C8B-B14F-4D97-AF65-F5344CB8AC3E}">
        <p14:creationId xmlns:p14="http://schemas.microsoft.com/office/powerpoint/2010/main" val="10070989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p:cNvGrpSpPr/>
          <p:nvPr/>
        </p:nvGrpSpPr>
        <p:grpSpPr>
          <a:xfrm>
            <a:off x="762000" y="1307431"/>
            <a:ext cx="7535064" cy="5277853"/>
            <a:chOff x="762000" y="1307431"/>
            <a:chExt cx="7535064" cy="5277853"/>
          </a:xfrm>
        </p:grpSpPr>
        <p:grpSp>
          <p:nvGrpSpPr>
            <p:cNvPr id="33" name="Group 32"/>
            <p:cNvGrpSpPr/>
            <p:nvPr/>
          </p:nvGrpSpPr>
          <p:grpSpPr>
            <a:xfrm>
              <a:off x="762000" y="1307431"/>
              <a:ext cx="7535064" cy="5277853"/>
              <a:chOff x="762000" y="1307431"/>
              <a:chExt cx="7535064" cy="5277853"/>
            </a:xfrm>
          </p:grpSpPr>
          <p:graphicFrame>
            <p:nvGraphicFramePr>
              <p:cNvPr id="5" name="Diagram 4"/>
              <p:cNvGraphicFramePr/>
              <p:nvPr>
                <p:extLst>
                  <p:ext uri="{D42A27DB-BD31-4B8C-83A1-F6EECF244321}">
                    <p14:modId xmlns:p14="http://schemas.microsoft.com/office/powerpoint/2010/main" val="3537519550"/>
                  </p:ext>
                </p:extLst>
              </p:nvPr>
            </p:nvGraphicFramePr>
            <p:xfrm>
              <a:off x="5201089" y="1307431"/>
              <a:ext cx="3095975" cy="52778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 5"/>
              <p:cNvGraphicFramePr/>
              <p:nvPr>
                <p:extLst>
                  <p:ext uri="{D42A27DB-BD31-4B8C-83A1-F6EECF244321}">
                    <p14:modId xmlns:p14="http://schemas.microsoft.com/office/powerpoint/2010/main" val="3054746585"/>
                  </p:ext>
                </p:extLst>
              </p:nvPr>
            </p:nvGraphicFramePr>
            <p:xfrm>
              <a:off x="762000" y="1389845"/>
              <a:ext cx="3784242" cy="493368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cxnSp>
            <p:nvCxnSpPr>
              <p:cNvPr id="4" name="Straight Connector 3"/>
              <p:cNvCxnSpPr/>
              <p:nvPr/>
            </p:nvCxnSpPr>
            <p:spPr>
              <a:xfrm>
                <a:off x="4483769" y="3144253"/>
                <a:ext cx="32886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812633" y="1684421"/>
                <a:ext cx="0" cy="4251158"/>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812633" y="1684421"/>
                <a:ext cx="385009"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4812633" y="2566737"/>
                <a:ext cx="38501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4812633" y="3376863"/>
                <a:ext cx="38501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4812633" y="4219074"/>
                <a:ext cx="38501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4812633" y="5053263"/>
                <a:ext cx="38501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4812633" y="5935579"/>
                <a:ext cx="385010" cy="0"/>
              </a:xfrm>
              <a:prstGeom prst="line">
                <a:avLst/>
              </a:prstGeom>
              <a:ln w="12700"/>
            </p:spPr>
            <p:style>
              <a:lnRef idx="1">
                <a:schemeClr val="accent1"/>
              </a:lnRef>
              <a:fillRef idx="0">
                <a:schemeClr val="accent1"/>
              </a:fillRef>
              <a:effectRef idx="0">
                <a:schemeClr val="accent1"/>
              </a:effectRef>
              <a:fontRef idx="minor">
                <a:schemeClr val="tx1"/>
              </a:fontRef>
            </p:style>
          </p:cxnSp>
        </p:grpSp>
        <p:sp>
          <p:nvSpPr>
            <p:cNvPr id="7" name="Rectangle 6"/>
            <p:cNvSpPr/>
            <p:nvPr/>
          </p:nvSpPr>
          <p:spPr>
            <a:xfrm>
              <a:off x="1339516" y="4002505"/>
              <a:ext cx="3184358" cy="1275347"/>
            </a:xfrm>
            <a:prstGeom prst="rect">
              <a:avLst/>
            </a:prstGeom>
            <a:solidFill>
              <a:schemeClr val="dk1">
                <a:alpha val="8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3" name="Rectangle 12"/>
            <p:cNvSpPr/>
            <p:nvPr/>
          </p:nvSpPr>
          <p:spPr>
            <a:xfrm>
              <a:off x="1339516" y="5526505"/>
              <a:ext cx="3184358" cy="818148"/>
            </a:xfrm>
            <a:prstGeom prst="rect">
              <a:avLst/>
            </a:prstGeom>
            <a:solidFill>
              <a:schemeClr val="dk1">
                <a:alpha val="8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grpSp>
      <p:sp>
        <p:nvSpPr>
          <p:cNvPr id="31" name="Text Placeholder 30"/>
          <p:cNvSpPr>
            <a:spLocks noGrp="1"/>
          </p:cNvSpPr>
          <p:nvPr>
            <p:ph type="body" sz="quarter" idx="11"/>
          </p:nvPr>
        </p:nvSpPr>
        <p:spPr/>
        <p:txBody>
          <a:bodyPr/>
          <a:lstStyle/>
          <a:p>
            <a:r>
              <a:rPr lang="en-US" dirty="0" smtClean="0"/>
              <a:t>Scenic Quality Evaluation Process</a:t>
            </a:r>
            <a:endParaRPr lang="en-US" dirty="0"/>
          </a:p>
        </p:txBody>
      </p:sp>
    </p:spTree>
    <p:extLst>
      <p:ext uri="{BB962C8B-B14F-4D97-AF65-F5344CB8AC3E}">
        <p14:creationId xmlns:p14="http://schemas.microsoft.com/office/powerpoint/2010/main" val="8763056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p:txBody>
          <a:bodyPr/>
          <a:lstStyle/>
          <a:p>
            <a:r>
              <a:rPr lang="en-US" dirty="0" smtClean="0"/>
              <a:t>The planning area is subdivided into scenic quality rating units for rating purposes and are delineated on a basis of:</a:t>
            </a:r>
          </a:p>
          <a:p>
            <a:pPr lvl="1"/>
            <a:r>
              <a:rPr lang="en-US" dirty="0" smtClean="0"/>
              <a:t>Similar physiographic characteristics</a:t>
            </a:r>
          </a:p>
          <a:p>
            <a:pPr lvl="1"/>
            <a:r>
              <a:rPr lang="en-US" dirty="0" smtClean="0"/>
              <a:t>Similar visual patterns – texture, color, variety etc.</a:t>
            </a:r>
          </a:p>
          <a:p>
            <a:pPr lvl="1"/>
            <a:r>
              <a:rPr lang="en-US" dirty="0" smtClean="0"/>
              <a:t>Areas that have similar impacts from man-made modifications</a:t>
            </a:r>
          </a:p>
          <a:p>
            <a:endParaRPr lang="en-US" dirty="0" smtClean="0"/>
          </a:p>
          <a:p>
            <a:r>
              <a:rPr lang="en-US" dirty="0" smtClean="0"/>
              <a:t>Different methods for delineating units include:</a:t>
            </a:r>
          </a:p>
          <a:p>
            <a:pPr lvl="1"/>
            <a:r>
              <a:rPr lang="en-US" dirty="0" smtClean="0"/>
              <a:t>Drawing units onto paper topo maps and/or aerial photos</a:t>
            </a:r>
          </a:p>
          <a:p>
            <a:pPr lvl="1"/>
            <a:r>
              <a:rPr lang="en-US" dirty="0" smtClean="0"/>
              <a:t>Digitizing directly into GIS</a:t>
            </a:r>
          </a:p>
          <a:p>
            <a:endParaRPr lang="en-US" dirty="0" smtClean="0"/>
          </a:p>
          <a:p>
            <a:r>
              <a:rPr lang="en-US" dirty="0" smtClean="0"/>
              <a:t>The size of units may vary depending on the homogeneity of the landscape or detail desired and  can be fine-tuned in the field by ground-truthing</a:t>
            </a:r>
            <a:endParaRPr lang="en-US" dirty="0"/>
          </a:p>
          <a:p>
            <a:endParaRPr lang="en-US" dirty="0" smtClean="0"/>
          </a:p>
          <a:p>
            <a:pPr lvl="1"/>
            <a:endParaRPr lang="en-US" dirty="0"/>
          </a:p>
          <a:p>
            <a:endParaRPr lang="en-US" dirty="0" smtClean="0"/>
          </a:p>
          <a:p>
            <a:endParaRPr lang="en-US" dirty="0"/>
          </a:p>
          <a:p>
            <a:endParaRPr lang="en-US" dirty="0" smtClean="0"/>
          </a:p>
          <a:p>
            <a:endParaRPr lang="en-US" dirty="0"/>
          </a:p>
          <a:p>
            <a:pPr marL="685800" lvl="2" indent="0">
              <a:buNone/>
            </a:pPr>
            <a:endParaRPr lang="en-US" dirty="0"/>
          </a:p>
        </p:txBody>
      </p:sp>
      <p:sp>
        <p:nvSpPr>
          <p:cNvPr id="31" name="Text Placeholder 30"/>
          <p:cNvSpPr>
            <a:spLocks noGrp="1"/>
          </p:cNvSpPr>
          <p:nvPr>
            <p:ph type="body" sz="quarter" idx="11"/>
          </p:nvPr>
        </p:nvSpPr>
        <p:spPr/>
        <p:txBody>
          <a:bodyPr/>
          <a:lstStyle/>
          <a:p>
            <a:r>
              <a:rPr lang="en-US" dirty="0" smtClean="0"/>
              <a:t>Step 1 – SQRU Delineation</a:t>
            </a:r>
            <a:endParaRPr lang="en-US" dirty="0"/>
          </a:p>
        </p:txBody>
      </p:sp>
    </p:spTree>
    <p:extLst>
      <p:ext uri="{BB962C8B-B14F-4D97-AF65-F5344CB8AC3E}">
        <p14:creationId xmlns:p14="http://schemas.microsoft.com/office/powerpoint/2010/main" val="19664249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228600" y="1295400"/>
            <a:ext cx="8299580" cy="5181600"/>
          </a:xfrm>
        </p:spPr>
        <p:txBody>
          <a:bodyPr/>
          <a:lstStyle/>
          <a:p>
            <a:endParaRPr lang="en-US" dirty="0" smtClean="0"/>
          </a:p>
          <a:p>
            <a:endParaRPr lang="en-US" dirty="0"/>
          </a:p>
          <a:p>
            <a:endParaRPr lang="en-US" dirty="0" smtClean="0"/>
          </a:p>
          <a:p>
            <a:endParaRPr lang="en-US" dirty="0"/>
          </a:p>
          <a:p>
            <a:pPr lvl="1"/>
            <a:endParaRPr lang="en-US" dirty="0" smtClean="0"/>
          </a:p>
          <a:p>
            <a:pPr marL="685800" lvl="2" indent="0">
              <a:buNone/>
            </a:pPr>
            <a:endParaRPr lang="en-US" dirty="0"/>
          </a:p>
        </p:txBody>
      </p:sp>
      <p:sp>
        <p:nvSpPr>
          <p:cNvPr id="30" name="Text Placeholder 29"/>
          <p:cNvSpPr>
            <a:spLocks noGrp="1"/>
          </p:cNvSpPr>
          <p:nvPr>
            <p:ph type="body" sz="quarter" idx="10"/>
          </p:nvPr>
        </p:nvSpPr>
        <p:spPr/>
        <p:txBody>
          <a:bodyPr/>
          <a:lstStyle/>
          <a:p>
            <a:r>
              <a:rPr lang="en-US" dirty="0" smtClean="0"/>
              <a:t>Visual Resource Inventory</a:t>
            </a:r>
            <a:endParaRPr lang="en-US" dirty="0"/>
          </a:p>
        </p:txBody>
      </p:sp>
      <p:sp>
        <p:nvSpPr>
          <p:cNvPr id="31" name="Text Placeholder 30"/>
          <p:cNvSpPr>
            <a:spLocks noGrp="1"/>
          </p:cNvSpPr>
          <p:nvPr>
            <p:ph type="body" sz="quarter" idx="11"/>
          </p:nvPr>
        </p:nvSpPr>
        <p:spPr/>
        <p:txBody>
          <a:bodyPr/>
          <a:lstStyle/>
          <a:p>
            <a:r>
              <a:rPr lang="en-US" dirty="0" smtClean="0"/>
              <a:t>Step </a:t>
            </a:r>
            <a:r>
              <a:rPr lang="en-US" dirty="0"/>
              <a:t>1 – SQRU Delineation</a:t>
            </a:r>
          </a:p>
        </p:txBody>
      </p:sp>
      <p:pic>
        <p:nvPicPr>
          <p:cNvPr id="8" name="Picture 13" descr="physio"/>
          <p:cNvPicPr>
            <a:picLocks noChangeAspect="1" noChangeArrowheads="1"/>
          </p:cNvPicPr>
          <p:nvPr/>
        </p:nvPicPr>
        <p:blipFill>
          <a:blip r:embed="rId3"/>
          <a:srcRect/>
          <a:stretch>
            <a:fillRect/>
          </a:stretch>
        </p:blipFill>
        <p:spPr bwMode="auto">
          <a:xfrm>
            <a:off x="932324" y="1070285"/>
            <a:ext cx="7299746" cy="5514005"/>
          </a:xfrm>
          <a:prstGeom prst="rect">
            <a:avLst/>
          </a:prstGeom>
          <a:noFill/>
        </p:spPr>
      </p:pic>
      <p:sp>
        <p:nvSpPr>
          <p:cNvPr id="6" name="Rectangle 5"/>
          <p:cNvSpPr/>
          <p:nvPr/>
        </p:nvSpPr>
        <p:spPr>
          <a:xfrm>
            <a:off x="1894822" y="2482009"/>
            <a:ext cx="771992" cy="706718"/>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5-Point Star 6"/>
          <p:cNvSpPr/>
          <p:nvPr/>
        </p:nvSpPr>
        <p:spPr>
          <a:xfrm>
            <a:off x="2131857" y="2792787"/>
            <a:ext cx="123731" cy="123731"/>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5950195" y="4846027"/>
            <a:ext cx="2185620" cy="257908"/>
          </a:xfrm>
          <a:prstGeom prst="rect">
            <a:avLst/>
          </a:prstGeom>
          <a:no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950195" y="5627073"/>
            <a:ext cx="2185620" cy="257908"/>
          </a:xfrm>
          <a:prstGeom prst="rect">
            <a:avLst/>
          </a:prstGeom>
          <a:no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62401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228600" y="1295400"/>
            <a:ext cx="8299580" cy="5181600"/>
          </a:xfrm>
        </p:spPr>
        <p:txBody>
          <a:bodyPr/>
          <a:lstStyle/>
          <a:p>
            <a:endParaRPr lang="en-US" dirty="0" smtClean="0"/>
          </a:p>
          <a:p>
            <a:endParaRPr lang="en-US" dirty="0"/>
          </a:p>
          <a:p>
            <a:endParaRPr lang="en-US" dirty="0" smtClean="0"/>
          </a:p>
          <a:p>
            <a:endParaRPr lang="en-US" dirty="0"/>
          </a:p>
          <a:p>
            <a:pPr lvl="1"/>
            <a:endParaRPr lang="en-US" dirty="0" smtClean="0"/>
          </a:p>
          <a:p>
            <a:pPr marL="685800" lvl="2" indent="0">
              <a:buNone/>
            </a:pPr>
            <a:endParaRPr lang="en-US" dirty="0"/>
          </a:p>
        </p:txBody>
      </p:sp>
      <p:sp>
        <p:nvSpPr>
          <p:cNvPr id="30" name="Text Placeholder 29"/>
          <p:cNvSpPr>
            <a:spLocks noGrp="1"/>
          </p:cNvSpPr>
          <p:nvPr>
            <p:ph type="body" sz="quarter" idx="10"/>
          </p:nvPr>
        </p:nvSpPr>
        <p:spPr/>
        <p:txBody>
          <a:bodyPr/>
          <a:lstStyle/>
          <a:p>
            <a:r>
              <a:rPr lang="en-US" dirty="0" smtClean="0"/>
              <a:t>Visual Resource Inventory</a:t>
            </a:r>
            <a:endParaRPr lang="en-US" dirty="0"/>
          </a:p>
        </p:txBody>
      </p:sp>
      <p:sp>
        <p:nvSpPr>
          <p:cNvPr id="31" name="Text Placeholder 30"/>
          <p:cNvSpPr>
            <a:spLocks noGrp="1"/>
          </p:cNvSpPr>
          <p:nvPr>
            <p:ph type="body" sz="quarter" idx="11"/>
          </p:nvPr>
        </p:nvSpPr>
        <p:spPr/>
        <p:txBody>
          <a:bodyPr/>
          <a:lstStyle/>
          <a:p>
            <a:r>
              <a:rPr lang="en-US" dirty="0"/>
              <a:t>Step 1 – SQRU Delineation</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0" y="1071937"/>
            <a:ext cx="4466431" cy="5780087"/>
          </a:xfrm>
          <a:prstGeom prst="rect">
            <a:avLst/>
          </a:prstGeom>
        </p:spPr>
      </p:pic>
      <p:pic>
        <p:nvPicPr>
          <p:cNvPr id="4" name="Picture 3"/>
          <p:cNvPicPr>
            <a:picLocks noChangeAspect="1"/>
          </p:cNvPicPr>
          <p:nvPr/>
        </p:nvPicPr>
        <p:blipFill>
          <a:blip r:embed="rId4"/>
          <a:stretch>
            <a:fillRect/>
          </a:stretch>
        </p:blipFill>
        <p:spPr>
          <a:xfrm>
            <a:off x="4358328" y="2718474"/>
            <a:ext cx="4419600" cy="3848100"/>
          </a:xfrm>
          <a:prstGeom prst="rect">
            <a:avLst/>
          </a:prstGeom>
          <a:ln w="19050">
            <a:solidFill>
              <a:schemeClr val="tx1"/>
            </a:solidFill>
          </a:ln>
          <a:effectLst>
            <a:outerShdw blurRad="50800" dist="63500" dir="6840000" sx="101000" sy="101000" algn="tr" rotWithShape="0">
              <a:prstClr val="black">
                <a:alpha val="40000"/>
              </a:prstClr>
            </a:outerShdw>
          </a:effectLst>
        </p:spPr>
      </p:pic>
      <p:sp>
        <p:nvSpPr>
          <p:cNvPr id="5" name="Rectangle 4"/>
          <p:cNvSpPr/>
          <p:nvPr/>
        </p:nvSpPr>
        <p:spPr>
          <a:xfrm>
            <a:off x="490071" y="4740462"/>
            <a:ext cx="2097741" cy="1833656"/>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5-Point Star 5"/>
          <p:cNvSpPr/>
          <p:nvPr/>
        </p:nvSpPr>
        <p:spPr>
          <a:xfrm>
            <a:off x="5532468" y="3961980"/>
            <a:ext cx="195262" cy="195262"/>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4695031" y="3693598"/>
            <a:ext cx="1038225" cy="400110"/>
          </a:xfrm>
          <a:prstGeom prst="rect">
            <a:avLst/>
          </a:prstGeom>
          <a:noFill/>
        </p:spPr>
        <p:txBody>
          <a:bodyPr wrap="square" rtlCol="0">
            <a:spAutoFit/>
          </a:bodyPr>
          <a:lstStyle/>
          <a:p>
            <a:r>
              <a:rPr lang="en-US" sz="2000" b="1" dirty="0" smtClean="0">
                <a:ln>
                  <a:solidFill>
                    <a:schemeClr val="bg1"/>
                  </a:solidFill>
                </a:ln>
                <a:latin typeface="Arial Black" panose="020B0A04020102020204" pitchFamily="34" charset="0"/>
              </a:rPr>
              <a:t>Boise</a:t>
            </a:r>
            <a:endParaRPr lang="en-US" sz="2000" b="1" dirty="0">
              <a:ln>
                <a:solidFill>
                  <a:schemeClr val="bg1"/>
                </a:solidFill>
              </a:ln>
              <a:latin typeface="Arial Black" panose="020B0A04020102020204" pitchFamily="34" charset="0"/>
            </a:endParaRPr>
          </a:p>
        </p:txBody>
      </p:sp>
      <p:pic>
        <p:nvPicPr>
          <p:cNvPr id="2" name="Picture 1"/>
          <p:cNvPicPr>
            <a:picLocks noChangeAspect="1"/>
          </p:cNvPicPr>
          <p:nvPr/>
        </p:nvPicPr>
        <p:blipFill>
          <a:blip r:embed="rId5"/>
          <a:stretch>
            <a:fillRect/>
          </a:stretch>
        </p:blipFill>
        <p:spPr>
          <a:xfrm>
            <a:off x="4311837" y="1066832"/>
            <a:ext cx="2219868" cy="1536832"/>
          </a:xfrm>
          <a:prstGeom prst="rect">
            <a:avLst/>
          </a:prstGeom>
          <a:ln w="12700">
            <a:noFill/>
          </a:ln>
          <a:effectLst>
            <a:outerShdw blurRad="50800" dist="63500" dir="7440000" algn="tl" rotWithShape="0">
              <a:prstClr val="black">
                <a:alpha val="40000"/>
              </a:prstClr>
            </a:outerShdw>
          </a:effectLst>
        </p:spPr>
      </p:pic>
      <p:grpSp>
        <p:nvGrpSpPr>
          <p:cNvPr id="10" name="Group 9"/>
          <p:cNvGrpSpPr/>
          <p:nvPr/>
        </p:nvGrpSpPr>
        <p:grpSpPr>
          <a:xfrm>
            <a:off x="6596077" y="1066832"/>
            <a:ext cx="2187354" cy="1991010"/>
            <a:chOff x="6700838" y="1078555"/>
            <a:chExt cx="2187354" cy="1991010"/>
          </a:xfrm>
          <a:effectLst>
            <a:outerShdw blurRad="50800" dist="38100" dir="9480000" sx="103000" sy="103000" algn="tl" rotWithShape="0">
              <a:prstClr val="black">
                <a:alpha val="40000"/>
              </a:prstClr>
            </a:outerShdw>
          </a:effectLst>
        </p:grpSpPr>
        <p:pic>
          <p:nvPicPr>
            <p:cNvPr id="8" name="Picture 7"/>
            <p:cNvPicPr>
              <a:picLocks noChangeAspect="1"/>
            </p:cNvPicPr>
            <p:nvPr/>
          </p:nvPicPr>
          <p:blipFill rotWithShape="1">
            <a:blip r:embed="rId6"/>
            <a:srcRect l="1464"/>
            <a:stretch/>
          </p:blipFill>
          <p:spPr>
            <a:xfrm>
              <a:off x="6700838" y="1078555"/>
              <a:ext cx="2187354" cy="873778"/>
            </a:xfrm>
            <a:prstGeom prst="rect">
              <a:avLst/>
            </a:prstGeom>
            <a:ln w="12700">
              <a:noFill/>
            </a:ln>
          </p:spPr>
        </p:pic>
        <p:pic>
          <p:nvPicPr>
            <p:cNvPr id="9" name="Picture 8"/>
            <p:cNvPicPr>
              <a:picLocks noChangeAspect="1"/>
            </p:cNvPicPr>
            <p:nvPr/>
          </p:nvPicPr>
          <p:blipFill rotWithShape="1">
            <a:blip r:embed="rId7"/>
            <a:srcRect t="11123" r="1745"/>
            <a:stretch/>
          </p:blipFill>
          <p:spPr>
            <a:xfrm>
              <a:off x="6701666" y="1828496"/>
              <a:ext cx="2180397" cy="1241069"/>
            </a:xfrm>
            <a:prstGeom prst="rect">
              <a:avLst/>
            </a:prstGeom>
            <a:ln w="12700">
              <a:noFill/>
            </a:ln>
          </p:spPr>
        </p:pic>
      </p:grpSp>
    </p:spTree>
    <p:extLst>
      <p:ext uri="{BB962C8B-B14F-4D97-AF65-F5344CB8AC3E}">
        <p14:creationId xmlns:p14="http://schemas.microsoft.com/office/powerpoint/2010/main" val="27096390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8"/>
          <p:cNvSpPr>
            <a:spLocks noGrp="1"/>
          </p:cNvSpPr>
          <p:nvPr>
            <p:ph idx="1"/>
          </p:nvPr>
        </p:nvSpPr>
        <p:spPr/>
        <p:txBody>
          <a:bodyPr/>
          <a:lstStyle/>
          <a:p>
            <a:r>
              <a:rPr lang="en-US" dirty="0" smtClean="0"/>
              <a:t>Tools</a:t>
            </a:r>
          </a:p>
          <a:p>
            <a:endParaRPr lang="en-US" dirty="0"/>
          </a:p>
          <a:p>
            <a:endParaRPr lang="en-US" dirty="0"/>
          </a:p>
        </p:txBody>
      </p:sp>
      <p:sp>
        <p:nvSpPr>
          <p:cNvPr id="31" name="Text Placeholder 30"/>
          <p:cNvSpPr>
            <a:spLocks noGrp="1"/>
          </p:cNvSpPr>
          <p:nvPr>
            <p:ph type="body" sz="quarter" idx="11"/>
          </p:nvPr>
        </p:nvSpPr>
        <p:spPr/>
        <p:txBody>
          <a:bodyPr/>
          <a:lstStyle/>
          <a:p>
            <a:r>
              <a:rPr lang="en-US" dirty="0"/>
              <a:t>Step 1 – SQRU Delineation</a:t>
            </a:r>
          </a:p>
        </p:txBody>
      </p:sp>
      <p:pic>
        <p:nvPicPr>
          <p:cNvPr id="4" name="Picture 3"/>
          <p:cNvPicPr>
            <a:picLocks noChangeAspect="1"/>
          </p:cNvPicPr>
          <p:nvPr/>
        </p:nvPicPr>
        <p:blipFill>
          <a:blip r:embed="rId3"/>
          <a:stretch>
            <a:fillRect/>
          </a:stretch>
        </p:blipFill>
        <p:spPr>
          <a:xfrm>
            <a:off x="1477898" y="1607156"/>
            <a:ext cx="6186484" cy="4558087"/>
          </a:xfrm>
          <a:prstGeom prst="rect">
            <a:avLst/>
          </a:prstGeom>
        </p:spPr>
      </p:pic>
      <p:pic>
        <p:nvPicPr>
          <p:cNvPr id="6" name="Picture 5"/>
          <p:cNvPicPr>
            <a:picLocks noChangeAspect="1"/>
          </p:cNvPicPr>
          <p:nvPr/>
        </p:nvPicPr>
        <p:blipFill>
          <a:blip r:embed="rId4"/>
          <a:stretch>
            <a:fillRect/>
          </a:stretch>
        </p:blipFill>
        <p:spPr>
          <a:xfrm>
            <a:off x="1477037" y="1608837"/>
            <a:ext cx="6186485" cy="4556406"/>
          </a:xfrm>
          <a:prstGeom prst="rect">
            <a:avLst/>
          </a:prstGeom>
        </p:spPr>
      </p:pic>
      <p:pic>
        <p:nvPicPr>
          <p:cNvPr id="7" name="Picture 6"/>
          <p:cNvPicPr>
            <a:picLocks noChangeAspect="1"/>
          </p:cNvPicPr>
          <p:nvPr/>
        </p:nvPicPr>
        <p:blipFill>
          <a:blip r:embed="rId5"/>
          <a:stretch>
            <a:fillRect/>
          </a:stretch>
        </p:blipFill>
        <p:spPr>
          <a:xfrm>
            <a:off x="1477037" y="1612694"/>
            <a:ext cx="6187345" cy="4552549"/>
          </a:xfrm>
          <a:prstGeom prst="rect">
            <a:avLst/>
          </a:prstGeom>
        </p:spPr>
      </p:pic>
      <p:pic>
        <p:nvPicPr>
          <p:cNvPr id="8" name="Picture 7"/>
          <p:cNvPicPr>
            <a:picLocks noChangeAspect="1"/>
          </p:cNvPicPr>
          <p:nvPr/>
        </p:nvPicPr>
        <p:blipFill>
          <a:blip r:embed="rId6"/>
          <a:stretch>
            <a:fillRect/>
          </a:stretch>
        </p:blipFill>
        <p:spPr>
          <a:xfrm>
            <a:off x="1476177" y="1610077"/>
            <a:ext cx="6187345" cy="4555166"/>
          </a:xfrm>
          <a:prstGeom prst="rect">
            <a:avLst/>
          </a:prstGeom>
          <a:solidFill>
            <a:schemeClr val="tx2">
              <a:lumMod val="60000"/>
              <a:lumOff val="40000"/>
              <a:alpha val="24000"/>
            </a:schemeClr>
          </a:solidFill>
        </p:spPr>
      </p:pic>
    </p:spTree>
    <p:extLst>
      <p:ext uri="{BB962C8B-B14F-4D97-AF65-F5344CB8AC3E}">
        <p14:creationId xmlns:p14="http://schemas.microsoft.com/office/powerpoint/2010/main" val="1184174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6042"/>
          <a:stretch/>
        </p:blipFill>
        <p:spPr>
          <a:xfrm>
            <a:off x="-6054" y="654007"/>
            <a:ext cx="8786718" cy="6191881"/>
          </a:xfrm>
          <a:prstGeom prst="rect">
            <a:avLst/>
          </a:prstGeom>
        </p:spPr>
      </p:pic>
      <p:grpSp>
        <p:nvGrpSpPr>
          <p:cNvPr id="5" name="Group 4"/>
          <p:cNvGrpSpPr/>
          <p:nvPr/>
        </p:nvGrpSpPr>
        <p:grpSpPr>
          <a:xfrm>
            <a:off x="7311915" y="342725"/>
            <a:ext cx="1366650" cy="630872"/>
            <a:chOff x="7311915" y="342725"/>
            <a:chExt cx="1366650" cy="630872"/>
          </a:xfrm>
        </p:grpSpPr>
        <p:pic>
          <p:nvPicPr>
            <p:cNvPr id="3" name="Picture 2"/>
            <p:cNvPicPr/>
            <p:nvPr/>
          </p:nvPicPr>
          <p:blipFill>
            <a:blip r:embed="rId3" cstate="print">
              <a:extLst>
                <a:ext uri="{28A0092B-C50C-407E-A947-70E740481C1C}">
                  <a14:useLocalDpi xmlns:a14="http://schemas.microsoft.com/office/drawing/2010/main" val="0"/>
                </a:ext>
              </a:extLst>
            </a:blip>
            <a:stretch>
              <a:fillRect/>
            </a:stretch>
          </p:blipFill>
          <p:spPr>
            <a:xfrm>
              <a:off x="7311915" y="342725"/>
              <a:ext cx="630872" cy="630872"/>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82548" y="362374"/>
              <a:ext cx="696017" cy="611223"/>
            </a:xfrm>
            <a:prstGeom prst="rect">
              <a:avLst/>
            </a:prstGeom>
          </p:spPr>
        </p:pic>
      </p:grpSp>
    </p:spTree>
    <p:extLst>
      <p:ext uri="{BB962C8B-B14F-4D97-AF65-F5344CB8AC3E}">
        <p14:creationId xmlns:p14="http://schemas.microsoft.com/office/powerpoint/2010/main" val="5590108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8"/>
          <p:cNvSpPr>
            <a:spLocks noGrp="1"/>
          </p:cNvSpPr>
          <p:nvPr>
            <p:ph idx="1"/>
          </p:nvPr>
        </p:nvSpPr>
        <p:spPr/>
        <p:txBody>
          <a:bodyPr/>
          <a:lstStyle/>
          <a:p>
            <a:r>
              <a:rPr lang="en-US" dirty="0" smtClean="0"/>
              <a:t>How many SQRU do you see in this image?</a:t>
            </a:r>
            <a:endParaRPr lang="en-US" dirty="0"/>
          </a:p>
        </p:txBody>
      </p:sp>
      <p:sp>
        <p:nvSpPr>
          <p:cNvPr id="31" name="Text Placeholder 30"/>
          <p:cNvSpPr>
            <a:spLocks noGrp="1"/>
          </p:cNvSpPr>
          <p:nvPr>
            <p:ph type="body" sz="quarter" idx="11"/>
          </p:nvPr>
        </p:nvSpPr>
        <p:spPr/>
        <p:txBody>
          <a:bodyPr/>
          <a:lstStyle/>
          <a:p>
            <a:r>
              <a:rPr lang="en-US" dirty="0"/>
              <a:t>Step 1 – SQRU Delineation</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116595"/>
            <a:ext cx="8783053" cy="3471397"/>
          </a:xfrm>
          <a:prstGeom prst="rect">
            <a:avLst/>
          </a:prstGeom>
        </p:spPr>
      </p:pic>
    </p:spTree>
    <p:extLst>
      <p:ext uri="{BB962C8B-B14F-4D97-AF65-F5344CB8AC3E}">
        <p14:creationId xmlns:p14="http://schemas.microsoft.com/office/powerpoint/2010/main" val="31324881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8"/>
          <p:cNvSpPr>
            <a:spLocks noGrp="1"/>
          </p:cNvSpPr>
          <p:nvPr>
            <p:ph idx="1"/>
          </p:nvPr>
        </p:nvSpPr>
        <p:spPr/>
        <p:txBody>
          <a:bodyPr/>
          <a:lstStyle/>
          <a:p>
            <a:r>
              <a:rPr lang="en-US" dirty="0" smtClean="0"/>
              <a:t>How many SQRU do you see in this image?</a:t>
            </a:r>
            <a:endParaRPr lang="en-US" dirty="0"/>
          </a:p>
        </p:txBody>
      </p:sp>
      <p:sp>
        <p:nvSpPr>
          <p:cNvPr id="31" name="Text Placeholder 30"/>
          <p:cNvSpPr>
            <a:spLocks noGrp="1"/>
          </p:cNvSpPr>
          <p:nvPr>
            <p:ph type="body" sz="quarter" idx="11"/>
          </p:nvPr>
        </p:nvSpPr>
        <p:spPr/>
        <p:txBody>
          <a:bodyPr/>
          <a:lstStyle/>
          <a:p>
            <a:r>
              <a:rPr lang="en-US" dirty="0"/>
              <a:t>Step 1 – SQRU Delineation</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116595"/>
            <a:ext cx="8783052" cy="3471397"/>
          </a:xfrm>
          <a:prstGeom prst="rect">
            <a:avLst/>
          </a:prstGeom>
        </p:spPr>
      </p:pic>
    </p:spTree>
    <p:extLst>
      <p:ext uri="{BB962C8B-B14F-4D97-AF65-F5344CB8AC3E}">
        <p14:creationId xmlns:p14="http://schemas.microsoft.com/office/powerpoint/2010/main" val="111876994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8"/>
          <p:cNvSpPr>
            <a:spLocks noGrp="1"/>
          </p:cNvSpPr>
          <p:nvPr>
            <p:ph idx="1"/>
          </p:nvPr>
        </p:nvSpPr>
        <p:spPr/>
        <p:txBody>
          <a:bodyPr/>
          <a:lstStyle/>
          <a:p>
            <a:r>
              <a:rPr lang="en-US" dirty="0" smtClean="0"/>
              <a:t>How many SQRU do you see in this image?</a:t>
            </a:r>
            <a:endParaRPr lang="en-US" dirty="0"/>
          </a:p>
        </p:txBody>
      </p:sp>
      <p:sp>
        <p:nvSpPr>
          <p:cNvPr id="31" name="Text Placeholder 30"/>
          <p:cNvSpPr>
            <a:spLocks noGrp="1"/>
          </p:cNvSpPr>
          <p:nvPr>
            <p:ph type="body" sz="quarter" idx="11"/>
          </p:nvPr>
        </p:nvSpPr>
        <p:spPr/>
        <p:txBody>
          <a:bodyPr/>
          <a:lstStyle/>
          <a:p>
            <a:r>
              <a:rPr lang="en-US" dirty="0"/>
              <a:t>Step 1 – SQRU Delineation</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116595"/>
            <a:ext cx="8783052" cy="3471397"/>
          </a:xfrm>
          <a:prstGeom prst="rect">
            <a:avLst/>
          </a:prstGeom>
        </p:spPr>
      </p:pic>
    </p:spTree>
    <p:extLst>
      <p:ext uri="{BB962C8B-B14F-4D97-AF65-F5344CB8AC3E}">
        <p14:creationId xmlns:p14="http://schemas.microsoft.com/office/powerpoint/2010/main" val="37385418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8"/>
          <p:cNvSpPr>
            <a:spLocks noGrp="1"/>
          </p:cNvSpPr>
          <p:nvPr>
            <p:ph idx="1"/>
          </p:nvPr>
        </p:nvSpPr>
        <p:spPr/>
        <p:txBody>
          <a:bodyPr/>
          <a:lstStyle/>
          <a:p>
            <a:endParaRPr lang="en-US" dirty="0"/>
          </a:p>
          <a:p>
            <a:endParaRPr lang="en-US" dirty="0"/>
          </a:p>
        </p:txBody>
      </p:sp>
      <p:sp>
        <p:nvSpPr>
          <p:cNvPr id="31" name="Text Placeholder 30"/>
          <p:cNvSpPr>
            <a:spLocks noGrp="1"/>
          </p:cNvSpPr>
          <p:nvPr>
            <p:ph type="body" sz="quarter" idx="11"/>
          </p:nvPr>
        </p:nvSpPr>
        <p:spPr/>
        <p:txBody>
          <a:bodyPr/>
          <a:lstStyle/>
          <a:p>
            <a:r>
              <a:rPr lang="en-US" dirty="0"/>
              <a:t>Step 1 – SQRU Delineation</a:t>
            </a:r>
          </a:p>
        </p:txBody>
      </p:sp>
      <p:pic>
        <p:nvPicPr>
          <p:cNvPr id="4" name="Picture 3"/>
          <p:cNvPicPr>
            <a:picLocks noChangeAspect="1"/>
          </p:cNvPicPr>
          <p:nvPr/>
        </p:nvPicPr>
        <p:blipFill>
          <a:blip r:embed="rId3"/>
          <a:stretch>
            <a:fillRect/>
          </a:stretch>
        </p:blipFill>
        <p:spPr>
          <a:xfrm>
            <a:off x="876300" y="1071563"/>
            <a:ext cx="7410382" cy="5459833"/>
          </a:xfrm>
          <a:prstGeom prst="rect">
            <a:avLst/>
          </a:prstGeom>
        </p:spPr>
      </p:pic>
      <p:sp>
        <p:nvSpPr>
          <p:cNvPr id="2" name="Freeform 1"/>
          <p:cNvSpPr/>
          <p:nvPr/>
        </p:nvSpPr>
        <p:spPr>
          <a:xfrm>
            <a:off x="876300" y="1066800"/>
            <a:ext cx="7410450" cy="4889500"/>
          </a:xfrm>
          <a:custGeom>
            <a:avLst/>
            <a:gdLst>
              <a:gd name="connsiteX0" fmla="*/ 6350 w 7410450"/>
              <a:gd name="connsiteY0" fmla="*/ 2139950 h 4889500"/>
              <a:gd name="connsiteX1" fmla="*/ 88900 w 7410450"/>
              <a:gd name="connsiteY1" fmla="*/ 2203450 h 4889500"/>
              <a:gd name="connsiteX2" fmla="*/ 209550 w 7410450"/>
              <a:gd name="connsiteY2" fmla="*/ 2235200 h 4889500"/>
              <a:gd name="connsiteX3" fmla="*/ 285750 w 7410450"/>
              <a:gd name="connsiteY3" fmla="*/ 2260600 h 4889500"/>
              <a:gd name="connsiteX4" fmla="*/ 387350 w 7410450"/>
              <a:gd name="connsiteY4" fmla="*/ 2286000 h 4889500"/>
              <a:gd name="connsiteX5" fmla="*/ 495300 w 7410450"/>
              <a:gd name="connsiteY5" fmla="*/ 2260600 h 4889500"/>
              <a:gd name="connsiteX6" fmla="*/ 622300 w 7410450"/>
              <a:gd name="connsiteY6" fmla="*/ 2254250 h 4889500"/>
              <a:gd name="connsiteX7" fmla="*/ 755650 w 7410450"/>
              <a:gd name="connsiteY7" fmla="*/ 2273300 h 4889500"/>
              <a:gd name="connsiteX8" fmla="*/ 800100 w 7410450"/>
              <a:gd name="connsiteY8" fmla="*/ 2311400 h 4889500"/>
              <a:gd name="connsiteX9" fmla="*/ 1060450 w 7410450"/>
              <a:gd name="connsiteY9" fmla="*/ 2381250 h 4889500"/>
              <a:gd name="connsiteX10" fmla="*/ 1219200 w 7410450"/>
              <a:gd name="connsiteY10" fmla="*/ 2470150 h 4889500"/>
              <a:gd name="connsiteX11" fmla="*/ 1403350 w 7410450"/>
              <a:gd name="connsiteY11" fmla="*/ 2540000 h 4889500"/>
              <a:gd name="connsiteX12" fmla="*/ 1600200 w 7410450"/>
              <a:gd name="connsiteY12" fmla="*/ 2533650 h 4889500"/>
              <a:gd name="connsiteX13" fmla="*/ 1727200 w 7410450"/>
              <a:gd name="connsiteY13" fmla="*/ 2495550 h 4889500"/>
              <a:gd name="connsiteX14" fmla="*/ 1854200 w 7410450"/>
              <a:gd name="connsiteY14" fmla="*/ 2565400 h 4889500"/>
              <a:gd name="connsiteX15" fmla="*/ 1879600 w 7410450"/>
              <a:gd name="connsiteY15" fmla="*/ 2622550 h 4889500"/>
              <a:gd name="connsiteX16" fmla="*/ 1892300 w 7410450"/>
              <a:gd name="connsiteY16" fmla="*/ 2679700 h 4889500"/>
              <a:gd name="connsiteX17" fmla="*/ 2000250 w 7410450"/>
              <a:gd name="connsiteY17" fmla="*/ 2698750 h 4889500"/>
              <a:gd name="connsiteX18" fmla="*/ 2089150 w 7410450"/>
              <a:gd name="connsiteY18" fmla="*/ 2679700 h 4889500"/>
              <a:gd name="connsiteX19" fmla="*/ 2241550 w 7410450"/>
              <a:gd name="connsiteY19" fmla="*/ 2654300 h 4889500"/>
              <a:gd name="connsiteX20" fmla="*/ 2349500 w 7410450"/>
              <a:gd name="connsiteY20" fmla="*/ 2673350 h 4889500"/>
              <a:gd name="connsiteX21" fmla="*/ 2489200 w 7410450"/>
              <a:gd name="connsiteY21" fmla="*/ 2711450 h 4889500"/>
              <a:gd name="connsiteX22" fmla="*/ 2622550 w 7410450"/>
              <a:gd name="connsiteY22" fmla="*/ 2755900 h 4889500"/>
              <a:gd name="connsiteX23" fmla="*/ 2851150 w 7410450"/>
              <a:gd name="connsiteY23" fmla="*/ 2825750 h 4889500"/>
              <a:gd name="connsiteX24" fmla="*/ 2978150 w 7410450"/>
              <a:gd name="connsiteY24" fmla="*/ 2901950 h 4889500"/>
              <a:gd name="connsiteX25" fmla="*/ 3105150 w 7410450"/>
              <a:gd name="connsiteY25" fmla="*/ 2952750 h 4889500"/>
              <a:gd name="connsiteX26" fmla="*/ 3194050 w 7410450"/>
              <a:gd name="connsiteY26" fmla="*/ 2965450 h 4889500"/>
              <a:gd name="connsiteX27" fmla="*/ 3257550 w 7410450"/>
              <a:gd name="connsiteY27" fmla="*/ 3028950 h 4889500"/>
              <a:gd name="connsiteX28" fmla="*/ 3346450 w 7410450"/>
              <a:gd name="connsiteY28" fmla="*/ 3048000 h 4889500"/>
              <a:gd name="connsiteX29" fmla="*/ 3435350 w 7410450"/>
              <a:gd name="connsiteY29" fmla="*/ 3022600 h 4889500"/>
              <a:gd name="connsiteX30" fmla="*/ 3517900 w 7410450"/>
              <a:gd name="connsiteY30" fmla="*/ 3079750 h 4889500"/>
              <a:gd name="connsiteX31" fmla="*/ 3498850 w 7410450"/>
              <a:gd name="connsiteY31" fmla="*/ 3130550 h 4889500"/>
              <a:gd name="connsiteX32" fmla="*/ 3530600 w 7410450"/>
              <a:gd name="connsiteY32" fmla="*/ 3244850 h 4889500"/>
              <a:gd name="connsiteX33" fmla="*/ 3670300 w 7410450"/>
              <a:gd name="connsiteY33" fmla="*/ 3308350 h 4889500"/>
              <a:gd name="connsiteX34" fmla="*/ 3803650 w 7410450"/>
              <a:gd name="connsiteY34" fmla="*/ 3384550 h 4889500"/>
              <a:gd name="connsiteX35" fmla="*/ 3879850 w 7410450"/>
              <a:gd name="connsiteY35" fmla="*/ 3403600 h 4889500"/>
              <a:gd name="connsiteX36" fmla="*/ 3962400 w 7410450"/>
              <a:gd name="connsiteY36" fmla="*/ 3314700 h 4889500"/>
              <a:gd name="connsiteX37" fmla="*/ 3962400 w 7410450"/>
              <a:gd name="connsiteY37" fmla="*/ 3238500 h 4889500"/>
              <a:gd name="connsiteX38" fmla="*/ 4044950 w 7410450"/>
              <a:gd name="connsiteY38" fmla="*/ 3225800 h 4889500"/>
              <a:gd name="connsiteX39" fmla="*/ 4108450 w 7410450"/>
              <a:gd name="connsiteY39" fmla="*/ 3251200 h 4889500"/>
              <a:gd name="connsiteX40" fmla="*/ 4165600 w 7410450"/>
              <a:gd name="connsiteY40" fmla="*/ 3340100 h 4889500"/>
              <a:gd name="connsiteX41" fmla="*/ 4254500 w 7410450"/>
              <a:gd name="connsiteY41" fmla="*/ 3416300 h 4889500"/>
              <a:gd name="connsiteX42" fmla="*/ 4286250 w 7410450"/>
              <a:gd name="connsiteY42" fmla="*/ 3492500 h 4889500"/>
              <a:gd name="connsiteX43" fmla="*/ 4425950 w 7410450"/>
              <a:gd name="connsiteY43" fmla="*/ 3562350 h 4889500"/>
              <a:gd name="connsiteX44" fmla="*/ 4476750 w 7410450"/>
              <a:gd name="connsiteY44" fmla="*/ 3581400 h 4889500"/>
              <a:gd name="connsiteX45" fmla="*/ 4546600 w 7410450"/>
              <a:gd name="connsiteY45" fmla="*/ 3714750 h 4889500"/>
              <a:gd name="connsiteX46" fmla="*/ 4692650 w 7410450"/>
              <a:gd name="connsiteY46" fmla="*/ 3822700 h 4889500"/>
              <a:gd name="connsiteX47" fmla="*/ 4794250 w 7410450"/>
              <a:gd name="connsiteY47" fmla="*/ 3886200 h 4889500"/>
              <a:gd name="connsiteX48" fmla="*/ 4819650 w 7410450"/>
              <a:gd name="connsiteY48" fmla="*/ 4000500 h 4889500"/>
              <a:gd name="connsiteX49" fmla="*/ 4933950 w 7410450"/>
              <a:gd name="connsiteY49" fmla="*/ 4089400 h 4889500"/>
              <a:gd name="connsiteX50" fmla="*/ 5086350 w 7410450"/>
              <a:gd name="connsiteY50" fmla="*/ 4184650 h 4889500"/>
              <a:gd name="connsiteX51" fmla="*/ 5257800 w 7410450"/>
              <a:gd name="connsiteY51" fmla="*/ 4248150 h 4889500"/>
              <a:gd name="connsiteX52" fmla="*/ 5410200 w 7410450"/>
              <a:gd name="connsiteY52" fmla="*/ 4311650 h 4889500"/>
              <a:gd name="connsiteX53" fmla="*/ 5556250 w 7410450"/>
              <a:gd name="connsiteY53" fmla="*/ 4279900 h 4889500"/>
              <a:gd name="connsiteX54" fmla="*/ 5607050 w 7410450"/>
              <a:gd name="connsiteY54" fmla="*/ 4254500 h 4889500"/>
              <a:gd name="connsiteX55" fmla="*/ 5695950 w 7410450"/>
              <a:gd name="connsiteY55" fmla="*/ 4267200 h 4889500"/>
              <a:gd name="connsiteX56" fmla="*/ 5803900 w 7410450"/>
              <a:gd name="connsiteY56" fmla="*/ 4343400 h 4889500"/>
              <a:gd name="connsiteX57" fmla="*/ 5911850 w 7410450"/>
              <a:gd name="connsiteY57" fmla="*/ 4356100 h 4889500"/>
              <a:gd name="connsiteX58" fmla="*/ 6070600 w 7410450"/>
              <a:gd name="connsiteY58" fmla="*/ 4413250 h 4889500"/>
              <a:gd name="connsiteX59" fmla="*/ 6178550 w 7410450"/>
              <a:gd name="connsiteY59" fmla="*/ 4483100 h 4889500"/>
              <a:gd name="connsiteX60" fmla="*/ 6229350 w 7410450"/>
              <a:gd name="connsiteY60" fmla="*/ 4552950 h 4889500"/>
              <a:gd name="connsiteX61" fmla="*/ 6388100 w 7410450"/>
              <a:gd name="connsiteY61" fmla="*/ 4610100 h 4889500"/>
              <a:gd name="connsiteX62" fmla="*/ 6515100 w 7410450"/>
              <a:gd name="connsiteY62" fmla="*/ 4629150 h 4889500"/>
              <a:gd name="connsiteX63" fmla="*/ 6591300 w 7410450"/>
              <a:gd name="connsiteY63" fmla="*/ 4629150 h 4889500"/>
              <a:gd name="connsiteX64" fmla="*/ 6731000 w 7410450"/>
              <a:gd name="connsiteY64" fmla="*/ 4705350 h 4889500"/>
              <a:gd name="connsiteX65" fmla="*/ 6915150 w 7410450"/>
              <a:gd name="connsiteY65" fmla="*/ 4775200 h 4889500"/>
              <a:gd name="connsiteX66" fmla="*/ 7112000 w 7410450"/>
              <a:gd name="connsiteY66" fmla="*/ 4813300 h 4889500"/>
              <a:gd name="connsiteX67" fmla="*/ 7391400 w 7410450"/>
              <a:gd name="connsiteY67" fmla="*/ 4883150 h 4889500"/>
              <a:gd name="connsiteX68" fmla="*/ 7404100 w 7410450"/>
              <a:gd name="connsiteY68" fmla="*/ 4889500 h 4889500"/>
              <a:gd name="connsiteX69" fmla="*/ 7410450 w 7410450"/>
              <a:gd name="connsiteY69" fmla="*/ 0 h 4889500"/>
              <a:gd name="connsiteX70" fmla="*/ 0 w 7410450"/>
              <a:gd name="connsiteY70" fmla="*/ 12700 h 4889500"/>
              <a:gd name="connsiteX71" fmla="*/ 6350 w 7410450"/>
              <a:gd name="connsiteY71" fmla="*/ 2139950 h 488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7410450" h="4889500">
                <a:moveTo>
                  <a:pt x="6350" y="2139950"/>
                </a:moveTo>
                <a:lnTo>
                  <a:pt x="88900" y="2203450"/>
                </a:lnTo>
                <a:lnTo>
                  <a:pt x="209550" y="2235200"/>
                </a:lnTo>
                <a:lnTo>
                  <a:pt x="285750" y="2260600"/>
                </a:lnTo>
                <a:lnTo>
                  <a:pt x="387350" y="2286000"/>
                </a:lnTo>
                <a:lnTo>
                  <a:pt x="495300" y="2260600"/>
                </a:lnTo>
                <a:lnTo>
                  <a:pt x="622300" y="2254250"/>
                </a:lnTo>
                <a:lnTo>
                  <a:pt x="755650" y="2273300"/>
                </a:lnTo>
                <a:lnTo>
                  <a:pt x="800100" y="2311400"/>
                </a:lnTo>
                <a:lnTo>
                  <a:pt x="1060450" y="2381250"/>
                </a:lnTo>
                <a:lnTo>
                  <a:pt x="1219200" y="2470150"/>
                </a:lnTo>
                <a:lnTo>
                  <a:pt x="1403350" y="2540000"/>
                </a:lnTo>
                <a:lnTo>
                  <a:pt x="1600200" y="2533650"/>
                </a:lnTo>
                <a:lnTo>
                  <a:pt x="1727200" y="2495550"/>
                </a:lnTo>
                <a:lnTo>
                  <a:pt x="1854200" y="2565400"/>
                </a:lnTo>
                <a:lnTo>
                  <a:pt x="1879600" y="2622550"/>
                </a:lnTo>
                <a:lnTo>
                  <a:pt x="1892300" y="2679700"/>
                </a:lnTo>
                <a:lnTo>
                  <a:pt x="2000250" y="2698750"/>
                </a:lnTo>
                <a:lnTo>
                  <a:pt x="2089150" y="2679700"/>
                </a:lnTo>
                <a:lnTo>
                  <a:pt x="2241550" y="2654300"/>
                </a:lnTo>
                <a:lnTo>
                  <a:pt x="2349500" y="2673350"/>
                </a:lnTo>
                <a:lnTo>
                  <a:pt x="2489200" y="2711450"/>
                </a:lnTo>
                <a:lnTo>
                  <a:pt x="2622550" y="2755900"/>
                </a:lnTo>
                <a:lnTo>
                  <a:pt x="2851150" y="2825750"/>
                </a:lnTo>
                <a:lnTo>
                  <a:pt x="2978150" y="2901950"/>
                </a:lnTo>
                <a:lnTo>
                  <a:pt x="3105150" y="2952750"/>
                </a:lnTo>
                <a:lnTo>
                  <a:pt x="3194050" y="2965450"/>
                </a:lnTo>
                <a:lnTo>
                  <a:pt x="3257550" y="3028950"/>
                </a:lnTo>
                <a:lnTo>
                  <a:pt x="3346450" y="3048000"/>
                </a:lnTo>
                <a:lnTo>
                  <a:pt x="3435350" y="3022600"/>
                </a:lnTo>
                <a:lnTo>
                  <a:pt x="3517900" y="3079750"/>
                </a:lnTo>
                <a:lnTo>
                  <a:pt x="3498850" y="3130550"/>
                </a:lnTo>
                <a:lnTo>
                  <a:pt x="3530600" y="3244850"/>
                </a:lnTo>
                <a:lnTo>
                  <a:pt x="3670300" y="3308350"/>
                </a:lnTo>
                <a:lnTo>
                  <a:pt x="3803650" y="3384550"/>
                </a:lnTo>
                <a:lnTo>
                  <a:pt x="3879850" y="3403600"/>
                </a:lnTo>
                <a:lnTo>
                  <a:pt x="3962400" y="3314700"/>
                </a:lnTo>
                <a:lnTo>
                  <a:pt x="3962400" y="3238500"/>
                </a:lnTo>
                <a:lnTo>
                  <a:pt x="4044950" y="3225800"/>
                </a:lnTo>
                <a:lnTo>
                  <a:pt x="4108450" y="3251200"/>
                </a:lnTo>
                <a:lnTo>
                  <a:pt x="4165600" y="3340100"/>
                </a:lnTo>
                <a:lnTo>
                  <a:pt x="4254500" y="3416300"/>
                </a:lnTo>
                <a:lnTo>
                  <a:pt x="4286250" y="3492500"/>
                </a:lnTo>
                <a:lnTo>
                  <a:pt x="4425950" y="3562350"/>
                </a:lnTo>
                <a:lnTo>
                  <a:pt x="4476750" y="3581400"/>
                </a:lnTo>
                <a:lnTo>
                  <a:pt x="4546600" y="3714750"/>
                </a:lnTo>
                <a:lnTo>
                  <a:pt x="4692650" y="3822700"/>
                </a:lnTo>
                <a:lnTo>
                  <a:pt x="4794250" y="3886200"/>
                </a:lnTo>
                <a:lnTo>
                  <a:pt x="4819650" y="4000500"/>
                </a:lnTo>
                <a:lnTo>
                  <a:pt x="4933950" y="4089400"/>
                </a:lnTo>
                <a:lnTo>
                  <a:pt x="5086350" y="4184650"/>
                </a:lnTo>
                <a:lnTo>
                  <a:pt x="5257800" y="4248150"/>
                </a:lnTo>
                <a:lnTo>
                  <a:pt x="5410200" y="4311650"/>
                </a:lnTo>
                <a:lnTo>
                  <a:pt x="5556250" y="4279900"/>
                </a:lnTo>
                <a:lnTo>
                  <a:pt x="5607050" y="4254500"/>
                </a:lnTo>
                <a:lnTo>
                  <a:pt x="5695950" y="4267200"/>
                </a:lnTo>
                <a:lnTo>
                  <a:pt x="5803900" y="4343400"/>
                </a:lnTo>
                <a:lnTo>
                  <a:pt x="5911850" y="4356100"/>
                </a:lnTo>
                <a:lnTo>
                  <a:pt x="6070600" y="4413250"/>
                </a:lnTo>
                <a:lnTo>
                  <a:pt x="6178550" y="4483100"/>
                </a:lnTo>
                <a:lnTo>
                  <a:pt x="6229350" y="4552950"/>
                </a:lnTo>
                <a:lnTo>
                  <a:pt x="6388100" y="4610100"/>
                </a:lnTo>
                <a:lnTo>
                  <a:pt x="6515100" y="4629150"/>
                </a:lnTo>
                <a:lnTo>
                  <a:pt x="6591300" y="4629150"/>
                </a:lnTo>
                <a:lnTo>
                  <a:pt x="6731000" y="4705350"/>
                </a:lnTo>
                <a:lnTo>
                  <a:pt x="6915150" y="4775200"/>
                </a:lnTo>
                <a:lnTo>
                  <a:pt x="7112000" y="4813300"/>
                </a:lnTo>
                <a:lnTo>
                  <a:pt x="7391400" y="4883150"/>
                </a:lnTo>
                <a:lnTo>
                  <a:pt x="7404100" y="4889500"/>
                </a:lnTo>
                <a:cubicBezTo>
                  <a:pt x="7406217" y="3259667"/>
                  <a:pt x="7408333" y="1629833"/>
                  <a:pt x="7410450" y="0"/>
                </a:cubicBezTo>
                <a:lnTo>
                  <a:pt x="0" y="12700"/>
                </a:lnTo>
                <a:cubicBezTo>
                  <a:pt x="2117" y="736600"/>
                  <a:pt x="4233" y="1460500"/>
                  <a:pt x="6350" y="2139950"/>
                </a:cubicBezTo>
                <a:close/>
              </a:path>
            </a:pathLst>
          </a:custGeom>
          <a:solidFill>
            <a:srgbClr val="FFC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8"/>
          <p:cNvSpPr/>
          <p:nvPr/>
        </p:nvSpPr>
        <p:spPr>
          <a:xfrm>
            <a:off x="876299" y="3201987"/>
            <a:ext cx="7412040" cy="3328987"/>
          </a:xfrm>
          <a:custGeom>
            <a:avLst/>
            <a:gdLst>
              <a:gd name="connsiteX0" fmla="*/ 6350 w 7410450"/>
              <a:gd name="connsiteY0" fmla="*/ 2139950 h 4889500"/>
              <a:gd name="connsiteX1" fmla="*/ 88900 w 7410450"/>
              <a:gd name="connsiteY1" fmla="*/ 2203450 h 4889500"/>
              <a:gd name="connsiteX2" fmla="*/ 209550 w 7410450"/>
              <a:gd name="connsiteY2" fmla="*/ 2235200 h 4889500"/>
              <a:gd name="connsiteX3" fmla="*/ 285750 w 7410450"/>
              <a:gd name="connsiteY3" fmla="*/ 2260600 h 4889500"/>
              <a:gd name="connsiteX4" fmla="*/ 387350 w 7410450"/>
              <a:gd name="connsiteY4" fmla="*/ 2286000 h 4889500"/>
              <a:gd name="connsiteX5" fmla="*/ 495300 w 7410450"/>
              <a:gd name="connsiteY5" fmla="*/ 2260600 h 4889500"/>
              <a:gd name="connsiteX6" fmla="*/ 622300 w 7410450"/>
              <a:gd name="connsiteY6" fmla="*/ 2254250 h 4889500"/>
              <a:gd name="connsiteX7" fmla="*/ 755650 w 7410450"/>
              <a:gd name="connsiteY7" fmla="*/ 2273300 h 4889500"/>
              <a:gd name="connsiteX8" fmla="*/ 800100 w 7410450"/>
              <a:gd name="connsiteY8" fmla="*/ 2311400 h 4889500"/>
              <a:gd name="connsiteX9" fmla="*/ 1060450 w 7410450"/>
              <a:gd name="connsiteY9" fmla="*/ 2381250 h 4889500"/>
              <a:gd name="connsiteX10" fmla="*/ 1219200 w 7410450"/>
              <a:gd name="connsiteY10" fmla="*/ 2470150 h 4889500"/>
              <a:gd name="connsiteX11" fmla="*/ 1403350 w 7410450"/>
              <a:gd name="connsiteY11" fmla="*/ 2540000 h 4889500"/>
              <a:gd name="connsiteX12" fmla="*/ 1600200 w 7410450"/>
              <a:gd name="connsiteY12" fmla="*/ 2533650 h 4889500"/>
              <a:gd name="connsiteX13" fmla="*/ 1727200 w 7410450"/>
              <a:gd name="connsiteY13" fmla="*/ 2495550 h 4889500"/>
              <a:gd name="connsiteX14" fmla="*/ 1854200 w 7410450"/>
              <a:gd name="connsiteY14" fmla="*/ 2565400 h 4889500"/>
              <a:gd name="connsiteX15" fmla="*/ 1879600 w 7410450"/>
              <a:gd name="connsiteY15" fmla="*/ 2622550 h 4889500"/>
              <a:gd name="connsiteX16" fmla="*/ 1892300 w 7410450"/>
              <a:gd name="connsiteY16" fmla="*/ 2679700 h 4889500"/>
              <a:gd name="connsiteX17" fmla="*/ 2000250 w 7410450"/>
              <a:gd name="connsiteY17" fmla="*/ 2698750 h 4889500"/>
              <a:gd name="connsiteX18" fmla="*/ 2089150 w 7410450"/>
              <a:gd name="connsiteY18" fmla="*/ 2679700 h 4889500"/>
              <a:gd name="connsiteX19" fmla="*/ 2241550 w 7410450"/>
              <a:gd name="connsiteY19" fmla="*/ 2654300 h 4889500"/>
              <a:gd name="connsiteX20" fmla="*/ 2349500 w 7410450"/>
              <a:gd name="connsiteY20" fmla="*/ 2673350 h 4889500"/>
              <a:gd name="connsiteX21" fmla="*/ 2489200 w 7410450"/>
              <a:gd name="connsiteY21" fmla="*/ 2711450 h 4889500"/>
              <a:gd name="connsiteX22" fmla="*/ 2622550 w 7410450"/>
              <a:gd name="connsiteY22" fmla="*/ 2755900 h 4889500"/>
              <a:gd name="connsiteX23" fmla="*/ 2851150 w 7410450"/>
              <a:gd name="connsiteY23" fmla="*/ 2825750 h 4889500"/>
              <a:gd name="connsiteX24" fmla="*/ 2978150 w 7410450"/>
              <a:gd name="connsiteY24" fmla="*/ 2901950 h 4889500"/>
              <a:gd name="connsiteX25" fmla="*/ 3105150 w 7410450"/>
              <a:gd name="connsiteY25" fmla="*/ 2952750 h 4889500"/>
              <a:gd name="connsiteX26" fmla="*/ 3194050 w 7410450"/>
              <a:gd name="connsiteY26" fmla="*/ 2965450 h 4889500"/>
              <a:gd name="connsiteX27" fmla="*/ 3257550 w 7410450"/>
              <a:gd name="connsiteY27" fmla="*/ 3028950 h 4889500"/>
              <a:gd name="connsiteX28" fmla="*/ 3346450 w 7410450"/>
              <a:gd name="connsiteY28" fmla="*/ 3048000 h 4889500"/>
              <a:gd name="connsiteX29" fmla="*/ 3435350 w 7410450"/>
              <a:gd name="connsiteY29" fmla="*/ 3022600 h 4889500"/>
              <a:gd name="connsiteX30" fmla="*/ 3517900 w 7410450"/>
              <a:gd name="connsiteY30" fmla="*/ 3079750 h 4889500"/>
              <a:gd name="connsiteX31" fmla="*/ 3498850 w 7410450"/>
              <a:gd name="connsiteY31" fmla="*/ 3130550 h 4889500"/>
              <a:gd name="connsiteX32" fmla="*/ 3530600 w 7410450"/>
              <a:gd name="connsiteY32" fmla="*/ 3244850 h 4889500"/>
              <a:gd name="connsiteX33" fmla="*/ 3670300 w 7410450"/>
              <a:gd name="connsiteY33" fmla="*/ 3308350 h 4889500"/>
              <a:gd name="connsiteX34" fmla="*/ 3803650 w 7410450"/>
              <a:gd name="connsiteY34" fmla="*/ 3384550 h 4889500"/>
              <a:gd name="connsiteX35" fmla="*/ 3879850 w 7410450"/>
              <a:gd name="connsiteY35" fmla="*/ 3403600 h 4889500"/>
              <a:gd name="connsiteX36" fmla="*/ 3962400 w 7410450"/>
              <a:gd name="connsiteY36" fmla="*/ 3314700 h 4889500"/>
              <a:gd name="connsiteX37" fmla="*/ 3962400 w 7410450"/>
              <a:gd name="connsiteY37" fmla="*/ 3238500 h 4889500"/>
              <a:gd name="connsiteX38" fmla="*/ 4044950 w 7410450"/>
              <a:gd name="connsiteY38" fmla="*/ 3225800 h 4889500"/>
              <a:gd name="connsiteX39" fmla="*/ 4108450 w 7410450"/>
              <a:gd name="connsiteY39" fmla="*/ 3251200 h 4889500"/>
              <a:gd name="connsiteX40" fmla="*/ 4165600 w 7410450"/>
              <a:gd name="connsiteY40" fmla="*/ 3340100 h 4889500"/>
              <a:gd name="connsiteX41" fmla="*/ 4254500 w 7410450"/>
              <a:gd name="connsiteY41" fmla="*/ 3416300 h 4889500"/>
              <a:gd name="connsiteX42" fmla="*/ 4286250 w 7410450"/>
              <a:gd name="connsiteY42" fmla="*/ 3492500 h 4889500"/>
              <a:gd name="connsiteX43" fmla="*/ 4425950 w 7410450"/>
              <a:gd name="connsiteY43" fmla="*/ 3562350 h 4889500"/>
              <a:gd name="connsiteX44" fmla="*/ 4476750 w 7410450"/>
              <a:gd name="connsiteY44" fmla="*/ 3581400 h 4889500"/>
              <a:gd name="connsiteX45" fmla="*/ 4546600 w 7410450"/>
              <a:gd name="connsiteY45" fmla="*/ 3714750 h 4889500"/>
              <a:gd name="connsiteX46" fmla="*/ 4692650 w 7410450"/>
              <a:gd name="connsiteY46" fmla="*/ 3822700 h 4889500"/>
              <a:gd name="connsiteX47" fmla="*/ 4794250 w 7410450"/>
              <a:gd name="connsiteY47" fmla="*/ 3886200 h 4889500"/>
              <a:gd name="connsiteX48" fmla="*/ 4819650 w 7410450"/>
              <a:gd name="connsiteY48" fmla="*/ 4000500 h 4889500"/>
              <a:gd name="connsiteX49" fmla="*/ 4933950 w 7410450"/>
              <a:gd name="connsiteY49" fmla="*/ 4089400 h 4889500"/>
              <a:gd name="connsiteX50" fmla="*/ 5086350 w 7410450"/>
              <a:gd name="connsiteY50" fmla="*/ 4184650 h 4889500"/>
              <a:gd name="connsiteX51" fmla="*/ 5257800 w 7410450"/>
              <a:gd name="connsiteY51" fmla="*/ 4248150 h 4889500"/>
              <a:gd name="connsiteX52" fmla="*/ 5410200 w 7410450"/>
              <a:gd name="connsiteY52" fmla="*/ 4311650 h 4889500"/>
              <a:gd name="connsiteX53" fmla="*/ 5556250 w 7410450"/>
              <a:gd name="connsiteY53" fmla="*/ 4279900 h 4889500"/>
              <a:gd name="connsiteX54" fmla="*/ 5607050 w 7410450"/>
              <a:gd name="connsiteY54" fmla="*/ 4254500 h 4889500"/>
              <a:gd name="connsiteX55" fmla="*/ 5695950 w 7410450"/>
              <a:gd name="connsiteY55" fmla="*/ 4267200 h 4889500"/>
              <a:gd name="connsiteX56" fmla="*/ 5803900 w 7410450"/>
              <a:gd name="connsiteY56" fmla="*/ 4343400 h 4889500"/>
              <a:gd name="connsiteX57" fmla="*/ 5911850 w 7410450"/>
              <a:gd name="connsiteY57" fmla="*/ 4356100 h 4889500"/>
              <a:gd name="connsiteX58" fmla="*/ 6070600 w 7410450"/>
              <a:gd name="connsiteY58" fmla="*/ 4413250 h 4889500"/>
              <a:gd name="connsiteX59" fmla="*/ 6178550 w 7410450"/>
              <a:gd name="connsiteY59" fmla="*/ 4483100 h 4889500"/>
              <a:gd name="connsiteX60" fmla="*/ 6229350 w 7410450"/>
              <a:gd name="connsiteY60" fmla="*/ 4552950 h 4889500"/>
              <a:gd name="connsiteX61" fmla="*/ 6388100 w 7410450"/>
              <a:gd name="connsiteY61" fmla="*/ 4610100 h 4889500"/>
              <a:gd name="connsiteX62" fmla="*/ 6515100 w 7410450"/>
              <a:gd name="connsiteY62" fmla="*/ 4629150 h 4889500"/>
              <a:gd name="connsiteX63" fmla="*/ 6591300 w 7410450"/>
              <a:gd name="connsiteY63" fmla="*/ 4629150 h 4889500"/>
              <a:gd name="connsiteX64" fmla="*/ 6731000 w 7410450"/>
              <a:gd name="connsiteY64" fmla="*/ 4705350 h 4889500"/>
              <a:gd name="connsiteX65" fmla="*/ 6915150 w 7410450"/>
              <a:gd name="connsiteY65" fmla="*/ 4775200 h 4889500"/>
              <a:gd name="connsiteX66" fmla="*/ 7112000 w 7410450"/>
              <a:gd name="connsiteY66" fmla="*/ 4813300 h 4889500"/>
              <a:gd name="connsiteX67" fmla="*/ 7391400 w 7410450"/>
              <a:gd name="connsiteY67" fmla="*/ 4883150 h 4889500"/>
              <a:gd name="connsiteX68" fmla="*/ 7404100 w 7410450"/>
              <a:gd name="connsiteY68" fmla="*/ 4889500 h 4889500"/>
              <a:gd name="connsiteX69" fmla="*/ 7410450 w 7410450"/>
              <a:gd name="connsiteY69" fmla="*/ 0 h 4889500"/>
              <a:gd name="connsiteX70" fmla="*/ 0 w 7410450"/>
              <a:gd name="connsiteY70" fmla="*/ 12700 h 4889500"/>
              <a:gd name="connsiteX71" fmla="*/ 6350 w 7410450"/>
              <a:gd name="connsiteY71" fmla="*/ 2139950 h 4889500"/>
              <a:gd name="connsiteX0" fmla="*/ 6350 w 7404100"/>
              <a:gd name="connsiteY0" fmla="*/ 2127250 h 5185392"/>
              <a:gd name="connsiteX1" fmla="*/ 88900 w 7404100"/>
              <a:gd name="connsiteY1" fmla="*/ 2190750 h 5185392"/>
              <a:gd name="connsiteX2" fmla="*/ 209550 w 7404100"/>
              <a:gd name="connsiteY2" fmla="*/ 2222500 h 5185392"/>
              <a:gd name="connsiteX3" fmla="*/ 285750 w 7404100"/>
              <a:gd name="connsiteY3" fmla="*/ 2247900 h 5185392"/>
              <a:gd name="connsiteX4" fmla="*/ 387350 w 7404100"/>
              <a:gd name="connsiteY4" fmla="*/ 2273300 h 5185392"/>
              <a:gd name="connsiteX5" fmla="*/ 495300 w 7404100"/>
              <a:gd name="connsiteY5" fmla="*/ 2247900 h 5185392"/>
              <a:gd name="connsiteX6" fmla="*/ 622300 w 7404100"/>
              <a:gd name="connsiteY6" fmla="*/ 2241550 h 5185392"/>
              <a:gd name="connsiteX7" fmla="*/ 755650 w 7404100"/>
              <a:gd name="connsiteY7" fmla="*/ 2260600 h 5185392"/>
              <a:gd name="connsiteX8" fmla="*/ 800100 w 7404100"/>
              <a:gd name="connsiteY8" fmla="*/ 2298700 h 5185392"/>
              <a:gd name="connsiteX9" fmla="*/ 1060450 w 7404100"/>
              <a:gd name="connsiteY9" fmla="*/ 2368550 h 5185392"/>
              <a:gd name="connsiteX10" fmla="*/ 1219200 w 7404100"/>
              <a:gd name="connsiteY10" fmla="*/ 2457450 h 5185392"/>
              <a:gd name="connsiteX11" fmla="*/ 1403350 w 7404100"/>
              <a:gd name="connsiteY11" fmla="*/ 2527300 h 5185392"/>
              <a:gd name="connsiteX12" fmla="*/ 1600200 w 7404100"/>
              <a:gd name="connsiteY12" fmla="*/ 2520950 h 5185392"/>
              <a:gd name="connsiteX13" fmla="*/ 1727200 w 7404100"/>
              <a:gd name="connsiteY13" fmla="*/ 2482850 h 5185392"/>
              <a:gd name="connsiteX14" fmla="*/ 1854200 w 7404100"/>
              <a:gd name="connsiteY14" fmla="*/ 2552700 h 5185392"/>
              <a:gd name="connsiteX15" fmla="*/ 1879600 w 7404100"/>
              <a:gd name="connsiteY15" fmla="*/ 2609850 h 5185392"/>
              <a:gd name="connsiteX16" fmla="*/ 1892300 w 7404100"/>
              <a:gd name="connsiteY16" fmla="*/ 2667000 h 5185392"/>
              <a:gd name="connsiteX17" fmla="*/ 2000250 w 7404100"/>
              <a:gd name="connsiteY17" fmla="*/ 2686050 h 5185392"/>
              <a:gd name="connsiteX18" fmla="*/ 2089150 w 7404100"/>
              <a:gd name="connsiteY18" fmla="*/ 2667000 h 5185392"/>
              <a:gd name="connsiteX19" fmla="*/ 2241550 w 7404100"/>
              <a:gd name="connsiteY19" fmla="*/ 2641600 h 5185392"/>
              <a:gd name="connsiteX20" fmla="*/ 2349500 w 7404100"/>
              <a:gd name="connsiteY20" fmla="*/ 2660650 h 5185392"/>
              <a:gd name="connsiteX21" fmla="*/ 2489200 w 7404100"/>
              <a:gd name="connsiteY21" fmla="*/ 2698750 h 5185392"/>
              <a:gd name="connsiteX22" fmla="*/ 2622550 w 7404100"/>
              <a:gd name="connsiteY22" fmla="*/ 2743200 h 5185392"/>
              <a:gd name="connsiteX23" fmla="*/ 2851150 w 7404100"/>
              <a:gd name="connsiteY23" fmla="*/ 2813050 h 5185392"/>
              <a:gd name="connsiteX24" fmla="*/ 2978150 w 7404100"/>
              <a:gd name="connsiteY24" fmla="*/ 2889250 h 5185392"/>
              <a:gd name="connsiteX25" fmla="*/ 3105150 w 7404100"/>
              <a:gd name="connsiteY25" fmla="*/ 2940050 h 5185392"/>
              <a:gd name="connsiteX26" fmla="*/ 3194050 w 7404100"/>
              <a:gd name="connsiteY26" fmla="*/ 2952750 h 5185392"/>
              <a:gd name="connsiteX27" fmla="*/ 3257550 w 7404100"/>
              <a:gd name="connsiteY27" fmla="*/ 3016250 h 5185392"/>
              <a:gd name="connsiteX28" fmla="*/ 3346450 w 7404100"/>
              <a:gd name="connsiteY28" fmla="*/ 3035300 h 5185392"/>
              <a:gd name="connsiteX29" fmla="*/ 3435350 w 7404100"/>
              <a:gd name="connsiteY29" fmla="*/ 3009900 h 5185392"/>
              <a:gd name="connsiteX30" fmla="*/ 3517900 w 7404100"/>
              <a:gd name="connsiteY30" fmla="*/ 3067050 h 5185392"/>
              <a:gd name="connsiteX31" fmla="*/ 3498850 w 7404100"/>
              <a:gd name="connsiteY31" fmla="*/ 3117850 h 5185392"/>
              <a:gd name="connsiteX32" fmla="*/ 3530600 w 7404100"/>
              <a:gd name="connsiteY32" fmla="*/ 3232150 h 5185392"/>
              <a:gd name="connsiteX33" fmla="*/ 3670300 w 7404100"/>
              <a:gd name="connsiteY33" fmla="*/ 3295650 h 5185392"/>
              <a:gd name="connsiteX34" fmla="*/ 3803650 w 7404100"/>
              <a:gd name="connsiteY34" fmla="*/ 3371850 h 5185392"/>
              <a:gd name="connsiteX35" fmla="*/ 3879850 w 7404100"/>
              <a:gd name="connsiteY35" fmla="*/ 3390900 h 5185392"/>
              <a:gd name="connsiteX36" fmla="*/ 3962400 w 7404100"/>
              <a:gd name="connsiteY36" fmla="*/ 3302000 h 5185392"/>
              <a:gd name="connsiteX37" fmla="*/ 3962400 w 7404100"/>
              <a:gd name="connsiteY37" fmla="*/ 3225800 h 5185392"/>
              <a:gd name="connsiteX38" fmla="*/ 4044950 w 7404100"/>
              <a:gd name="connsiteY38" fmla="*/ 3213100 h 5185392"/>
              <a:gd name="connsiteX39" fmla="*/ 4108450 w 7404100"/>
              <a:gd name="connsiteY39" fmla="*/ 3238500 h 5185392"/>
              <a:gd name="connsiteX40" fmla="*/ 4165600 w 7404100"/>
              <a:gd name="connsiteY40" fmla="*/ 3327400 h 5185392"/>
              <a:gd name="connsiteX41" fmla="*/ 4254500 w 7404100"/>
              <a:gd name="connsiteY41" fmla="*/ 3403600 h 5185392"/>
              <a:gd name="connsiteX42" fmla="*/ 4286250 w 7404100"/>
              <a:gd name="connsiteY42" fmla="*/ 3479800 h 5185392"/>
              <a:gd name="connsiteX43" fmla="*/ 4425950 w 7404100"/>
              <a:gd name="connsiteY43" fmla="*/ 3549650 h 5185392"/>
              <a:gd name="connsiteX44" fmla="*/ 4476750 w 7404100"/>
              <a:gd name="connsiteY44" fmla="*/ 3568700 h 5185392"/>
              <a:gd name="connsiteX45" fmla="*/ 4546600 w 7404100"/>
              <a:gd name="connsiteY45" fmla="*/ 3702050 h 5185392"/>
              <a:gd name="connsiteX46" fmla="*/ 4692650 w 7404100"/>
              <a:gd name="connsiteY46" fmla="*/ 3810000 h 5185392"/>
              <a:gd name="connsiteX47" fmla="*/ 4794250 w 7404100"/>
              <a:gd name="connsiteY47" fmla="*/ 3873500 h 5185392"/>
              <a:gd name="connsiteX48" fmla="*/ 4819650 w 7404100"/>
              <a:gd name="connsiteY48" fmla="*/ 3987800 h 5185392"/>
              <a:gd name="connsiteX49" fmla="*/ 4933950 w 7404100"/>
              <a:gd name="connsiteY49" fmla="*/ 4076700 h 5185392"/>
              <a:gd name="connsiteX50" fmla="*/ 5086350 w 7404100"/>
              <a:gd name="connsiteY50" fmla="*/ 4171950 h 5185392"/>
              <a:gd name="connsiteX51" fmla="*/ 5257800 w 7404100"/>
              <a:gd name="connsiteY51" fmla="*/ 4235450 h 5185392"/>
              <a:gd name="connsiteX52" fmla="*/ 5410200 w 7404100"/>
              <a:gd name="connsiteY52" fmla="*/ 4298950 h 5185392"/>
              <a:gd name="connsiteX53" fmla="*/ 5556250 w 7404100"/>
              <a:gd name="connsiteY53" fmla="*/ 4267200 h 5185392"/>
              <a:gd name="connsiteX54" fmla="*/ 5607050 w 7404100"/>
              <a:gd name="connsiteY54" fmla="*/ 4241800 h 5185392"/>
              <a:gd name="connsiteX55" fmla="*/ 5695950 w 7404100"/>
              <a:gd name="connsiteY55" fmla="*/ 4254500 h 5185392"/>
              <a:gd name="connsiteX56" fmla="*/ 5803900 w 7404100"/>
              <a:gd name="connsiteY56" fmla="*/ 4330700 h 5185392"/>
              <a:gd name="connsiteX57" fmla="*/ 5911850 w 7404100"/>
              <a:gd name="connsiteY57" fmla="*/ 4343400 h 5185392"/>
              <a:gd name="connsiteX58" fmla="*/ 6070600 w 7404100"/>
              <a:gd name="connsiteY58" fmla="*/ 4400550 h 5185392"/>
              <a:gd name="connsiteX59" fmla="*/ 6178550 w 7404100"/>
              <a:gd name="connsiteY59" fmla="*/ 4470400 h 5185392"/>
              <a:gd name="connsiteX60" fmla="*/ 6229350 w 7404100"/>
              <a:gd name="connsiteY60" fmla="*/ 4540250 h 5185392"/>
              <a:gd name="connsiteX61" fmla="*/ 6388100 w 7404100"/>
              <a:gd name="connsiteY61" fmla="*/ 4597400 h 5185392"/>
              <a:gd name="connsiteX62" fmla="*/ 6515100 w 7404100"/>
              <a:gd name="connsiteY62" fmla="*/ 4616450 h 5185392"/>
              <a:gd name="connsiteX63" fmla="*/ 6591300 w 7404100"/>
              <a:gd name="connsiteY63" fmla="*/ 4616450 h 5185392"/>
              <a:gd name="connsiteX64" fmla="*/ 6731000 w 7404100"/>
              <a:gd name="connsiteY64" fmla="*/ 4692650 h 5185392"/>
              <a:gd name="connsiteX65" fmla="*/ 6915150 w 7404100"/>
              <a:gd name="connsiteY65" fmla="*/ 4762500 h 5185392"/>
              <a:gd name="connsiteX66" fmla="*/ 7112000 w 7404100"/>
              <a:gd name="connsiteY66" fmla="*/ 4800600 h 5185392"/>
              <a:gd name="connsiteX67" fmla="*/ 7391400 w 7404100"/>
              <a:gd name="connsiteY67" fmla="*/ 4870450 h 5185392"/>
              <a:gd name="connsiteX68" fmla="*/ 7404100 w 7404100"/>
              <a:gd name="connsiteY68" fmla="*/ 4876800 h 5185392"/>
              <a:gd name="connsiteX69" fmla="*/ 2838450 w 7404100"/>
              <a:gd name="connsiteY69" fmla="*/ 4692650 h 5185392"/>
              <a:gd name="connsiteX70" fmla="*/ 0 w 7404100"/>
              <a:gd name="connsiteY70" fmla="*/ 0 h 5185392"/>
              <a:gd name="connsiteX71" fmla="*/ 6350 w 7404100"/>
              <a:gd name="connsiteY71" fmla="*/ 2127250 h 5185392"/>
              <a:gd name="connsiteX0" fmla="*/ 184 w 7397934"/>
              <a:gd name="connsiteY0" fmla="*/ 67479 h 3432930"/>
              <a:gd name="connsiteX1" fmla="*/ 82734 w 7397934"/>
              <a:gd name="connsiteY1" fmla="*/ 130979 h 3432930"/>
              <a:gd name="connsiteX2" fmla="*/ 203384 w 7397934"/>
              <a:gd name="connsiteY2" fmla="*/ 162729 h 3432930"/>
              <a:gd name="connsiteX3" fmla="*/ 279584 w 7397934"/>
              <a:gd name="connsiteY3" fmla="*/ 188129 h 3432930"/>
              <a:gd name="connsiteX4" fmla="*/ 381184 w 7397934"/>
              <a:gd name="connsiteY4" fmla="*/ 213529 h 3432930"/>
              <a:gd name="connsiteX5" fmla="*/ 489134 w 7397934"/>
              <a:gd name="connsiteY5" fmla="*/ 188129 h 3432930"/>
              <a:gd name="connsiteX6" fmla="*/ 616134 w 7397934"/>
              <a:gd name="connsiteY6" fmla="*/ 181779 h 3432930"/>
              <a:gd name="connsiteX7" fmla="*/ 749484 w 7397934"/>
              <a:gd name="connsiteY7" fmla="*/ 200829 h 3432930"/>
              <a:gd name="connsiteX8" fmla="*/ 793934 w 7397934"/>
              <a:gd name="connsiteY8" fmla="*/ 238929 h 3432930"/>
              <a:gd name="connsiteX9" fmla="*/ 1054284 w 7397934"/>
              <a:gd name="connsiteY9" fmla="*/ 308779 h 3432930"/>
              <a:gd name="connsiteX10" fmla="*/ 1213034 w 7397934"/>
              <a:gd name="connsiteY10" fmla="*/ 397679 h 3432930"/>
              <a:gd name="connsiteX11" fmla="*/ 1397184 w 7397934"/>
              <a:gd name="connsiteY11" fmla="*/ 467529 h 3432930"/>
              <a:gd name="connsiteX12" fmla="*/ 1594034 w 7397934"/>
              <a:gd name="connsiteY12" fmla="*/ 461179 h 3432930"/>
              <a:gd name="connsiteX13" fmla="*/ 1721034 w 7397934"/>
              <a:gd name="connsiteY13" fmla="*/ 423079 h 3432930"/>
              <a:gd name="connsiteX14" fmla="*/ 1848034 w 7397934"/>
              <a:gd name="connsiteY14" fmla="*/ 492929 h 3432930"/>
              <a:gd name="connsiteX15" fmla="*/ 1873434 w 7397934"/>
              <a:gd name="connsiteY15" fmla="*/ 550079 h 3432930"/>
              <a:gd name="connsiteX16" fmla="*/ 1886134 w 7397934"/>
              <a:gd name="connsiteY16" fmla="*/ 607229 h 3432930"/>
              <a:gd name="connsiteX17" fmla="*/ 1994084 w 7397934"/>
              <a:gd name="connsiteY17" fmla="*/ 626279 h 3432930"/>
              <a:gd name="connsiteX18" fmla="*/ 2082984 w 7397934"/>
              <a:gd name="connsiteY18" fmla="*/ 607229 h 3432930"/>
              <a:gd name="connsiteX19" fmla="*/ 2235384 w 7397934"/>
              <a:gd name="connsiteY19" fmla="*/ 581829 h 3432930"/>
              <a:gd name="connsiteX20" fmla="*/ 2343334 w 7397934"/>
              <a:gd name="connsiteY20" fmla="*/ 600879 h 3432930"/>
              <a:gd name="connsiteX21" fmla="*/ 2483034 w 7397934"/>
              <a:gd name="connsiteY21" fmla="*/ 638979 h 3432930"/>
              <a:gd name="connsiteX22" fmla="*/ 2616384 w 7397934"/>
              <a:gd name="connsiteY22" fmla="*/ 683429 h 3432930"/>
              <a:gd name="connsiteX23" fmla="*/ 2844984 w 7397934"/>
              <a:gd name="connsiteY23" fmla="*/ 753279 h 3432930"/>
              <a:gd name="connsiteX24" fmla="*/ 2971984 w 7397934"/>
              <a:gd name="connsiteY24" fmla="*/ 829479 h 3432930"/>
              <a:gd name="connsiteX25" fmla="*/ 3098984 w 7397934"/>
              <a:gd name="connsiteY25" fmla="*/ 880279 h 3432930"/>
              <a:gd name="connsiteX26" fmla="*/ 3187884 w 7397934"/>
              <a:gd name="connsiteY26" fmla="*/ 892979 h 3432930"/>
              <a:gd name="connsiteX27" fmla="*/ 3251384 w 7397934"/>
              <a:gd name="connsiteY27" fmla="*/ 956479 h 3432930"/>
              <a:gd name="connsiteX28" fmla="*/ 3340284 w 7397934"/>
              <a:gd name="connsiteY28" fmla="*/ 975529 h 3432930"/>
              <a:gd name="connsiteX29" fmla="*/ 3429184 w 7397934"/>
              <a:gd name="connsiteY29" fmla="*/ 950129 h 3432930"/>
              <a:gd name="connsiteX30" fmla="*/ 3511734 w 7397934"/>
              <a:gd name="connsiteY30" fmla="*/ 1007279 h 3432930"/>
              <a:gd name="connsiteX31" fmla="*/ 3492684 w 7397934"/>
              <a:gd name="connsiteY31" fmla="*/ 1058079 h 3432930"/>
              <a:gd name="connsiteX32" fmla="*/ 3524434 w 7397934"/>
              <a:gd name="connsiteY32" fmla="*/ 1172379 h 3432930"/>
              <a:gd name="connsiteX33" fmla="*/ 3664134 w 7397934"/>
              <a:gd name="connsiteY33" fmla="*/ 1235879 h 3432930"/>
              <a:gd name="connsiteX34" fmla="*/ 3797484 w 7397934"/>
              <a:gd name="connsiteY34" fmla="*/ 1312079 h 3432930"/>
              <a:gd name="connsiteX35" fmla="*/ 3873684 w 7397934"/>
              <a:gd name="connsiteY35" fmla="*/ 1331129 h 3432930"/>
              <a:gd name="connsiteX36" fmla="*/ 3956234 w 7397934"/>
              <a:gd name="connsiteY36" fmla="*/ 1242229 h 3432930"/>
              <a:gd name="connsiteX37" fmla="*/ 3956234 w 7397934"/>
              <a:gd name="connsiteY37" fmla="*/ 1166029 h 3432930"/>
              <a:gd name="connsiteX38" fmla="*/ 4038784 w 7397934"/>
              <a:gd name="connsiteY38" fmla="*/ 1153329 h 3432930"/>
              <a:gd name="connsiteX39" fmla="*/ 4102284 w 7397934"/>
              <a:gd name="connsiteY39" fmla="*/ 1178729 h 3432930"/>
              <a:gd name="connsiteX40" fmla="*/ 4159434 w 7397934"/>
              <a:gd name="connsiteY40" fmla="*/ 1267629 h 3432930"/>
              <a:gd name="connsiteX41" fmla="*/ 4248334 w 7397934"/>
              <a:gd name="connsiteY41" fmla="*/ 1343829 h 3432930"/>
              <a:gd name="connsiteX42" fmla="*/ 4280084 w 7397934"/>
              <a:gd name="connsiteY42" fmla="*/ 1420029 h 3432930"/>
              <a:gd name="connsiteX43" fmla="*/ 4419784 w 7397934"/>
              <a:gd name="connsiteY43" fmla="*/ 1489879 h 3432930"/>
              <a:gd name="connsiteX44" fmla="*/ 4470584 w 7397934"/>
              <a:gd name="connsiteY44" fmla="*/ 1508929 h 3432930"/>
              <a:gd name="connsiteX45" fmla="*/ 4540434 w 7397934"/>
              <a:gd name="connsiteY45" fmla="*/ 1642279 h 3432930"/>
              <a:gd name="connsiteX46" fmla="*/ 4686484 w 7397934"/>
              <a:gd name="connsiteY46" fmla="*/ 1750229 h 3432930"/>
              <a:gd name="connsiteX47" fmla="*/ 4788084 w 7397934"/>
              <a:gd name="connsiteY47" fmla="*/ 1813729 h 3432930"/>
              <a:gd name="connsiteX48" fmla="*/ 4813484 w 7397934"/>
              <a:gd name="connsiteY48" fmla="*/ 1928029 h 3432930"/>
              <a:gd name="connsiteX49" fmla="*/ 4927784 w 7397934"/>
              <a:gd name="connsiteY49" fmla="*/ 2016929 h 3432930"/>
              <a:gd name="connsiteX50" fmla="*/ 5080184 w 7397934"/>
              <a:gd name="connsiteY50" fmla="*/ 2112179 h 3432930"/>
              <a:gd name="connsiteX51" fmla="*/ 5251634 w 7397934"/>
              <a:gd name="connsiteY51" fmla="*/ 2175679 h 3432930"/>
              <a:gd name="connsiteX52" fmla="*/ 5404034 w 7397934"/>
              <a:gd name="connsiteY52" fmla="*/ 2239179 h 3432930"/>
              <a:gd name="connsiteX53" fmla="*/ 5550084 w 7397934"/>
              <a:gd name="connsiteY53" fmla="*/ 2207429 h 3432930"/>
              <a:gd name="connsiteX54" fmla="*/ 5600884 w 7397934"/>
              <a:gd name="connsiteY54" fmla="*/ 2182029 h 3432930"/>
              <a:gd name="connsiteX55" fmla="*/ 5689784 w 7397934"/>
              <a:gd name="connsiteY55" fmla="*/ 2194729 h 3432930"/>
              <a:gd name="connsiteX56" fmla="*/ 5797734 w 7397934"/>
              <a:gd name="connsiteY56" fmla="*/ 2270929 h 3432930"/>
              <a:gd name="connsiteX57" fmla="*/ 5905684 w 7397934"/>
              <a:gd name="connsiteY57" fmla="*/ 2283629 h 3432930"/>
              <a:gd name="connsiteX58" fmla="*/ 6064434 w 7397934"/>
              <a:gd name="connsiteY58" fmla="*/ 2340779 h 3432930"/>
              <a:gd name="connsiteX59" fmla="*/ 6172384 w 7397934"/>
              <a:gd name="connsiteY59" fmla="*/ 2410629 h 3432930"/>
              <a:gd name="connsiteX60" fmla="*/ 6223184 w 7397934"/>
              <a:gd name="connsiteY60" fmla="*/ 2480479 h 3432930"/>
              <a:gd name="connsiteX61" fmla="*/ 6381934 w 7397934"/>
              <a:gd name="connsiteY61" fmla="*/ 2537629 h 3432930"/>
              <a:gd name="connsiteX62" fmla="*/ 6508934 w 7397934"/>
              <a:gd name="connsiteY62" fmla="*/ 2556679 h 3432930"/>
              <a:gd name="connsiteX63" fmla="*/ 6585134 w 7397934"/>
              <a:gd name="connsiteY63" fmla="*/ 2556679 h 3432930"/>
              <a:gd name="connsiteX64" fmla="*/ 6724834 w 7397934"/>
              <a:gd name="connsiteY64" fmla="*/ 2632879 h 3432930"/>
              <a:gd name="connsiteX65" fmla="*/ 6908984 w 7397934"/>
              <a:gd name="connsiteY65" fmla="*/ 2702729 h 3432930"/>
              <a:gd name="connsiteX66" fmla="*/ 7105834 w 7397934"/>
              <a:gd name="connsiteY66" fmla="*/ 2740829 h 3432930"/>
              <a:gd name="connsiteX67" fmla="*/ 7385234 w 7397934"/>
              <a:gd name="connsiteY67" fmla="*/ 2810679 h 3432930"/>
              <a:gd name="connsiteX68" fmla="*/ 7397934 w 7397934"/>
              <a:gd name="connsiteY68" fmla="*/ 2817029 h 3432930"/>
              <a:gd name="connsiteX69" fmla="*/ 2832284 w 7397934"/>
              <a:gd name="connsiteY69" fmla="*/ 2632879 h 3432930"/>
              <a:gd name="connsiteX70" fmla="*/ 12884 w 7397934"/>
              <a:gd name="connsiteY70" fmla="*/ 3356779 h 3432930"/>
              <a:gd name="connsiteX71" fmla="*/ 184 w 7397934"/>
              <a:gd name="connsiteY71" fmla="*/ 67479 h 3432930"/>
              <a:gd name="connsiteX0" fmla="*/ 611 w 7398361"/>
              <a:gd name="connsiteY0" fmla="*/ 66570 h 3500851"/>
              <a:gd name="connsiteX1" fmla="*/ 83161 w 7398361"/>
              <a:gd name="connsiteY1" fmla="*/ 130070 h 3500851"/>
              <a:gd name="connsiteX2" fmla="*/ 203811 w 7398361"/>
              <a:gd name="connsiteY2" fmla="*/ 161820 h 3500851"/>
              <a:gd name="connsiteX3" fmla="*/ 280011 w 7398361"/>
              <a:gd name="connsiteY3" fmla="*/ 187220 h 3500851"/>
              <a:gd name="connsiteX4" fmla="*/ 381611 w 7398361"/>
              <a:gd name="connsiteY4" fmla="*/ 212620 h 3500851"/>
              <a:gd name="connsiteX5" fmla="*/ 489561 w 7398361"/>
              <a:gd name="connsiteY5" fmla="*/ 187220 h 3500851"/>
              <a:gd name="connsiteX6" fmla="*/ 616561 w 7398361"/>
              <a:gd name="connsiteY6" fmla="*/ 180870 h 3500851"/>
              <a:gd name="connsiteX7" fmla="*/ 749911 w 7398361"/>
              <a:gd name="connsiteY7" fmla="*/ 199920 h 3500851"/>
              <a:gd name="connsiteX8" fmla="*/ 794361 w 7398361"/>
              <a:gd name="connsiteY8" fmla="*/ 238020 h 3500851"/>
              <a:gd name="connsiteX9" fmla="*/ 1054711 w 7398361"/>
              <a:gd name="connsiteY9" fmla="*/ 307870 h 3500851"/>
              <a:gd name="connsiteX10" fmla="*/ 1213461 w 7398361"/>
              <a:gd name="connsiteY10" fmla="*/ 396770 h 3500851"/>
              <a:gd name="connsiteX11" fmla="*/ 1397611 w 7398361"/>
              <a:gd name="connsiteY11" fmla="*/ 466620 h 3500851"/>
              <a:gd name="connsiteX12" fmla="*/ 1594461 w 7398361"/>
              <a:gd name="connsiteY12" fmla="*/ 460270 h 3500851"/>
              <a:gd name="connsiteX13" fmla="*/ 1721461 w 7398361"/>
              <a:gd name="connsiteY13" fmla="*/ 422170 h 3500851"/>
              <a:gd name="connsiteX14" fmla="*/ 1848461 w 7398361"/>
              <a:gd name="connsiteY14" fmla="*/ 492020 h 3500851"/>
              <a:gd name="connsiteX15" fmla="*/ 1873861 w 7398361"/>
              <a:gd name="connsiteY15" fmla="*/ 549170 h 3500851"/>
              <a:gd name="connsiteX16" fmla="*/ 1886561 w 7398361"/>
              <a:gd name="connsiteY16" fmla="*/ 606320 h 3500851"/>
              <a:gd name="connsiteX17" fmla="*/ 1994511 w 7398361"/>
              <a:gd name="connsiteY17" fmla="*/ 625370 h 3500851"/>
              <a:gd name="connsiteX18" fmla="*/ 2083411 w 7398361"/>
              <a:gd name="connsiteY18" fmla="*/ 606320 h 3500851"/>
              <a:gd name="connsiteX19" fmla="*/ 2235811 w 7398361"/>
              <a:gd name="connsiteY19" fmla="*/ 580920 h 3500851"/>
              <a:gd name="connsiteX20" fmla="*/ 2343761 w 7398361"/>
              <a:gd name="connsiteY20" fmla="*/ 599970 h 3500851"/>
              <a:gd name="connsiteX21" fmla="*/ 2483461 w 7398361"/>
              <a:gd name="connsiteY21" fmla="*/ 638070 h 3500851"/>
              <a:gd name="connsiteX22" fmla="*/ 2616811 w 7398361"/>
              <a:gd name="connsiteY22" fmla="*/ 682520 h 3500851"/>
              <a:gd name="connsiteX23" fmla="*/ 2845411 w 7398361"/>
              <a:gd name="connsiteY23" fmla="*/ 752370 h 3500851"/>
              <a:gd name="connsiteX24" fmla="*/ 2972411 w 7398361"/>
              <a:gd name="connsiteY24" fmla="*/ 828570 h 3500851"/>
              <a:gd name="connsiteX25" fmla="*/ 3099411 w 7398361"/>
              <a:gd name="connsiteY25" fmla="*/ 879370 h 3500851"/>
              <a:gd name="connsiteX26" fmla="*/ 3188311 w 7398361"/>
              <a:gd name="connsiteY26" fmla="*/ 892070 h 3500851"/>
              <a:gd name="connsiteX27" fmla="*/ 3251811 w 7398361"/>
              <a:gd name="connsiteY27" fmla="*/ 955570 h 3500851"/>
              <a:gd name="connsiteX28" fmla="*/ 3340711 w 7398361"/>
              <a:gd name="connsiteY28" fmla="*/ 974620 h 3500851"/>
              <a:gd name="connsiteX29" fmla="*/ 3429611 w 7398361"/>
              <a:gd name="connsiteY29" fmla="*/ 949220 h 3500851"/>
              <a:gd name="connsiteX30" fmla="*/ 3512161 w 7398361"/>
              <a:gd name="connsiteY30" fmla="*/ 1006370 h 3500851"/>
              <a:gd name="connsiteX31" fmla="*/ 3493111 w 7398361"/>
              <a:gd name="connsiteY31" fmla="*/ 1057170 h 3500851"/>
              <a:gd name="connsiteX32" fmla="*/ 3524861 w 7398361"/>
              <a:gd name="connsiteY32" fmla="*/ 1171470 h 3500851"/>
              <a:gd name="connsiteX33" fmla="*/ 3664561 w 7398361"/>
              <a:gd name="connsiteY33" fmla="*/ 1234970 h 3500851"/>
              <a:gd name="connsiteX34" fmla="*/ 3797911 w 7398361"/>
              <a:gd name="connsiteY34" fmla="*/ 1311170 h 3500851"/>
              <a:gd name="connsiteX35" fmla="*/ 3874111 w 7398361"/>
              <a:gd name="connsiteY35" fmla="*/ 1330220 h 3500851"/>
              <a:gd name="connsiteX36" fmla="*/ 3956661 w 7398361"/>
              <a:gd name="connsiteY36" fmla="*/ 1241320 h 3500851"/>
              <a:gd name="connsiteX37" fmla="*/ 3956661 w 7398361"/>
              <a:gd name="connsiteY37" fmla="*/ 1165120 h 3500851"/>
              <a:gd name="connsiteX38" fmla="*/ 4039211 w 7398361"/>
              <a:gd name="connsiteY38" fmla="*/ 1152420 h 3500851"/>
              <a:gd name="connsiteX39" fmla="*/ 4102711 w 7398361"/>
              <a:gd name="connsiteY39" fmla="*/ 1177820 h 3500851"/>
              <a:gd name="connsiteX40" fmla="*/ 4159861 w 7398361"/>
              <a:gd name="connsiteY40" fmla="*/ 1266720 h 3500851"/>
              <a:gd name="connsiteX41" fmla="*/ 4248761 w 7398361"/>
              <a:gd name="connsiteY41" fmla="*/ 1342920 h 3500851"/>
              <a:gd name="connsiteX42" fmla="*/ 4280511 w 7398361"/>
              <a:gd name="connsiteY42" fmla="*/ 1419120 h 3500851"/>
              <a:gd name="connsiteX43" fmla="*/ 4420211 w 7398361"/>
              <a:gd name="connsiteY43" fmla="*/ 1488970 h 3500851"/>
              <a:gd name="connsiteX44" fmla="*/ 4471011 w 7398361"/>
              <a:gd name="connsiteY44" fmla="*/ 1508020 h 3500851"/>
              <a:gd name="connsiteX45" fmla="*/ 4540861 w 7398361"/>
              <a:gd name="connsiteY45" fmla="*/ 1641370 h 3500851"/>
              <a:gd name="connsiteX46" fmla="*/ 4686911 w 7398361"/>
              <a:gd name="connsiteY46" fmla="*/ 1749320 h 3500851"/>
              <a:gd name="connsiteX47" fmla="*/ 4788511 w 7398361"/>
              <a:gd name="connsiteY47" fmla="*/ 1812820 h 3500851"/>
              <a:gd name="connsiteX48" fmla="*/ 4813911 w 7398361"/>
              <a:gd name="connsiteY48" fmla="*/ 1927120 h 3500851"/>
              <a:gd name="connsiteX49" fmla="*/ 4928211 w 7398361"/>
              <a:gd name="connsiteY49" fmla="*/ 2016020 h 3500851"/>
              <a:gd name="connsiteX50" fmla="*/ 5080611 w 7398361"/>
              <a:gd name="connsiteY50" fmla="*/ 2111270 h 3500851"/>
              <a:gd name="connsiteX51" fmla="*/ 5252061 w 7398361"/>
              <a:gd name="connsiteY51" fmla="*/ 2174770 h 3500851"/>
              <a:gd name="connsiteX52" fmla="*/ 5404461 w 7398361"/>
              <a:gd name="connsiteY52" fmla="*/ 2238270 h 3500851"/>
              <a:gd name="connsiteX53" fmla="*/ 5550511 w 7398361"/>
              <a:gd name="connsiteY53" fmla="*/ 2206520 h 3500851"/>
              <a:gd name="connsiteX54" fmla="*/ 5601311 w 7398361"/>
              <a:gd name="connsiteY54" fmla="*/ 2181120 h 3500851"/>
              <a:gd name="connsiteX55" fmla="*/ 5690211 w 7398361"/>
              <a:gd name="connsiteY55" fmla="*/ 2193820 h 3500851"/>
              <a:gd name="connsiteX56" fmla="*/ 5798161 w 7398361"/>
              <a:gd name="connsiteY56" fmla="*/ 2270020 h 3500851"/>
              <a:gd name="connsiteX57" fmla="*/ 5906111 w 7398361"/>
              <a:gd name="connsiteY57" fmla="*/ 2282720 h 3500851"/>
              <a:gd name="connsiteX58" fmla="*/ 6064861 w 7398361"/>
              <a:gd name="connsiteY58" fmla="*/ 2339870 h 3500851"/>
              <a:gd name="connsiteX59" fmla="*/ 6172811 w 7398361"/>
              <a:gd name="connsiteY59" fmla="*/ 2409720 h 3500851"/>
              <a:gd name="connsiteX60" fmla="*/ 6223611 w 7398361"/>
              <a:gd name="connsiteY60" fmla="*/ 2479570 h 3500851"/>
              <a:gd name="connsiteX61" fmla="*/ 6382361 w 7398361"/>
              <a:gd name="connsiteY61" fmla="*/ 2536720 h 3500851"/>
              <a:gd name="connsiteX62" fmla="*/ 6509361 w 7398361"/>
              <a:gd name="connsiteY62" fmla="*/ 2555770 h 3500851"/>
              <a:gd name="connsiteX63" fmla="*/ 6585561 w 7398361"/>
              <a:gd name="connsiteY63" fmla="*/ 2555770 h 3500851"/>
              <a:gd name="connsiteX64" fmla="*/ 6725261 w 7398361"/>
              <a:gd name="connsiteY64" fmla="*/ 2631970 h 3500851"/>
              <a:gd name="connsiteX65" fmla="*/ 6909411 w 7398361"/>
              <a:gd name="connsiteY65" fmla="*/ 2701820 h 3500851"/>
              <a:gd name="connsiteX66" fmla="*/ 7106261 w 7398361"/>
              <a:gd name="connsiteY66" fmla="*/ 2739920 h 3500851"/>
              <a:gd name="connsiteX67" fmla="*/ 7385661 w 7398361"/>
              <a:gd name="connsiteY67" fmla="*/ 2809770 h 3500851"/>
              <a:gd name="connsiteX68" fmla="*/ 7398361 w 7398361"/>
              <a:gd name="connsiteY68" fmla="*/ 2816120 h 3500851"/>
              <a:gd name="connsiteX69" fmla="*/ 2832711 w 7398361"/>
              <a:gd name="connsiteY69" fmla="*/ 2631970 h 3500851"/>
              <a:gd name="connsiteX70" fmla="*/ 611 w 7398361"/>
              <a:gd name="connsiteY70" fmla="*/ 3425720 h 3500851"/>
              <a:gd name="connsiteX71" fmla="*/ 611 w 7398361"/>
              <a:gd name="connsiteY71" fmla="*/ 66570 h 3500851"/>
              <a:gd name="connsiteX0" fmla="*/ 611 w 7398361"/>
              <a:gd name="connsiteY0" fmla="*/ 66570 h 3789103"/>
              <a:gd name="connsiteX1" fmla="*/ 83161 w 7398361"/>
              <a:gd name="connsiteY1" fmla="*/ 130070 h 3789103"/>
              <a:gd name="connsiteX2" fmla="*/ 203811 w 7398361"/>
              <a:gd name="connsiteY2" fmla="*/ 161820 h 3789103"/>
              <a:gd name="connsiteX3" fmla="*/ 280011 w 7398361"/>
              <a:gd name="connsiteY3" fmla="*/ 187220 h 3789103"/>
              <a:gd name="connsiteX4" fmla="*/ 381611 w 7398361"/>
              <a:gd name="connsiteY4" fmla="*/ 212620 h 3789103"/>
              <a:gd name="connsiteX5" fmla="*/ 489561 w 7398361"/>
              <a:gd name="connsiteY5" fmla="*/ 187220 h 3789103"/>
              <a:gd name="connsiteX6" fmla="*/ 616561 w 7398361"/>
              <a:gd name="connsiteY6" fmla="*/ 180870 h 3789103"/>
              <a:gd name="connsiteX7" fmla="*/ 749911 w 7398361"/>
              <a:gd name="connsiteY7" fmla="*/ 199920 h 3789103"/>
              <a:gd name="connsiteX8" fmla="*/ 794361 w 7398361"/>
              <a:gd name="connsiteY8" fmla="*/ 238020 h 3789103"/>
              <a:gd name="connsiteX9" fmla="*/ 1054711 w 7398361"/>
              <a:gd name="connsiteY9" fmla="*/ 307870 h 3789103"/>
              <a:gd name="connsiteX10" fmla="*/ 1213461 w 7398361"/>
              <a:gd name="connsiteY10" fmla="*/ 396770 h 3789103"/>
              <a:gd name="connsiteX11" fmla="*/ 1397611 w 7398361"/>
              <a:gd name="connsiteY11" fmla="*/ 466620 h 3789103"/>
              <a:gd name="connsiteX12" fmla="*/ 1594461 w 7398361"/>
              <a:gd name="connsiteY12" fmla="*/ 460270 h 3789103"/>
              <a:gd name="connsiteX13" fmla="*/ 1721461 w 7398361"/>
              <a:gd name="connsiteY13" fmla="*/ 422170 h 3789103"/>
              <a:gd name="connsiteX14" fmla="*/ 1848461 w 7398361"/>
              <a:gd name="connsiteY14" fmla="*/ 492020 h 3789103"/>
              <a:gd name="connsiteX15" fmla="*/ 1873861 w 7398361"/>
              <a:gd name="connsiteY15" fmla="*/ 549170 h 3789103"/>
              <a:gd name="connsiteX16" fmla="*/ 1886561 w 7398361"/>
              <a:gd name="connsiteY16" fmla="*/ 606320 h 3789103"/>
              <a:gd name="connsiteX17" fmla="*/ 1994511 w 7398361"/>
              <a:gd name="connsiteY17" fmla="*/ 625370 h 3789103"/>
              <a:gd name="connsiteX18" fmla="*/ 2083411 w 7398361"/>
              <a:gd name="connsiteY18" fmla="*/ 606320 h 3789103"/>
              <a:gd name="connsiteX19" fmla="*/ 2235811 w 7398361"/>
              <a:gd name="connsiteY19" fmla="*/ 580920 h 3789103"/>
              <a:gd name="connsiteX20" fmla="*/ 2343761 w 7398361"/>
              <a:gd name="connsiteY20" fmla="*/ 599970 h 3789103"/>
              <a:gd name="connsiteX21" fmla="*/ 2483461 w 7398361"/>
              <a:gd name="connsiteY21" fmla="*/ 638070 h 3789103"/>
              <a:gd name="connsiteX22" fmla="*/ 2616811 w 7398361"/>
              <a:gd name="connsiteY22" fmla="*/ 682520 h 3789103"/>
              <a:gd name="connsiteX23" fmla="*/ 2845411 w 7398361"/>
              <a:gd name="connsiteY23" fmla="*/ 752370 h 3789103"/>
              <a:gd name="connsiteX24" fmla="*/ 2972411 w 7398361"/>
              <a:gd name="connsiteY24" fmla="*/ 828570 h 3789103"/>
              <a:gd name="connsiteX25" fmla="*/ 3099411 w 7398361"/>
              <a:gd name="connsiteY25" fmla="*/ 879370 h 3789103"/>
              <a:gd name="connsiteX26" fmla="*/ 3188311 w 7398361"/>
              <a:gd name="connsiteY26" fmla="*/ 892070 h 3789103"/>
              <a:gd name="connsiteX27" fmla="*/ 3251811 w 7398361"/>
              <a:gd name="connsiteY27" fmla="*/ 955570 h 3789103"/>
              <a:gd name="connsiteX28" fmla="*/ 3340711 w 7398361"/>
              <a:gd name="connsiteY28" fmla="*/ 974620 h 3789103"/>
              <a:gd name="connsiteX29" fmla="*/ 3429611 w 7398361"/>
              <a:gd name="connsiteY29" fmla="*/ 949220 h 3789103"/>
              <a:gd name="connsiteX30" fmla="*/ 3512161 w 7398361"/>
              <a:gd name="connsiteY30" fmla="*/ 1006370 h 3789103"/>
              <a:gd name="connsiteX31" fmla="*/ 3493111 w 7398361"/>
              <a:gd name="connsiteY31" fmla="*/ 1057170 h 3789103"/>
              <a:gd name="connsiteX32" fmla="*/ 3524861 w 7398361"/>
              <a:gd name="connsiteY32" fmla="*/ 1171470 h 3789103"/>
              <a:gd name="connsiteX33" fmla="*/ 3664561 w 7398361"/>
              <a:gd name="connsiteY33" fmla="*/ 1234970 h 3789103"/>
              <a:gd name="connsiteX34" fmla="*/ 3797911 w 7398361"/>
              <a:gd name="connsiteY34" fmla="*/ 1311170 h 3789103"/>
              <a:gd name="connsiteX35" fmla="*/ 3874111 w 7398361"/>
              <a:gd name="connsiteY35" fmla="*/ 1330220 h 3789103"/>
              <a:gd name="connsiteX36" fmla="*/ 3956661 w 7398361"/>
              <a:gd name="connsiteY36" fmla="*/ 1241320 h 3789103"/>
              <a:gd name="connsiteX37" fmla="*/ 3956661 w 7398361"/>
              <a:gd name="connsiteY37" fmla="*/ 1165120 h 3789103"/>
              <a:gd name="connsiteX38" fmla="*/ 4039211 w 7398361"/>
              <a:gd name="connsiteY38" fmla="*/ 1152420 h 3789103"/>
              <a:gd name="connsiteX39" fmla="*/ 4102711 w 7398361"/>
              <a:gd name="connsiteY39" fmla="*/ 1177820 h 3789103"/>
              <a:gd name="connsiteX40" fmla="*/ 4159861 w 7398361"/>
              <a:gd name="connsiteY40" fmla="*/ 1266720 h 3789103"/>
              <a:gd name="connsiteX41" fmla="*/ 4248761 w 7398361"/>
              <a:gd name="connsiteY41" fmla="*/ 1342920 h 3789103"/>
              <a:gd name="connsiteX42" fmla="*/ 4280511 w 7398361"/>
              <a:gd name="connsiteY42" fmla="*/ 1419120 h 3789103"/>
              <a:gd name="connsiteX43" fmla="*/ 4420211 w 7398361"/>
              <a:gd name="connsiteY43" fmla="*/ 1488970 h 3789103"/>
              <a:gd name="connsiteX44" fmla="*/ 4471011 w 7398361"/>
              <a:gd name="connsiteY44" fmla="*/ 1508020 h 3789103"/>
              <a:gd name="connsiteX45" fmla="*/ 4540861 w 7398361"/>
              <a:gd name="connsiteY45" fmla="*/ 1641370 h 3789103"/>
              <a:gd name="connsiteX46" fmla="*/ 4686911 w 7398361"/>
              <a:gd name="connsiteY46" fmla="*/ 1749320 h 3789103"/>
              <a:gd name="connsiteX47" fmla="*/ 4788511 w 7398361"/>
              <a:gd name="connsiteY47" fmla="*/ 1812820 h 3789103"/>
              <a:gd name="connsiteX48" fmla="*/ 4813911 w 7398361"/>
              <a:gd name="connsiteY48" fmla="*/ 1927120 h 3789103"/>
              <a:gd name="connsiteX49" fmla="*/ 4928211 w 7398361"/>
              <a:gd name="connsiteY49" fmla="*/ 2016020 h 3789103"/>
              <a:gd name="connsiteX50" fmla="*/ 5080611 w 7398361"/>
              <a:gd name="connsiteY50" fmla="*/ 2111270 h 3789103"/>
              <a:gd name="connsiteX51" fmla="*/ 5252061 w 7398361"/>
              <a:gd name="connsiteY51" fmla="*/ 2174770 h 3789103"/>
              <a:gd name="connsiteX52" fmla="*/ 5404461 w 7398361"/>
              <a:gd name="connsiteY52" fmla="*/ 2238270 h 3789103"/>
              <a:gd name="connsiteX53" fmla="*/ 5550511 w 7398361"/>
              <a:gd name="connsiteY53" fmla="*/ 2206520 h 3789103"/>
              <a:gd name="connsiteX54" fmla="*/ 5601311 w 7398361"/>
              <a:gd name="connsiteY54" fmla="*/ 2181120 h 3789103"/>
              <a:gd name="connsiteX55" fmla="*/ 5690211 w 7398361"/>
              <a:gd name="connsiteY55" fmla="*/ 2193820 h 3789103"/>
              <a:gd name="connsiteX56" fmla="*/ 5798161 w 7398361"/>
              <a:gd name="connsiteY56" fmla="*/ 2270020 h 3789103"/>
              <a:gd name="connsiteX57" fmla="*/ 5906111 w 7398361"/>
              <a:gd name="connsiteY57" fmla="*/ 2282720 h 3789103"/>
              <a:gd name="connsiteX58" fmla="*/ 6064861 w 7398361"/>
              <a:gd name="connsiteY58" fmla="*/ 2339870 h 3789103"/>
              <a:gd name="connsiteX59" fmla="*/ 6172811 w 7398361"/>
              <a:gd name="connsiteY59" fmla="*/ 2409720 h 3789103"/>
              <a:gd name="connsiteX60" fmla="*/ 6223611 w 7398361"/>
              <a:gd name="connsiteY60" fmla="*/ 2479570 h 3789103"/>
              <a:gd name="connsiteX61" fmla="*/ 6382361 w 7398361"/>
              <a:gd name="connsiteY61" fmla="*/ 2536720 h 3789103"/>
              <a:gd name="connsiteX62" fmla="*/ 6509361 w 7398361"/>
              <a:gd name="connsiteY62" fmla="*/ 2555770 h 3789103"/>
              <a:gd name="connsiteX63" fmla="*/ 6585561 w 7398361"/>
              <a:gd name="connsiteY63" fmla="*/ 2555770 h 3789103"/>
              <a:gd name="connsiteX64" fmla="*/ 6725261 w 7398361"/>
              <a:gd name="connsiteY64" fmla="*/ 2631970 h 3789103"/>
              <a:gd name="connsiteX65" fmla="*/ 6909411 w 7398361"/>
              <a:gd name="connsiteY65" fmla="*/ 2701820 h 3789103"/>
              <a:gd name="connsiteX66" fmla="*/ 7106261 w 7398361"/>
              <a:gd name="connsiteY66" fmla="*/ 2739920 h 3789103"/>
              <a:gd name="connsiteX67" fmla="*/ 7385661 w 7398361"/>
              <a:gd name="connsiteY67" fmla="*/ 2809770 h 3789103"/>
              <a:gd name="connsiteX68" fmla="*/ 7398361 w 7398361"/>
              <a:gd name="connsiteY68" fmla="*/ 2816120 h 3789103"/>
              <a:gd name="connsiteX69" fmla="*/ 2858111 w 7398361"/>
              <a:gd name="connsiteY69" fmla="*/ 3374920 h 3789103"/>
              <a:gd name="connsiteX70" fmla="*/ 611 w 7398361"/>
              <a:gd name="connsiteY70" fmla="*/ 3425720 h 3789103"/>
              <a:gd name="connsiteX71" fmla="*/ 611 w 7398361"/>
              <a:gd name="connsiteY71" fmla="*/ 66570 h 3789103"/>
              <a:gd name="connsiteX0" fmla="*/ 611 w 7398361"/>
              <a:gd name="connsiteY0" fmla="*/ 66570 h 3500851"/>
              <a:gd name="connsiteX1" fmla="*/ 83161 w 7398361"/>
              <a:gd name="connsiteY1" fmla="*/ 130070 h 3500851"/>
              <a:gd name="connsiteX2" fmla="*/ 203811 w 7398361"/>
              <a:gd name="connsiteY2" fmla="*/ 161820 h 3500851"/>
              <a:gd name="connsiteX3" fmla="*/ 280011 w 7398361"/>
              <a:gd name="connsiteY3" fmla="*/ 187220 h 3500851"/>
              <a:gd name="connsiteX4" fmla="*/ 381611 w 7398361"/>
              <a:gd name="connsiteY4" fmla="*/ 212620 h 3500851"/>
              <a:gd name="connsiteX5" fmla="*/ 489561 w 7398361"/>
              <a:gd name="connsiteY5" fmla="*/ 187220 h 3500851"/>
              <a:gd name="connsiteX6" fmla="*/ 616561 w 7398361"/>
              <a:gd name="connsiteY6" fmla="*/ 180870 h 3500851"/>
              <a:gd name="connsiteX7" fmla="*/ 749911 w 7398361"/>
              <a:gd name="connsiteY7" fmla="*/ 199920 h 3500851"/>
              <a:gd name="connsiteX8" fmla="*/ 794361 w 7398361"/>
              <a:gd name="connsiteY8" fmla="*/ 238020 h 3500851"/>
              <a:gd name="connsiteX9" fmla="*/ 1054711 w 7398361"/>
              <a:gd name="connsiteY9" fmla="*/ 307870 h 3500851"/>
              <a:gd name="connsiteX10" fmla="*/ 1213461 w 7398361"/>
              <a:gd name="connsiteY10" fmla="*/ 396770 h 3500851"/>
              <a:gd name="connsiteX11" fmla="*/ 1397611 w 7398361"/>
              <a:gd name="connsiteY11" fmla="*/ 466620 h 3500851"/>
              <a:gd name="connsiteX12" fmla="*/ 1594461 w 7398361"/>
              <a:gd name="connsiteY12" fmla="*/ 460270 h 3500851"/>
              <a:gd name="connsiteX13" fmla="*/ 1721461 w 7398361"/>
              <a:gd name="connsiteY13" fmla="*/ 422170 h 3500851"/>
              <a:gd name="connsiteX14" fmla="*/ 1848461 w 7398361"/>
              <a:gd name="connsiteY14" fmla="*/ 492020 h 3500851"/>
              <a:gd name="connsiteX15" fmla="*/ 1873861 w 7398361"/>
              <a:gd name="connsiteY15" fmla="*/ 549170 h 3500851"/>
              <a:gd name="connsiteX16" fmla="*/ 1886561 w 7398361"/>
              <a:gd name="connsiteY16" fmla="*/ 606320 h 3500851"/>
              <a:gd name="connsiteX17" fmla="*/ 1994511 w 7398361"/>
              <a:gd name="connsiteY17" fmla="*/ 625370 h 3500851"/>
              <a:gd name="connsiteX18" fmla="*/ 2083411 w 7398361"/>
              <a:gd name="connsiteY18" fmla="*/ 606320 h 3500851"/>
              <a:gd name="connsiteX19" fmla="*/ 2235811 w 7398361"/>
              <a:gd name="connsiteY19" fmla="*/ 580920 h 3500851"/>
              <a:gd name="connsiteX20" fmla="*/ 2343761 w 7398361"/>
              <a:gd name="connsiteY20" fmla="*/ 599970 h 3500851"/>
              <a:gd name="connsiteX21" fmla="*/ 2483461 w 7398361"/>
              <a:gd name="connsiteY21" fmla="*/ 638070 h 3500851"/>
              <a:gd name="connsiteX22" fmla="*/ 2616811 w 7398361"/>
              <a:gd name="connsiteY22" fmla="*/ 682520 h 3500851"/>
              <a:gd name="connsiteX23" fmla="*/ 2845411 w 7398361"/>
              <a:gd name="connsiteY23" fmla="*/ 752370 h 3500851"/>
              <a:gd name="connsiteX24" fmla="*/ 2972411 w 7398361"/>
              <a:gd name="connsiteY24" fmla="*/ 828570 h 3500851"/>
              <a:gd name="connsiteX25" fmla="*/ 3099411 w 7398361"/>
              <a:gd name="connsiteY25" fmla="*/ 879370 h 3500851"/>
              <a:gd name="connsiteX26" fmla="*/ 3188311 w 7398361"/>
              <a:gd name="connsiteY26" fmla="*/ 892070 h 3500851"/>
              <a:gd name="connsiteX27" fmla="*/ 3251811 w 7398361"/>
              <a:gd name="connsiteY27" fmla="*/ 955570 h 3500851"/>
              <a:gd name="connsiteX28" fmla="*/ 3340711 w 7398361"/>
              <a:gd name="connsiteY28" fmla="*/ 974620 h 3500851"/>
              <a:gd name="connsiteX29" fmla="*/ 3429611 w 7398361"/>
              <a:gd name="connsiteY29" fmla="*/ 949220 h 3500851"/>
              <a:gd name="connsiteX30" fmla="*/ 3512161 w 7398361"/>
              <a:gd name="connsiteY30" fmla="*/ 1006370 h 3500851"/>
              <a:gd name="connsiteX31" fmla="*/ 3493111 w 7398361"/>
              <a:gd name="connsiteY31" fmla="*/ 1057170 h 3500851"/>
              <a:gd name="connsiteX32" fmla="*/ 3524861 w 7398361"/>
              <a:gd name="connsiteY32" fmla="*/ 1171470 h 3500851"/>
              <a:gd name="connsiteX33" fmla="*/ 3664561 w 7398361"/>
              <a:gd name="connsiteY33" fmla="*/ 1234970 h 3500851"/>
              <a:gd name="connsiteX34" fmla="*/ 3797911 w 7398361"/>
              <a:gd name="connsiteY34" fmla="*/ 1311170 h 3500851"/>
              <a:gd name="connsiteX35" fmla="*/ 3874111 w 7398361"/>
              <a:gd name="connsiteY35" fmla="*/ 1330220 h 3500851"/>
              <a:gd name="connsiteX36" fmla="*/ 3956661 w 7398361"/>
              <a:gd name="connsiteY36" fmla="*/ 1241320 h 3500851"/>
              <a:gd name="connsiteX37" fmla="*/ 3956661 w 7398361"/>
              <a:gd name="connsiteY37" fmla="*/ 1165120 h 3500851"/>
              <a:gd name="connsiteX38" fmla="*/ 4039211 w 7398361"/>
              <a:gd name="connsiteY38" fmla="*/ 1152420 h 3500851"/>
              <a:gd name="connsiteX39" fmla="*/ 4102711 w 7398361"/>
              <a:gd name="connsiteY39" fmla="*/ 1177820 h 3500851"/>
              <a:gd name="connsiteX40" fmla="*/ 4159861 w 7398361"/>
              <a:gd name="connsiteY40" fmla="*/ 1266720 h 3500851"/>
              <a:gd name="connsiteX41" fmla="*/ 4248761 w 7398361"/>
              <a:gd name="connsiteY41" fmla="*/ 1342920 h 3500851"/>
              <a:gd name="connsiteX42" fmla="*/ 4280511 w 7398361"/>
              <a:gd name="connsiteY42" fmla="*/ 1419120 h 3500851"/>
              <a:gd name="connsiteX43" fmla="*/ 4420211 w 7398361"/>
              <a:gd name="connsiteY43" fmla="*/ 1488970 h 3500851"/>
              <a:gd name="connsiteX44" fmla="*/ 4471011 w 7398361"/>
              <a:gd name="connsiteY44" fmla="*/ 1508020 h 3500851"/>
              <a:gd name="connsiteX45" fmla="*/ 4540861 w 7398361"/>
              <a:gd name="connsiteY45" fmla="*/ 1641370 h 3500851"/>
              <a:gd name="connsiteX46" fmla="*/ 4686911 w 7398361"/>
              <a:gd name="connsiteY46" fmla="*/ 1749320 h 3500851"/>
              <a:gd name="connsiteX47" fmla="*/ 4788511 w 7398361"/>
              <a:gd name="connsiteY47" fmla="*/ 1812820 h 3500851"/>
              <a:gd name="connsiteX48" fmla="*/ 4813911 w 7398361"/>
              <a:gd name="connsiteY48" fmla="*/ 1927120 h 3500851"/>
              <a:gd name="connsiteX49" fmla="*/ 4928211 w 7398361"/>
              <a:gd name="connsiteY49" fmla="*/ 2016020 h 3500851"/>
              <a:gd name="connsiteX50" fmla="*/ 5080611 w 7398361"/>
              <a:gd name="connsiteY50" fmla="*/ 2111270 h 3500851"/>
              <a:gd name="connsiteX51" fmla="*/ 5252061 w 7398361"/>
              <a:gd name="connsiteY51" fmla="*/ 2174770 h 3500851"/>
              <a:gd name="connsiteX52" fmla="*/ 5404461 w 7398361"/>
              <a:gd name="connsiteY52" fmla="*/ 2238270 h 3500851"/>
              <a:gd name="connsiteX53" fmla="*/ 5550511 w 7398361"/>
              <a:gd name="connsiteY53" fmla="*/ 2206520 h 3500851"/>
              <a:gd name="connsiteX54" fmla="*/ 5601311 w 7398361"/>
              <a:gd name="connsiteY54" fmla="*/ 2181120 h 3500851"/>
              <a:gd name="connsiteX55" fmla="*/ 5690211 w 7398361"/>
              <a:gd name="connsiteY55" fmla="*/ 2193820 h 3500851"/>
              <a:gd name="connsiteX56" fmla="*/ 5798161 w 7398361"/>
              <a:gd name="connsiteY56" fmla="*/ 2270020 h 3500851"/>
              <a:gd name="connsiteX57" fmla="*/ 5906111 w 7398361"/>
              <a:gd name="connsiteY57" fmla="*/ 2282720 h 3500851"/>
              <a:gd name="connsiteX58" fmla="*/ 6064861 w 7398361"/>
              <a:gd name="connsiteY58" fmla="*/ 2339870 h 3500851"/>
              <a:gd name="connsiteX59" fmla="*/ 6172811 w 7398361"/>
              <a:gd name="connsiteY59" fmla="*/ 2409720 h 3500851"/>
              <a:gd name="connsiteX60" fmla="*/ 6223611 w 7398361"/>
              <a:gd name="connsiteY60" fmla="*/ 2479570 h 3500851"/>
              <a:gd name="connsiteX61" fmla="*/ 6382361 w 7398361"/>
              <a:gd name="connsiteY61" fmla="*/ 2536720 h 3500851"/>
              <a:gd name="connsiteX62" fmla="*/ 6509361 w 7398361"/>
              <a:gd name="connsiteY62" fmla="*/ 2555770 h 3500851"/>
              <a:gd name="connsiteX63" fmla="*/ 6585561 w 7398361"/>
              <a:gd name="connsiteY63" fmla="*/ 2555770 h 3500851"/>
              <a:gd name="connsiteX64" fmla="*/ 6725261 w 7398361"/>
              <a:gd name="connsiteY64" fmla="*/ 2631970 h 3500851"/>
              <a:gd name="connsiteX65" fmla="*/ 6909411 w 7398361"/>
              <a:gd name="connsiteY65" fmla="*/ 2701820 h 3500851"/>
              <a:gd name="connsiteX66" fmla="*/ 7106261 w 7398361"/>
              <a:gd name="connsiteY66" fmla="*/ 2739920 h 3500851"/>
              <a:gd name="connsiteX67" fmla="*/ 7385661 w 7398361"/>
              <a:gd name="connsiteY67" fmla="*/ 2809770 h 3500851"/>
              <a:gd name="connsiteX68" fmla="*/ 7398361 w 7398361"/>
              <a:gd name="connsiteY68" fmla="*/ 2816120 h 3500851"/>
              <a:gd name="connsiteX69" fmla="*/ 5861730 w 7398361"/>
              <a:gd name="connsiteY69" fmla="*/ 2744682 h 3500851"/>
              <a:gd name="connsiteX70" fmla="*/ 2858111 w 7398361"/>
              <a:gd name="connsiteY70" fmla="*/ 3374920 h 3500851"/>
              <a:gd name="connsiteX71" fmla="*/ 611 w 7398361"/>
              <a:gd name="connsiteY71" fmla="*/ 3425720 h 3500851"/>
              <a:gd name="connsiteX72" fmla="*/ 611 w 7398361"/>
              <a:gd name="connsiteY72" fmla="*/ 66570 h 3500851"/>
              <a:gd name="connsiteX0" fmla="*/ 611 w 7398361"/>
              <a:gd name="connsiteY0" fmla="*/ 66570 h 3500851"/>
              <a:gd name="connsiteX1" fmla="*/ 83161 w 7398361"/>
              <a:gd name="connsiteY1" fmla="*/ 130070 h 3500851"/>
              <a:gd name="connsiteX2" fmla="*/ 203811 w 7398361"/>
              <a:gd name="connsiteY2" fmla="*/ 161820 h 3500851"/>
              <a:gd name="connsiteX3" fmla="*/ 280011 w 7398361"/>
              <a:gd name="connsiteY3" fmla="*/ 187220 h 3500851"/>
              <a:gd name="connsiteX4" fmla="*/ 381611 w 7398361"/>
              <a:gd name="connsiteY4" fmla="*/ 212620 h 3500851"/>
              <a:gd name="connsiteX5" fmla="*/ 489561 w 7398361"/>
              <a:gd name="connsiteY5" fmla="*/ 187220 h 3500851"/>
              <a:gd name="connsiteX6" fmla="*/ 616561 w 7398361"/>
              <a:gd name="connsiteY6" fmla="*/ 180870 h 3500851"/>
              <a:gd name="connsiteX7" fmla="*/ 749911 w 7398361"/>
              <a:gd name="connsiteY7" fmla="*/ 199920 h 3500851"/>
              <a:gd name="connsiteX8" fmla="*/ 794361 w 7398361"/>
              <a:gd name="connsiteY8" fmla="*/ 238020 h 3500851"/>
              <a:gd name="connsiteX9" fmla="*/ 1054711 w 7398361"/>
              <a:gd name="connsiteY9" fmla="*/ 307870 h 3500851"/>
              <a:gd name="connsiteX10" fmla="*/ 1213461 w 7398361"/>
              <a:gd name="connsiteY10" fmla="*/ 396770 h 3500851"/>
              <a:gd name="connsiteX11" fmla="*/ 1397611 w 7398361"/>
              <a:gd name="connsiteY11" fmla="*/ 466620 h 3500851"/>
              <a:gd name="connsiteX12" fmla="*/ 1594461 w 7398361"/>
              <a:gd name="connsiteY12" fmla="*/ 460270 h 3500851"/>
              <a:gd name="connsiteX13" fmla="*/ 1721461 w 7398361"/>
              <a:gd name="connsiteY13" fmla="*/ 422170 h 3500851"/>
              <a:gd name="connsiteX14" fmla="*/ 1848461 w 7398361"/>
              <a:gd name="connsiteY14" fmla="*/ 492020 h 3500851"/>
              <a:gd name="connsiteX15" fmla="*/ 1873861 w 7398361"/>
              <a:gd name="connsiteY15" fmla="*/ 549170 h 3500851"/>
              <a:gd name="connsiteX16" fmla="*/ 1886561 w 7398361"/>
              <a:gd name="connsiteY16" fmla="*/ 606320 h 3500851"/>
              <a:gd name="connsiteX17" fmla="*/ 1994511 w 7398361"/>
              <a:gd name="connsiteY17" fmla="*/ 625370 h 3500851"/>
              <a:gd name="connsiteX18" fmla="*/ 2083411 w 7398361"/>
              <a:gd name="connsiteY18" fmla="*/ 606320 h 3500851"/>
              <a:gd name="connsiteX19" fmla="*/ 2235811 w 7398361"/>
              <a:gd name="connsiteY19" fmla="*/ 580920 h 3500851"/>
              <a:gd name="connsiteX20" fmla="*/ 2343761 w 7398361"/>
              <a:gd name="connsiteY20" fmla="*/ 599970 h 3500851"/>
              <a:gd name="connsiteX21" fmla="*/ 2483461 w 7398361"/>
              <a:gd name="connsiteY21" fmla="*/ 638070 h 3500851"/>
              <a:gd name="connsiteX22" fmla="*/ 2616811 w 7398361"/>
              <a:gd name="connsiteY22" fmla="*/ 682520 h 3500851"/>
              <a:gd name="connsiteX23" fmla="*/ 2845411 w 7398361"/>
              <a:gd name="connsiteY23" fmla="*/ 752370 h 3500851"/>
              <a:gd name="connsiteX24" fmla="*/ 2972411 w 7398361"/>
              <a:gd name="connsiteY24" fmla="*/ 828570 h 3500851"/>
              <a:gd name="connsiteX25" fmla="*/ 3099411 w 7398361"/>
              <a:gd name="connsiteY25" fmla="*/ 879370 h 3500851"/>
              <a:gd name="connsiteX26" fmla="*/ 3188311 w 7398361"/>
              <a:gd name="connsiteY26" fmla="*/ 892070 h 3500851"/>
              <a:gd name="connsiteX27" fmla="*/ 3251811 w 7398361"/>
              <a:gd name="connsiteY27" fmla="*/ 955570 h 3500851"/>
              <a:gd name="connsiteX28" fmla="*/ 3340711 w 7398361"/>
              <a:gd name="connsiteY28" fmla="*/ 974620 h 3500851"/>
              <a:gd name="connsiteX29" fmla="*/ 3429611 w 7398361"/>
              <a:gd name="connsiteY29" fmla="*/ 949220 h 3500851"/>
              <a:gd name="connsiteX30" fmla="*/ 3512161 w 7398361"/>
              <a:gd name="connsiteY30" fmla="*/ 1006370 h 3500851"/>
              <a:gd name="connsiteX31" fmla="*/ 3493111 w 7398361"/>
              <a:gd name="connsiteY31" fmla="*/ 1057170 h 3500851"/>
              <a:gd name="connsiteX32" fmla="*/ 3524861 w 7398361"/>
              <a:gd name="connsiteY32" fmla="*/ 1171470 h 3500851"/>
              <a:gd name="connsiteX33" fmla="*/ 3664561 w 7398361"/>
              <a:gd name="connsiteY33" fmla="*/ 1234970 h 3500851"/>
              <a:gd name="connsiteX34" fmla="*/ 3797911 w 7398361"/>
              <a:gd name="connsiteY34" fmla="*/ 1311170 h 3500851"/>
              <a:gd name="connsiteX35" fmla="*/ 3874111 w 7398361"/>
              <a:gd name="connsiteY35" fmla="*/ 1330220 h 3500851"/>
              <a:gd name="connsiteX36" fmla="*/ 3956661 w 7398361"/>
              <a:gd name="connsiteY36" fmla="*/ 1241320 h 3500851"/>
              <a:gd name="connsiteX37" fmla="*/ 3956661 w 7398361"/>
              <a:gd name="connsiteY37" fmla="*/ 1165120 h 3500851"/>
              <a:gd name="connsiteX38" fmla="*/ 4039211 w 7398361"/>
              <a:gd name="connsiteY38" fmla="*/ 1152420 h 3500851"/>
              <a:gd name="connsiteX39" fmla="*/ 4102711 w 7398361"/>
              <a:gd name="connsiteY39" fmla="*/ 1177820 h 3500851"/>
              <a:gd name="connsiteX40" fmla="*/ 4159861 w 7398361"/>
              <a:gd name="connsiteY40" fmla="*/ 1266720 h 3500851"/>
              <a:gd name="connsiteX41" fmla="*/ 4248761 w 7398361"/>
              <a:gd name="connsiteY41" fmla="*/ 1342920 h 3500851"/>
              <a:gd name="connsiteX42" fmla="*/ 4280511 w 7398361"/>
              <a:gd name="connsiteY42" fmla="*/ 1419120 h 3500851"/>
              <a:gd name="connsiteX43" fmla="*/ 4420211 w 7398361"/>
              <a:gd name="connsiteY43" fmla="*/ 1488970 h 3500851"/>
              <a:gd name="connsiteX44" fmla="*/ 4471011 w 7398361"/>
              <a:gd name="connsiteY44" fmla="*/ 1508020 h 3500851"/>
              <a:gd name="connsiteX45" fmla="*/ 4540861 w 7398361"/>
              <a:gd name="connsiteY45" fmla="*/ 1641370 h 3500851"/>
              <a:gd name="connsiteX46" fmla="*/ 4686911 w 7398361"/>
              <a:gd name="connsiteY46" fmla="*/ 1749320 h 3500851"/>
              <a:gd name="connsiteX47" fmla="*/ 4788511 w 7398361"/>
              <a:gd name="connsiteY47" fmla="*/ 1812820 h 3500851"/>
              <a:gd name="connsiteX48" fmla="*/ 4813911 w 7398361"/>
              <a:gd name="connsiteY48" fmla="*/ 1927120 h 3500851"/>
              <a:gd name="connsiteX49" fmla="*/ 4928211 w 7398361"/>
              <a:gd name="connsiteY49" fmla="*/ 2016020 h 3500851"/>
              <a:gd name="connsiteX50" fmla="*/ 5080611 w 7398361"/>
              <a:gd name="connsiteY50" fmla="*/ 2111270 h 3500851"/>
              <a:gd name="connsiteX51" fmla="*/ 5252061 w 7398361"/>
              <a:gd name="connsiteY51" fmla="*/ 2174770 h 3500851"/>
              <a:gd name="connsiteX52" fmla="*/ 5404461 w 7398361"/>
              <a:gd name="connsiteY52" fmla="*/ 2238270 h 3500851"/>
              <a:gd name="connsiteX53" fmla="*/ 5550511 w 7398361"/>
              <a:gd name="connsiteY53" fmla="*/ 2206520 h 3500851"/>
              <a:gd name="connsiteX54" fmla="*/ 5601311 w 7398361"/>
              <a:gd name="connsiteY54" fmla="*/ 2181120 h 3500851"/>
              <a:gd name="connsiteX55" fmla="*/ 5690211 w 7398361"/>
              <a:gd name="connsiteY55" fmla="*/ 2193820 h 3500851"/>
              <a:gd name="connsiteX56" fmla="*/ 5798161 w 7398361"/>
              <a:gd name="connsiteY56" fmla="*/ 2270020 h 3500851"/>
              <a:gd name="connsiteX57" fmla="*/ 5906111 w 7398361"/>
              <a:gd name="connsiteY57" fmla="*/ 2282720 h 3500851"/>
              <a:gd name="connsiteX58" fmla="*/ 6064861 w 7398361"/>
              <a:gd name="connsiteY58" fmla="*/ 2339870 h 3500851"/>
              <a:gd name="connsiteX59" fmla="*/ 6172811 w 7398361"/>
              <a:gd name="connsiteY59" fmla="*/ 2409720 h 3500851"/>
              <a:gd name="connsiteX60" fmla="*/ 6223611 w 7398361"/>
              <a:gd name="connsiteY60" fmla="*/ 2479570 h 3500851"/>
              <a:gd name="connsiteX61" fmla="*/ 6382361 w 7398361"/>
              <a:gd name="connsiteY61" fmla="*/ 2536720 h 3500851"/>
              <a:gd name="connsiteX62" fmla="*/ 6509361 w 7398361"/>
              <a:gd name="connsiteY62" fmla="*/ 2555770 h 3500851"/>
              <a:gd name="connsiteX63" fmla="*/ 6585561 w 7398361"/>
              <a:gd name="connsiteY63" fmla="*/ 2555770 h 3500851"/>
              <a:gd name="connsiteX64" fmla="*/ 6725261 w 7398361"/>
              <a:gd name="connsiteY64" fmla="*/ 2631970 h 3500851"/>
              <a:gd name="connsiteX65" fmla="*/ 6909411 w 7398361"/>
              <a:gd name="connsiteY65" fmla="*/ 2701820 h 3500851"/>
              <a:gd name="connsiteX66" fmla="*/ 7106261 w 7398361"/>
              <a:gd name="connsiteY66" fmla="*/ 2739920 h 3500851"/>
              <a:gd name="connsiteX67" fmla="*/ 7385661 w 7398361"/>
              <a:gd name="connsiteY67" fmla="*/ 2809770 h 3500851"/>
              <a:gd name="connsiteX68" fmla="*/ 7398361 w 7398361"/>
              <a:gd name="connsiteY68" fmla="*/ 2816120 h 3500851"/>
              <a:gd name="connsiteX69" fmla="*/ 5442630 w 7398361"/>
              <a:gd name="connsiteY69" fmla="*/ 3322532 h 3500851"/>
              <a:gd name="connsiteX70" fmla="*/ 2858111 w 7398361"/>
              <a:gd name="connsiteY70" fmla="*/ 3374920 h 3500851"/>
              <a:gd name="connsiteX71" fmla="*/ 611 w 7398361"/>
              <a:gd name="connsiteY71" fmla="*/ 3425720 h 3500851"/>
              <a:gd name="connsiteX72" fmla="*/ 611 w 7398361"/>
              <a:gd name="connsiteY72" fmla="*/ 66570 h 3500851"/>
              <a:gd name="connsiteX0" fmla="*/ 611 w 7398361"/>
              <a:gd name="connsiteY0" fmla="*/ 66570 h 3500851"/>
              <a:gd name="connsiteX1" fmla="*/ 83161 w 7398361"/>
              <a:gd name="connsiteY1" fmla="*/ 130070 h 3500851"/>
              <a:gd name="connsiteX2" fmla="*/ 203811 w 7398361"/>
              <a:gd name="connsiteY2" fmla="*/ 161820 h 3500851"/>
              <a:gd name="connsiteX3" fmla="*/ 280011 w 7398361"/>
              <a:gd name="connsiteY3" fmla="*/ 187220 h 3500851"/>
              <a:gd name="connsiteX4" fmla="*/ 381611 w 7398361"/>
              <a:gd name="connsiteY4" fmla="*/ 212620 h 3500851"/>
              <a:gd name="connsiteX5" fmla="*/ 489561 w 7398361"/>
              <a:gd name="connsiteY5" fmla="*/ 187220 h 3500851"/>
              <a:gd name="connsiteX6" fmla="*/ 616561 w 7398361"/>
              <a:gd name="connsiteY6" fmla="*/ 180870 h 3500851"/>
              <a:gd name="connsiteX7" fmla="*/ 749911 w 7398361"/>
              <a:gd name="connsiteY7" fmla="*/ 199920 h 3500851"/>
              <a:gd name="connsiteX8" fmla="*/ 794361 w 7398361"/>
              <a:gd name="connsiteY8" fmla="*/ 238020 h 3500851"/>
              <a:gd name="connsiteX9" fmla="*/ 1054711 w 7398361"/>
              <a:gd name="connsiteY9" fmla="*/ 307870 h 3500851"/>
              <a:gd name="connsiteX10" fmla="*/ 1213461 w 7398361"/>
              <a:gd name="connsiteY10" fmla="*/ 396770 h 3500851"/>
              <a:gd name="connsiteX11" fmla="*/ 1397611 w 7398361"/>
              <a:gd name="connsiteY11" fmla="*/ 466620 h 3500851"/>
              <a:gd name="connsiteX12" fmla="*/ 1594461 w 7398361"/>
              <a:gd name="connsiteY12" fmla="*/ 460270 h 3500851"/>
              <a:gd name="connsiteX13" fmla="*/ 1721461 w 7398361"/>
              <a:gd name="connsiteY13" fmla="*/ 422170 h 3500851"/>
              <a:gd name="connsiteX14" fmla="*/ 1848461 w 7398361"/>
              <a:gd name="connsiteY14" fmla="*/ 492020 h 3500851"/>
              <a:gd name="connsiteX15" fmla="*/ 1873861 w 7398361"/>
              <a:gd name="connsiteY15" fmla="*/ 549170 h 3500851"/>
              <a:gd name="connsiteX16" fmla="*/ 1886561 w 7398361"/>
              <a:gd name="connsiteY16" fmla="*/ 606320 h 3500851"/>
              <a:gd name="connsiteX17" fmla="*/ 1994511 w 7398361"/>
              <a:gd name="connsiteY17" fmla="*/ 625370 h 3500851"/>
              <a:gd name="connsiteX18" fmla="*/ 2083411 w 7398361"/>
              <a:gd name="connsiteY18" fmla="*/ 606320 h 3500851"/>
              <a:gd name="connsiteX19" fmla="*/ 2235811 w 7398361"/>
              <a:gd name="connsiteY19" fmla="*/ 580920 h 3500851"/>
              <a:gd name="connsiteX20" fmla="*/ 2343761 w 7398361"/>
              <a:gd name="connsiteY20" fmla="*/ 599970 h 3500851"/>
              <a:gd name="connsiteX21" fmla="*/ 2483461 w 7398361"/>
              <a:gd name="connsiteY21" fmla="*/ 638070 h 3500851"/>
              <a:gd name="connsiteX22" fmla="*/ 2616811 w 7398361"/>
              <a:gd name="connsiteY22" fmla="*/ 682520 h 3500851"/>
              <a:gd name="connsiteX23" fmla="*/ 2845411 w 7398361"/>
              <a:gd name="connsiteY23" fmla="*/ 752370 h 3500851"/>
              <a:gd name="connsiteX24" fmla="*/ 2972411 w 7398361"/>
              <a:gd name="connsiteY24" fmla="*/ 828570 h 3500851"/>
              <a:gd name="connsiteX25" fmla="*/ 3099411 w 7398361"/>
              <a:gd name="connsiteY25" fmla="*/ 879370 h 3500851"/>
              <a:gd name="connsiteX26" fmla="*/ 3188311 w 7398361"/>
              <a:gd name="connsiteY26" fmla="*/ 892070 h 3500851"/>
              <a:gd name="connsiteX27" fmla="*/ 3251811 w 7398361"/>
              <a:gd name="connsiteY27" fmla="*/ 955570 h 3500851"/>
              <a:gd name="connsiteX28" fmla="*/ 3340711 w 7398361"/>
              <a:gd name="connsiteY28" fmla="*/ 974620 h 3500851"/>
              <a:gd name="connsiteX29" fmla="*/ 3429611 w 7398361"/>
              <a:gd name="connsiteY29" fmla="*/ 949220 h 3500851"/>
              <a:gd name="connsiteX30" fmla="*/ 3512161 w 7398361"/>
              <a:gd name="connsiteY30" fmla="*/ 1006370 h 3500851"/>
              <a:gd name="connsiteX31" fmla="*/ 3493111 w 7398361"/>
              <a:gd name="connsiteY31" fmla="*/ 1057170 h 3500851"/>
              <a:gd name="connsiteX32" fmla="*/ 3524861 w 7398361"/>
              <a:gd name="connsiteY32" fmla="*/ 1171470 h 3500851"/>
              <a:gd name="connsiteX33" fmla="*/ 3664561 w 7398361"/>
              <a:gd name="connsiteY33" fmla="*/ 1234970 h 3500851"/>
              <a:gd name="connsiteX34" fmla="*/ 3797911 w 7398361"/>
              <a:gd name="connsiteY34" fmla="*/ 1311170 h 3500851"/>
              <a:gd name="connsiteX35" fmla="*/ 3874111 w 7398361"/>
              <a:gd name="connsiteY35" fmla="*/ 1330220 h 3500851"/>
              <a:gd name="connsiteX36" fmla="*/ 3956661 w 7398361"/>
              <a:gd name="connsiteY36" fmla="*/ 1241320 h 3500851"/>
              <a:gd name="connsiteX37" fmla="*/ 3956661 w 7398361"/>
              <a:gd name="connsiteY37" fmla="*/ 1165120 h 3500851"/>
              <a:gd name="connsiteX38" fmla="*/ 4039211 w 7398361"/>
              <a:gd name="connsiteY38" fmla="*/ 1152420 h 3500851"/>
              <a:gd name="connsiteX39" fmla="*/ 4102711 w 7398361"/>
              <a:gd name="connsiteY39" fmla="*/ 1177820 h 3500851"/>
              <a:gd name="connsiteX40" fmla="*/ 4159861 w 7398361"/>
              <a:gd name="connsiteY40" fmla="*/ 1266720 h 3500851"/>
              <a:gd name="connsiteX41" fmla="*/ 4248761 w 7398361"/>
              <a:gd name="connsiteY41" fmla="*/ 1342920 h 3500851"/>
              <a:gd name="connsiteX42" fmla="*/ 4280511 w 7398361"/>
              <a:gd name="connsiteY42" fmla="*/ 1419120 h 3500851"/>
              <a:gd name="connsiteX43" fmla="*/ 4420211 w 7398361"/>
              <a:gd name="connsiteY43" fmla="*/ 1488970 h 3500851"/>
              <a:gd name="connsiteX44" fmla="*/ 4471011 w 7398361"/>
              <a:gd name="connsiteY44" fmla="*/ 1508020 h 3500851"/>
              <a:gd name="connsiteX45" fmla="*/ 4540861 w 7398361"/>
              <a:gd name="connsiteY45" fmla="*/ 1641370 h 3500851"/>
              <a:gd name="connsiteX46" fmla="*/ 4686911 w 7398361"/>
              <a:gd name="connsiteY46" fmla="*/ 1749320 h 3500851"/>
              <a:gd name="connsiteX47" fmla="*/ 4788511 w 7398361"/>
              <a:gd name="connsiteY47" fmla="*/ 1812820 h 3500851"/>
              <a:gd name="connsiteX48" fmla="*/ 4813911 w 7398361"/>
              <a:gd name="connsiteY48" fmla="*/ 1927120 h 3500851"/>
              <a:gd name="connsiteX49" fmla="*/ 4928211 w 7398361"/>
              <a:gd name="connsiteY49" fmla="*/ 2016020 h 3500851"/>
              <a:gd name="connsiteX50" fmla="*/ 5080611 w 7398361"/>
              <a:gd name="connsiteY50" fmla="*/ 2111270 h 3500851"/>
              <a:gd name="connsiteX51" fmla="*/ 5252061 w 7398361"/>
              <a:gd name="connsiteY51" fmla="*/ 2174770 h 3500851"/>
              <a:gd name="connsiteX52" fmla="*/ 5404461 w 7398361"/>
              <a:gd name="connsiteY52" fmla="*/ 2238270 h 3500851"/>
              <a:gd name="connsiteX53" fmla="*/ 5550511 w 7398361"/>
              <a:gd name="connsiteY53" fmla="*/ 2206520 h 3500851"/>
              <a:gd name="connsiteX54" fmla="*/ 5601311 w 7398361"/>
              <a:gd name="connsiteY54" fmla="*/ 2181120 h 3500851"/>
              <a:gd name="connsiteX55" fmla="*/ 5690211 w 7398361"/>
              <a:gd name="connsiteY55" fmla="*/ 2193820 h 3500851"/>
              <a:gd name="connsiteX56" fmla="*/ 5798161 w 7398361"/>
              <a:gd name="connsiteY56" fmla="*/ 2270020 h 3500851"/>
              <a:gd name="connsiteX57" fmla="*/ 5906111 w 7398361"/>
              <a:gd name="connsiteY57" fmla="*/ 2282720 h 3500851"/>
              <a:gd name="connsiteX58" fmla="*/ 6064861 w 7398361"/>
              <a:gd name="connsiteY58" fmla="*/ 2339870 h 3500851"/>
              <a:gd name="connsiteX59" fmla="*/ 6172811 w 7398361"/>
              <a:gd name="connsiteY59" fmla="*/ 2409720 h 3500851"/>
              <a:gd name="connsiteX60" fmla="*/ 6223611 w 7398361"/>
              <a:gd name="connsiteY60" fmla="*/ 2479570 h 3500851"/>
              <a:gd name="connsiteX61" fmla="*/ 6382361 w 7398361"/>
              <a:gd name="connsiteY61" fmla="*/ 2536720 h 3500851"/>
              <a:gd name="connsiteX62" fmla="*/ 6509361 w 7398361"/>
              <a:gd name="connsiteY62" fmla="*/ 2555770 h 3500851"/>
              <a:gd name="connsiteX63" fmla="*/ 6585561 w 7398361"/>
              <a:gd name="connsiteY63" fmla="*/ 2555770 h 3500851"/>
              <a:gd name="connsiteX64" fmla="*/ 6725261 w 7398361"/>
              <a:gd name="connsiteY64" fmla="*/ 2631970 h 3500851"/>
              <a:gd name="connsiteX65" fmla="*/ 6909411 w 7398361"/>
              <a:gd name="connsiteY65" fmla="*/ 2701820 h 3500851"/>
              <a:gd name="connsiteX66" fmla="*/ 7106261 w 7398361"/>
              <a:gd name="connsiteY66" fmla="*/ 2739920 h 3500851"/>
              <a:gd name="connsiteX67" fmla="*/ 7385661 w 7398361"/>
              <a:gd name="connsiteY67" fmla="*/ 2809770 h 3500851"/>
              <a:gd name="connsiteX68" fmla="*/ 7398361 w 7398361"/>
              <a:gd name="connsiteY68" fmla="*/ 2816120 h 3500851"/>
              <a:gd name="connsiteX69" fmla="*/ 5442630 w 7398361"/>
              <a:gd name="connsiteY69" fmla="*/ 3322532 h 3500851"/>
              <a:gd name="connsiteX70" fmla="*/ 2858111 w 7398361"/>
              <a:gd name="connsiteY70" fmla="*/ 3374920 h 3500851"/>
              <a:gd name="connsiteX71" fmla="*/ 611 w 7398361"/>
              <a:gd name="connsiteY71" fmla="*/ 3425720 h 3500851"/>
              <a:gd name="connsiteX72" fmla="*/ 611 w 7398361"/>
              <a:gd name="connsiteY72" fmla="*/ 66570 h 3500851"/>
              <a:gd name="connsiteX0" fmla="*/ 611 w 7398361"/>
              <a:gd name="connsiteY0" fmla="*/ 66570 h 3500851"/>
              <a:gd name="connsiteX1" fmla="*/ 83161 w 7398361"/>
              <a:gd name="connsiteY1" fmla="*/ 130070 h 3500851"/>
              <a:gd name="connsiteX2" fmla="*/ 203811 w 7398361"/>
              <a:gd name="connsiteY2" fmla="*/ 161820 h 3500851"/>
              <a:gd name="connsiteX3" fmla="*/ 280011 w 7398361"/>
              <a:gd name="connsiteY3" fmla="*/ 187220 h 3500851"/>
              <a:gd name="connsiteX4" fmla="*/ 381611 w 7398361"/>
              <a:gd name="connsiteY4" fmla="*/ 212620 h 3500851"/>
              <a:gd name="connsiteX5" fmla="*/ 489561 w 7398361"/>
              <a:gd name="connsiteY5" fmla="*/ 187220 h 3500851"/>
              <a:gd name="connsiteX6" fmla="*/ 616561 w 7398361"/>
              <a:gd name="connsiteY6" fmla="*/ 180870 h 3500851"/>
              <a:gd name="connsiteX7" fmla="*/ 749911 w 7398361"/>
              <a:gd name="connsiteY7" fmla="*/ 199920 h 3500851"/>
              <a:gd name="connsiteX8" fmla="*/ 794361 w 7398361"/>
              <a:gd name="connsiteY8" fmla="*/ 238020 h 3500851"/>
              <a:gd name="connsiteX9" fmla="*/ 1054711 w 7398361"/>
              <a:gd name="connsiteY9" fmla="*/ 307870 h 3500851"/>
              <a:gd name="connsiteX10" fmla="*/ 1213461 w 7398361"/>
              <a:gd name="connsiteY10" fmla="*/ 396770 h 3500851"/>
              <a:gd name="connsiteX11" fmla="*/ 1397611 w 7398361"/>
              <a:gd name="connsiteY11" fmla="*/ 466620 h 3500851"/>
              <a:gd name="connsiteX12" fmla="*/ 1594461 w 7398361"/>
              <a:gd name="connsiteY12" fmla="*/ 460270 h 3500851"/>
              <a:gd name="connsiteX13" fmla="*/ 1721461 w 7398361"/>
              <a:gd name="connsiteY13" fmla="*/ 422170 h 3500851"/>
              <a:gd name="connsiteX14" fmla="*/ 1848461 w 7398361"/>
              <a:gd name="connsiteY14" fmla="*/ 492020 h 3500851"/>
              <a:gd name="connsiteX15" fmla="*/ 1873861 w 7398361"/>
              <a:gd name="connsiteY15" fmla="*/ 549170 h 3500851"/>
              <a:gd name="connsiteX16" fmla="*/ 1886561 w 7398361"/>
              <a:gd name="connsiteY16" fmla="*/ 606320 h 3500851"/>
              <a:gd name="connsiteX17" fmla="*/ 1994511 w 7398361"/>
              <a:gd name="connsiteY17" fmla="*/ 625370 h 3500851"/>
              <a:gd name="connsiteX18" fmla="*/ 2083411 w 7398361"/>
              <a:gd name="connsiteY18" fmla="*/ 606320 h 3500851"/>
              <a:gd name="connsiteX19" fmla="*/ 2235811 w 7398361"/>
              <a:gd name="connsiteY19" fmla="*/ 580920 h 3500851"/>
              <a:gd name="connsiteX20" fmla="*/ 2343761 w 7398361"/>
              <a:gd name="connsiteY20" fmla="*/ 599970 h 3500851"/>
              <a:gd name="connsiteX21" fmla="*/ 2483461 w 7398361"/>
              <a:gd name="connsiteY21" fmla="*/ 638070 h 3500851"/>
              <a:gd name="connsiteX22" fmla="*/ 2616811 w 7398361"/>
              <a:gd name="connsiteY22" fmla="*/ 682520 h 3500851"/>
              <a:gd name="connsiteX23" fmla="*/ 2845411 w 7398361"/>
              <a:gd name="connsiteY23" fmla="*/ 752370 h 3500851"/>
              <a:gd name="connsiteX24" fmla="*/ 2972411 w 7398361"/>
              <a:gd name="connsiteY24" fmla="*/ 828570 h 3500851"/>
              <a:gd name="connsiteX25" fmla="*/ 3099411 w 7398361"/>
              <a:gd name="connsiteY25" fmla="*/ 879370 h 3500851"/>
              <a:gd name="connsiteX26" fmla="*/ 3188311 w 7398361"/>
              <a:gd name="connsiteY26" fmla="*/ 892070 h 3500851"/>
              <a:gd name="connsiteX27" fmla="*/ 3251811 w 7398361"/>
              <a:gd name="connsiteY27" fmla="*/ 955570 h 3500851"/>
              <a:gd name="connsiteX28" fmla="*/ 3340711 w 7398361"/>
              <a:gd name="connsiteY28" fmla="*/ 974620 h 3500851"/>
              <a:gd name="connsiteX29" fmla="*/ 3429611 w 7398361"/>
              <a:gd name="connsiteY29" fmla="*/ 949220 h 3500851"/>
              <a:gd name="connsiteX30" fmla="*/ 3512161 w 7398361"/>
              <a:gd name="connsiteY30" fmla="*/ 1006370 h 3500851"/>
              <a:gd name="connsiteX31" fmla="*/ 3493111 w 7398361"/>
              <a:gd name="connsiteY31" fmla="*/ 1057170 h 3500851"/>
              <a:gd name="connsiteX32" fmla="*/ 3524861 w 7398361"/>
              <a:gd name="connsiteY32" fmla="*/ 1171470 h 3500851"/>
              <a:gd name="connsiteX33" fmla="*/ 3664561 w 7398361"/>
              <a:gd name="connsiteY33" fmla="*/ 1234970 h 3500851"/>
              <a:gd name="connsiteX34" fmla="*/ 3797911 w 7398361"/>
              <a:gd name="connsiteY34" fmla="*/ 1311170 h 3500851"/>
              <a:gd name="connsiteX35" fmla="*/ 3874111 w 7398361"/>
              <a:gd name="connsiteY35" fmla="*/ 1330220 h 3500851"/>
              <a:gd name="connsiteX36" fmla="*/ 3956661 w 7398361"/>
              <a:gd name="connsiteY36" fmla="*/ 1241320 h 3500851"/>
              <a:gd name="connsiteX37" fmla="*/ 3956661 w 7398361"/>
              <a:gd name="connsiteY37" fmla="*/ 1165120 h 3500851"/>
              <a:gd name="connsiteX38" fmla="*/ 4039211 w 7398361"/>
              <a:gd name="connsiteY38" fmla="*/ 1152420 h 3500851"/>
              <a:gd name="connsiteX39" fmla="*/ 4102711 w 7398361"/>
              <a:gd name="connsiteY39" fmla="*/ 1177820 h 3500851"/>
              <a:gd name="connsiteX40" fmla="*/ 4159861 w 7398361"/>
              <a:gd name="connsiteY40" fmla="*/ 1266720 h 3500851"/>
              <a:gd name="connsiteX41" fmla="*/ 4248761 w 7398361"/>
              <a:gd name="connsiteY41" fmla="*/ 1342920 h 3500851"/>
              <a:gd name="connsiteX42" fmla="*/ 4280511 w 7398361"/>
              <a:gd name="connsiteY42" fmla="*/ 1419120 h 3500851"/>
              <a:gd name="connsiteX43" fmla="*/ 4420211 w 7398361"/>
              <a:gd name="connsiteY43" fmla="*/ 1488970 h 3500851"/>
              <a:gd name="connsiteX44" fmla="*/ 4471011 w 7398361"/>
              <a:gd name="connsiteY44" fmla="*/ 1508020 h 3500851"/>
              <a:gd name="connsiteX45" fmla="*/ 4540861 w 7398361"/>
              <a:gd name="connsiteY45" fmla="*/ 1641370 h 3500851"/>
              <a:gd name="connsiteX46" fmla="*/ 4686911 w 7398361"/>
              <a:gd name="connsiteY46" fmla="*/ 1749320 h 3500851"/>
              <a:gd name="connsiteX47" fmla="*/ 4788511 w 7398361"/>
              <a:gd name="connsiteY47" fmla="*/ 1812820 h 3500851"/>
              <a:gd name="connsiteX48" fmla="*/ 4813911 w 7398361"/>
              <a:gd name="connsiteY48" fmla="*/ 1927120 h 3500851"/>
              <a:gd name="connsiteX49" fmla="*/ 4928211 w 7398361"/>
              <a:gd name="connsiteY49" fmla="*/ 2016020 h 3500851"/>
              <a:gd name="connsiteX50" fmla="*/ 5080611 w 7398361"/>
              <a:gd name="connsiteY50" fmla="*/ 2111270 h 3500851"/>
              <a:gd name="connsiteX51" fmla="*/ 5252061 w 7398361"/>
              <a:gd name="connsiteY51" fmla="*/ 2174770 h 3500851"/>
              <a:gd name="connsiteX52" fmla="*/ 5404461 w 7398361"/>
              <a:gd name="connsiteY52" fmla="*/ 2238270 h 3500851"/>
              <a:gd name="connsiteX53" fmla="*/ 5550511 w 7398361"/>
              <a:gd name="connsiteY53" fmla="*/ 2206520 h 3500851"/>
              <a:gd name="connsiteX54" fmla="*/ 5601311 w 7398361"/>
              <a:gd name="connsiteY54" fmla="*/ 2181120 h 3500851"/>
              <a:gd name="connsiteX55" fmla="*/ 5690211 w 7398361"/>
              <a:gd name="connsiteY55" fmla="*/ 2193820 h 3500851"/>
              <a:gd name="connsiteX56" fmla="*/ 5798161 w 7398361"/>
              <a:gd name="connsiteY56" fmla="*/ 2270020 h 3500851"/>
              <a:gd name="connsiteX57" fmla="*/ 5906111 w 7398361"/>
              <a:gd name="connsiteY57" fmla="*/ 2282720 h 3500851"/>
              <a:gd name="connsiteX58" fmla="*/ 6064861 w 7398361"/>
              <a:gd name="connsiteY58" fmla="*/ 2339870 h 3500851"/>
              <a:gd name="connsiteX59" fmla="*/ 6172811 w 7398361"/>
              <a:gd name="connsiteY59" fmla="*/ 2409720 h 3500851"/>
              <a:gd name="connsiteX60" fmla="*/ 6223611 w 7398361"/>
              <a:gd name="connsiteY60" fmla="*/ 2479570 h 3500851"/>
              <a:gd name="connsiteX61" fmla="*/ 6382361 w 7398361"/>
              <a:gd name="connsiteY61" fmla="*/ 2536720 h 3500851"/>
              <a:gd name="connsiteX62" fmla="*/ 6509361 w 7398361"/>
              <a:gd name="connsiteY62" fmla="*/ 2555770 h 3500851"/>
              <a:gd name="connsiteX63" fmla="*/ 6585561 w 7398361"/>
              <a:gd name="connsiteY63" fmla="*/ 2555770 h 3500851"/>
              <a:gd name="connsiteX64" fmla="*/ 6725261 w 7398361"/>
              <a:gd name="connsiteY64" fmla="*/ 2631970 h 3500851"/>
              <a:gd name="connsiteX65" fmla="*/ 6909411 w 7398361"/>
              <a:gd name="connsiteY65" fmla="*/ 2701820 h 3500851"/>
              <a:gd name="connsiteX66" fmla="*/ 7106261 w 7398361"/>
              <a:gd name="connsiteY66" fmla="*/ 2739920 h 3500851"/>
              <a:gd name="connsiteX67" fmla="*/ 7385661 w 7398361"/>
              <a:gd name="connsiteY67" fmla="*/ 2809770 h 3500851"/>
              <a:gd name="connsiteX68" fmla="*/ 7398361 w 7398361"/>
              <a:gd name="connsiteY68" fmla="*/ 2816120 h 3500851"/>
              <a:gd name="connsiteX69" fmla="*/ 5442630 w 7398361"/>
              <a:gd name="connsiteY69" fmla="*/ 3322532 h 3500851"/>
              <a:gd name="connsiteX70" fmla="*/ 4159930 w 7398361"/>
              <a:gd name="connsiteY70" fmla="*/ 3335232 h 3500851"/>
              <a:gd name="connsiteX71" fmla="*/ 2858111 w 7398361"/>
              <a:gd name="connsiteY71" fmla="*/ 3374920 h 3500851"/>
              <a:gd name="connsiteX72" fmla="*/ 611 w 7398361"/>
              <a:gd name="connsiteY72" fmla="*/ 3425720 h 3500851"/>
              <a:gd name="connsiteX73" fmla="*/ 611 w 7398361"/>
              <a:gd name="connsiteY73" fmla="*/ 66570 h 3500851"/>
              <a:gd name="connsiteX0" fmla="*/ 611 w 7398361"/>
              <a:gd name="connsiteY0" fmla="*/ 66570 h 3500851"/>
              <a:gd name="connsiteX1" fmla="*/ 83161 w 7398361"/>
              <a:gd name="connsiteY1" fmla="*/ 130070 h 3500851"/>
              <a:gd name="connsiteX2" fmla="*/ 203811 w 7398361"/>
              <a:gd name="connsiteY2" fmla="*/ 161820 h 3500851"/>
              <a:gd name="connsiteX3" fmla="*/ 280011 w 7398361"/>
              <a:gd name="connsiteY3" fmla="*/ 187220 h 3500851"/>
              <a:gd name="connsiteX4" fmla="*/ 381611 w 7398361"/>
              <a:gd name="connsiteY4" fmla="*/ 212620 h 3500851"/>
              <a:gd name="connsiteX5" fmla="*/ 489561 w 7398361"/>
              <a:gd name="connsiteY5" fmla="*/ 187220 h 3500851"/>
              <a:gd name="connsiteX6" fmla="*/ 616561 w 7398361"/>
              <a:gd name="connsiteY6" fmla="*/ 180870 h 3500851"/>
              <a:gd name="connsiteX7" fmla="*/ 749911 w 7398361"/>
              <a:gd name="connsiteY7" fmla="*/ 199920 h 3500851"/>
              <a:gd name="connsiteX8" fmla="*/ 794361 w 7398361"/>
              <a:gd name="connsiteY8" fmla="*/ 238020 h 3500851"/>
              <a:gd name="connsiteX9" fmla="*/ 1054711 w 7398361"/>
              <a:gd name="connsiteY9" fmla="*/ 307870 h 3500851"/>
              <a:gd name="connsiteX10" fmla="*/ 1213461 w 7398361"/>
              <a:gd name="connsiteY10" fmla="*/ 396770 h 3500851"/>
              <a:gd name="connsiteX11" fmla="*/ 1397611 w 7398361"/>
              <a:gd name="connsiteY11" fmla="*/ 466620 h 3500851"/>
              <a:gd name="connsiteX12" fmla="*/ 1594461 w 7398361"/>
              <a:gd name="connsiteY12" fmla="*/ 460270 h 3500851"/>
              <a:gd name="connsiteX13" fmla="*/ 1721461 w 7398361"/>
              <a:gd name="connsiteY13" fmla="*/ 422170 h 3500851"/>
              <a:gd name="connsiteX14" fmla="*/ 1848461 w 7398361"/>
              <a:gd name="connsiteY14" fmla="*/ 492020 h 3500851"/>
              <a:gd name="connsiteX15" fmla="*/ 1873861 w 7398361"/>
              <a:gd name="connsiteY15" fmla="*/ 549170 h 3500851"/>
              <a:gd name="connsiteX16" fmla="*/ 1886561 w 7398361"/>
              <a:gd name="connsiteY16" fmla="*/ 606320 h 3500851"/>
              <a:gd name="connsiteX17" fmla="*/ 1994511 w 7398361"/>
              <a:gd name="connsiteY17" fmla="*/ 625370 h 3500851"/>
              <a:gd name="connsiteX18" fmla="*/ 2083411 w 7398361"/>
              <a:gd name="connsiteY18" fmla="*/ 606320 h 3500851"/>
              <a:gd name="connsiteX19" fmla="*/ 2235811 w 7398361"/>
              <a:gd name="connsiteY19" fmla="*/ 580920 h 3500851"/>
              <a:gd name="connsiteX20" fmla="*/ 2343761 w 7398361"/>
              <a:gd name="connsiteY20" fmla="*/ 599970 h 3500851"/>
              <a:gd name="connsiteX21" fmla="*/ 2483461 w 7398361"/>
              <a:gd name="connsiteY21" fmla="*/ 638070 h 3500851"/>
              <a:gd name="connsiteX22" fmla="*/ 2616811 w 7398361"/>
              <a:gd name="connsiteY22" fmla="*/ 682520 h 3500851"/>
              <a:gd name="connsiteX23" fmla="*/ 2845411 w 7398361"/>
              <a:gd name="connsiteY23" fmla="*/ 752370 h 3500851"/>
              <a:gd name="connsiteX24" fmla="*/ 2972411 w 7398361"/>
              <a:gd name="connsiteY24" fmla="*/ 828570 h 3500851"/>
              <a:gd name="connsiteX25" fmla="*/ 3099411 w 7398361"/>
              <a:gd name="connsiteY25" fmla="*/ 879370 h 3500851"/>
              <a:gd name="connsiteX26" fmla="*/ 3188311 w 7398361"/>
              <a:gd name="connsiteY26" fmla="*/ 892070 h 3500851"/>
              <a:gd name="connsiteX27" fmla="*/ 3251811 w 7398361"/>
              <a:gd name="connsiteY27" fmla="*/ 955570 h 3500851"/>
              <a:gd name="connsiteX28" fmla="*/ 3340711 w 7398361"/>
              <a:gd name="connsiteY28" fmla="*/ 974620 h 3500851"/>
              <a:gd name="connsiteX29" fmla="*/ 3429611 w 7398361"/>
              <a:gd name="connsiteY29" fmla="*/ 949220 h 3500851"/>
              <a:gd name="connsiteX30" fmla="*/ 3512161 w 7398361"/>
              <a:gd name="connsiteY30" fmla="*/ 1006370 h 3500851"/>
              <a:gd name="connsiteX31" fmla="*/ 3493111 w 7398361"/>
              <a:gd name="connsiteY31" fmla="*/ 1057170 h 3500851"/>
              <a:gd name="connsiteX32" fmla="*/ 3524861 w 7398361"/>
              <a:gd name="connsiteY32" fmla="*/ 1171470 h 3500851"/>
              <a:gd name="connsiteX33" fmla="*/ 3664561 w 7398361"/>
              <a:gd name="connsiteY33" fmla="*/ 1234970 h 3500851"/>
              <a:gd name="connsiteX34" fmla="*/ 3797911 w 7398361"/>
              <a:gd name="connsiteY34" fmla="*/ 1311170 h 3500851"/>
              <a:gd name="connsiteX35" fmla="*/ 3874111 w 7398361"/>
              <a:gd name="connsiteY35" fmla="*/ 1330220 h 3500851"/>
              <a:gd name="connsiteX36" fmla="*/ 3956661 w 7398361"/>
              <a:gd name="connsiteY36" fmla="*/ 1241320 h 3500851"/>
              <a:gd name="connsiteX37" fmla="*/ 3956661 w 7398361"/>
              <a:gd name="connsiteY37" fmla="*/ 1165120 h 3500851"/>
              <a:gd name="connsiteX38" fmla="*/ 4039211 w 7398361"/>
              <a:gd name="connsiteY38" fmla="*/ 1152420 h 3500851"/>
              <a:gd name="connsiteX39" fmla="*/ 4102711 w 7398361"/>
              <a:gd name="connsiteY39" fmla="*/ 1177820 h 3500851"/>
              <a:gd name="connsiteX40" fmla="*/ 4159861 w 7398361"/>
              <a:gd name="connsiteY40" fmla="*/ 1266720 h 3500851"/>
              <a:gd name="connsiteX41" fmla="*/ 4248761 w 7398361"/>
              <a:gd name="connsiteY41" fmla="*/ 1342920 h 3500851"/>
              <a:gd name="connsiteX42" fmla="*/ 4280511 w 7398361"/>
              <a:gd name="connsiteY42" fmla="*/ 1419120 h 3500851"/>
              <a:gd name="connsiteX43" fmla="*/ 4420211 w 7398361"/>
              <a:gd name="connsiteY43" fmla="*/ 1488970 h 3500851"/>
              <a:gd name="connsiteX44" fmla="*/ 4471011 w 7398361"/>
              <a:gd name="connsiteY44" fmla="*/ 1508020 h 3500851"/>
              <a:gd name="connsiteX45" fmla="*/ 4540861 w 7398361"/>
              <a:gd name="connsiteY45" fmla="*/ 1641370 h 3500851"/>
              <a:gd name="connsiteX46" fmla="*/ 4686911 w 7398361"/>
              <a:gd name="connsiteY46" fmla="*/ 1749320 h 3500851"/>
              <a:gd name="connsiteX47" fmla="*/ 4788511 w 7398361"/>
              <a:gd name="connsiteY47" fmla="*/ 1812820 h 3500851"/>
              <a:gd name="connsiteX48" fmla="*/ 4813911 w 7398361"/>
              <a:gd name="connsiteY48" fmla="*/ 1927120 h 3500851"/>
              <a:gd name="connsiteX49" fmla="*/ 4928211 w 7398361"/>
              <a:gd name="connsiteY49" fmla="*/ 2016020 h 3500851"/>
              <a:gd name="connsiteX50" fmla="*/ 5080611 w 7398361"/>
              <a:gd name="connsiteY50" fmla="*/ 2111270 h 3500851"/>
              <a:gd name="connsiteX51" fmla="*/ 5252061 w 7398361"/>
              <a:gd name="connsiteY51" fmla="*/ 2174770 h 3500851"/>
              <a:gd name="connsiteX52" fmla="*/ 5404461 w 7398361"/>
              <a:gd name="connsiteY52" fmla="*/ 2238270 h 3500851"/>
              <a:gd name="connsiteX53" fmla="*/ 5550511 w 7398361"/>
              <a:gd name="connsiteY53" fmla="*/ 2206520 h 3500851"/>
              <a:gd name="connsiteX54" fmla="*/ 5601311 w 7398361"/>
              <a:gd name="connsiteY54" fmla="*/ 2181120 h 3500851"/>
              <a:gd name="connsiteX55" fmla="*/ 5690211 w 7398361"/>
              <a:gd name="connsiteY55" fmla="*/ 2193820 h 3500851"/>
              <a:gd name="connsiteX56" fmla="*/ 5798161 w 7398361"/>
              <a:gd name="connsiteY56" fmla="*/ 2270020 h 3500851"/>
              <a:gd name="connsiteX57" fmla="*/ 5906111 w 7398361"/>
              <a:gd name="connsiteY57" fmla="*/ 2282720 h 3500851"/>
              <a:gd name="connsiteX58" fmla="*/ 6064861 w 7398361"/>
              <a:gd name="connsiteY58" fmla="*/ 2339870 h 3500851"/>
              <a:gd name="connsiteX59" fmla="*/ 6172811 w 7398361"/>
              <a:gd name="connsiteY59" fmla="*/ 2409720 h 3500851"/>
              <a:gd name="connsiteX60" fmla="*/ 6223611 w 7398361"/>
              <a:gd name="connsiteY60" fmla="*/ 2479570 h 3500851"/>
              <a:gd name="connsiteX61" fmla="*/ 6382361 w 7398361"/>
              <a:gd name="connsiteY61" fmla="*/ 2536720 h 3500851"/>
              <a:gd name="connsiteX62" fmla="*/ 6509361 w 7398361"/>
              <a:gd name="connsiteY62" fmla="*/ 2555770 h 3500851"/>
              <a:gd name="connsiteX63" fmla="*/ 6585561 w 7398361"/>
              <a:gd name="connsiteY63" fmla="*/ 2555770 h 3500851"/>
              <a:gd name="connsiteX64" fmla="*/ 6725261 w 7398361"/>
              <a:gd name="connsiteY64" fmla="*/ 2631970 h 3500851"/>
              <a:gd name="connsiteX65" fmla="*/ 6909411 w 7398361"/>
              <a:gd name="connsiteY65" fmla="*/ 2701820 h 3500851"/>
              <a:gd name="connsiteX66" fmla="*/ 7106261 w 7398361"/>
              <a:gd name="connsiteY66" fmla="*/ 2739920 h 3500851"/>
              <a:gd name="connsiteX67" fmla="*/ 7385661 w 7398361"/>
              <a:gd name="connsiteY67" fmla="*/ 2809770 h 3500851"/>
              <a:gd name="connsiteX68" fmla="*/ 7398361 w 7398361"/>
              <a:gd name="connsiteY68" fmla="*/ 2816120 h 3500851"/>
              <a:gd name="connsiteX69" fmla="*/ 5442630 w 7398361"/>
              <a:gd name="connsiteY69" fmla="*/ 3322532 h 3500851"/>
              <a:gd name="connsiteX70" fmla="*/ 4159930 w 7398361"/>
              <a:gd name="connsiteY70" fmla="*/ 3335232 h 3500851"/>
              <a:gd name="connsiteX71" fmla="*/ 2858111 w 7398361"/>
              <a:gd name="connsiteY71" fmla="*/ 3374920 h 3500851"/>
              <a:gd name="connsiteX72" fmla="*/ 611 w 7398361"/>
              <a:gd name="connsiteY72" fmla="*/ 3425720 h 3500851"/>
              <a:gd name="connsiteX73" fmla="*/ 611 w 7398361"/>
              <a:gd name="connsiteY73" fmla="*/ 66570 h 3500851"/>
              <a:gd name="connsiteX0" fmla="*/ 611 w 7398361"/>
              <a:gd name="connsiteY0" fmla="*/ 66570 h 3500851"/>
              <a:gd name="connsiteX1" fmla="*/ 83161 w 7398361"/>
              <a:gd name="connsiteY1" fmla="*/ 130070 h 3500851"/>
              <a:gd name="connsiteX2" fmla="*/ 203811 w 7398361"/>
              <a:gd name="connsiteY2" fmla="*/ 161820 h 3500851"/>
              <a:gd name="connsiteX3" fmla="*/ 280011 w 7398361"/>
              <a:gd name="connsiteY3" fmla="*/ 187220 h 3500851"/>
              <a:gd name="connsiteX4" fmla="*/ 381611 w 7398361"/>
              <a:gd name="connsiteY4" fmla="*/ 212620 h 3500851"/>
              <a:gd name="connsiteX5" fmla="*/ 489561 w 7398361"/>
              <a:gd name="connsiteY5" fmla="*/ 187220 h 3500851"/>
              <a:gd name="connsiteX6" fmla="*/ 616561 w 7398361"/>
              <a:gd name="connsiteY6" fmla="*/ 180870 h 3500851"/>
              <a:gd name="connsiteX7" fmla="*/ 749911 w 7398361"/>
              <a:gd name="connsiteY7" fmla="*/ 199920 h 3500851"/>
              <a:gd name="connsiteX8" fmla="*/ 794361 w 7398361"/>
              <a:gd name="connsiteY8" fmla="*/ 238020 h 3500851"/>
              <a:gd name="connsiteX9" fmla="*/ 1054711 w 7398361"/>
              <a:gd name="connsiteY9" fmla="*/ 307870 h 3500851"/>
              <a:gd name="connsiteX10" fmla="*/ 1213461 w 7398361"/>
              <a:gd name="connsiteY10" fmla="*/ 396770 h 3500851"/>
              <a:gd name="connsiteX11" fmla="*/ 1397611 w 7398361"/>
              <a:gd name="connsiteY11" fmla="*/ 466620 h 3500851"/>
              <a:gd name="connsiteX12" fmla="*/ 1594461 w 7398361"/>
              <a:gd name="connsiteY12" fmla="*/ 460270 h 3500851"/>
              <a:gd name="connsiteX13" fmla="*/ 1721461 w 7398361"/>
              <a:gd name="connsiteY13" fmla="*/ 422170 h 3500851"/>
              <a:gd name="connsiteX14" fmla="*/ 1848461 w 7398361"/>
              <a:gd name="connsiteY14" fmla="*/ 492020 h 3500851"/>
              <a:gd name="connsiteX15" fmla="*/ 1873861 w 7398361"/>
              <a:gd name="connsiteY15" fmla="*/ 549170 h 3500851"/>
              <a:gd name="connsiteX16" fmla="*/ 1886561 w 7398361"/>
              <a:gd name="connsiteY16" fmla="*/ 606320 h 3500851"/>
              <a:gd name="connsiteX17" fmla="*/ 1994511 w 7398361"/>
              <a:gd name="connsiteY17" fmla="*/ 625370 h 3500851"/>
              <a:gd name="connsiteX18" fmla="*/ 2083411 w 7398361"/>
              <a:gd name="connsiteY18" fmla="*/ 606320 h 3500851"/>
              <a:gd name="connsiteX19" fmla="*/ 2235811 w 7398361"/>
              <a:gd name="connsiteY19" fmla="*/ 580920 h 3500851"/>
              <a:gd name="connsiteX20" fmla="*/ 2343761 w 7398361"/>
              <a:gd name="connsiteY20" fmla="*/ 599970 h 3500851"/>
              <a:gd name="connsiteX21" fmla="*/ 2483461 w 7398361"/>
              <a:gd name="connsiteY21" fmla="*/ 638070 h 3500851"/>
              <a:gd name="connsiteX22" fmla="*/ 2616811 w 7398361"/>
              <a:gd name="connsiteY22" fmla="*/ 682520 h 3500851"/>
              <a:gd name="connsiteX23" fmla="*/ 2845411 w 7398361"/>
              <a:gd name="connsiteY23" fmla="*/ 752370 h 3500851"/>
              <a:gd name="connsiteX24" fmla="*/ 2972411 w 7398361"/>
              <a:gd name="connsiteY24" fmla="*/ 828570 h 3500851"/>
              <a:gd name="connsiteX25" fmla="*/ 3099411 w 7398361"/>
              <a:gd name="connsiteY25" fmla="*/ 879370 h 3500851"/>
              <a:gd name="connsiteX26" fmla="*/ 3188311 w 7398361"/>
              <a:gd name="connsiteY26" fmla="*/ 892070 h 3500851"/>
              <a:gd name="connsiteX27" fmla="*/ 3251811 w 7398361"/>
              <a:gd name="connsiteY27" fmla="*/ 955570 h 3500851"/>
              <a:gd name="connsiteX28" fmla="*/ 3340711 w 7398361"/>
              <a:gd name="connsiteY28" fmla="*/ 974620 h 3500851"/>
              <a:gd name="connsiteX29" fmla="*/ 3429611 w 7398361"/>
              <a:gd name="connsiteY29" fmla="*/ 949220 h 3500851"/>
              <a:gd name="connsiteX30" fmla="*/ 3512161 w 7398361"/>
              <a:gd name="connsiteY30" fmla="*/ 1006370 h 3500851"/>
              <a:gd name="connsiteX31" fmla="*/ 3493111 w 7398361"/>
              <a:gd name="connsiteY31" fmla="*/ 1057170 h 3500851"/>
              <a:gd name="connsiteX32" fmla="*/ 3524861 w 7398361"/>
              <a:gd name="connsiteY32" fmla="*/ 1171470 h 3500851"/>
              <a:gd name="connsiteX33" fmla="*/ 3664561 w 7398361"/>
              <a:gd name="connsiteY33" fmla="*/ 1234970 h 3500851"/>
              <a:gd name="connsiteX34" fmla="*/ 3797911 w 7398361"/>
              <a:gd name="connsiteY34" fmla="*/ 1311170 h 3500851"/>
              <a:gd name="connsiteX35" fmla="*/ 3874111 w 7398361"/>
              <a:gd name="connsiteY35" fmla="*/ 1330220 h 3500851"/>
              <a:gd name="connsiteX36" fmla="*/ 3956661 w 7398361"/>
              <a:gd name="connsiteY36" fmla="*/ 1241320 h 3500851"/>
              <a:gd name="connsiteX37" fmla="*/ 3956661 w 7398361"/>
              <a:gd name="connsiteY37" fmla="*/ 1165120 h 3500851"/>
              <a:gd name="connsiteX38" fmla="*/ 4039211 w 7398361"/>
              <a:gd name="connsiteY38" fmla="*/ 1152420 h 3500851"/>
              <a:gd name="connsiteX39" fmla="*/ 4102711 w 7398361"/>
              <a:gd name="connsiteY39" fmla="*/ 1177820 h 3500851"/>
              <a:gd name="connsiteX40" fmla="*/ 4159861 w 7398361"/>
              <a:gd name="connsiteY40" fmla="*/ 1266720 h 3500851"/>
              <a:gd name="connsiteX41" fmla="*/ 4248761 w 7398361"/>
              <a:gd name="connsiteY41" fmla="*/ 1342920 h 3500851"/>
              <a:gd name="connsiteX42" fmla="*/ 4280511 w 7398361"/>
              <a:gd name="connsiteY42" fmla="*/ 1419120 h 3500851"/>
              <a:gd name="connsiteX43" fmla="*/ 4420211 w 7398361"/>
              <a:gd name="connsiteY43" fmla="*/ 1488970 h 3500851"/>
              <a:gd name="connsiteX44" fmla="*/ 4471011 w 7398361"/>
              <a:gd name="connsiteY44" fmla="*/ 1508020 h 3500851"/>
              <a:gd name="connsiteX45" fmla="*/ 4540861 w 7398361"/>
              <a:gd name="connsiteY45" fmla="*/ 1641370 h 3500851"/>
              <a:gd name="connsiteX46" fmla="*/ 4686911 w 7398361"/>
              <a:gd name="connsiteY46" fmla="*/ 1749320 h 3500851"/>
              <a:gd name="connsiteX47" fmla="*/ 4788511 w 7398361"/>
              <a:gd name="connsiteY47" fmla="*/ 1812820 h 3500851"/>
              <a:gd name="connsiteX48" fmla="*/ 4813911 w 7398361"/>
              <a:gd name="connsiteY48" fmla="*/ 1927120 h 3500851"/>
              <a:gd name="connsiteX49" fmla="*/ 4928211 w 7398361"/>
              <a:gd name="connsiteY49" fmla="*/ 2016020 h 3500851"/>
              <a:gd name="connsiteX50" fmla="*/ 5080611 w 7398361"/>
              <a:gd name="connsiteY50" fmla="*/ 2111270 h 3500851"/>
              <a:gd name="connsiteX51" fmla="*/ 5252061 w 7398361"/>
              <a:gd name="connsiteY51" fmla="*/ 2174770 h 3500851"/>
              <a:gd name="connsiteX52" fmla="*/ 5404461 w 7398361"/>
              <a:gd name="connsiteY52" fmla="*/ 2238270 h 3500851"/>
              <a:gd name="connsiteX53" fmla="*/ 5550511 w 7398361"/>
              <a:gd name="connsiteY53" fmla="*/ 2206520 h 3500851"/>
              <a:gd name="connsiteX54" fmla="*/ 5601311 w 7398361"/>
              <a:gd name="connsiteY54" fmla="*/ 2181120 h 3500851"/>
              <a:gd name="connsiteX55" fmla="*/ 5690211 w 7398361"/>
              <a:gd name="connsiteY55" fmla="*/ 2193820 h 3500851"/>
              <a:gd name="connsiteX56" fmla="*/ 5798161 w 7398361"/>
              <a:gd name="connsiteY56" fmla="*/ 2270020 h 3500851"/>
              <a:gd name="connsiteX57" fmla="*/ 5906111 w 7398361"/>
              <a:gd name="connsiteY57" fmla="*/ 2282720 h 3500851"/>
              <a:gd name="connsiteX58" fmla="*/ 6064861 w 7398361"/>
              <a:gd name="connsiteY58" fmla="*/ 2339870 h 3500851"/>
              <a:gd name="connsiteX59" fmla="*/ 6172811 w 7398361"/>
              <a:gd name="connsiteY59" fmla="*/ 2409720 h 3500851"/>
              <a:gd name="connsiteX60" fmla="*/ 6223611 w 7398361"/>
              <a:gd name="connsiteY60" fmla="*/ 2479570 h 3500851"/>
              <a:gd name="connsiteX61" fmla="*/ 6382361 w 7398361"/>
              <a:gd name="connsiteY61" fmla="*/ 2536720 h 3500851"/>
              <a:gd name="connsiteX62" fmla="*/ 6509361 w 7398361"/>
              <a:gd name="connsiteY62" fmla="*/ 2555770 h 3500851"/>
              <a:gd name="connsiteX63" fmla="*/ 6585561 w 7398361"/>
              <a:gd name="connsiteY63" fmla="*/ 2555770 h 3500851"/>
              <a:gd name="connsiteX64" fmla="*/ 6725261 w 7398361"/>
              <a:gd name="connsiteY64" fmla="*/ 2631970 h 3500851"/>
              <a:gd name="connsiteX65" fmla="*/ 6909411 w 7398361"/>
              <a:gd name="connsiteY65" fmla="*/ 2701820 h 3500851"/>
              <a:gd name="connsiteX66" fmla="*/ 7106261 w 7398361"/>
              <a:gd name="connsiteY66" fmla="*/ 2739920 h 3500851"/>
              <a:gd name="connsiteX67" fmla="*/ 7385661 w 7398361"/>
              <a:gd name="connsiteY67" fmla="*/ 2809770 h 3500851"/>
              <a:gd name="connsiteX68" fmla="*/ 7398361 w 7398361"/>
              <a:gd name="connsiteY68" fmla="*/ 2816120 h 3500851"/>
              <a:gd name="connsiteX69" fmla="*/ 5442630 w 7398361"/>
              <a:gd name="connsiteY69" fmla="*/ 3322532 h 3500851"/>
              <a:gd name="connsiteX70" fmla="*/ 4598080 w 7398361"/>
              <a:gd name="connsiteY70" fmla="*/ 3335232 h 3500851"/>
              <a:gd name="connsiteX71" fmla="*/ 2858111 w 7398361"/>
              <a:gd name="connsiteY71" fmla="*/ 3374920 h 3500851"/>
              <a:gd name="connsiteX72" fmla="*/ 611 w 7398361"/>
              <a:gd name="connsiteY72" fmla="*/ 3425720 h 3500851"/>
              <a:gd name="connsiteX73" fmla="*/ 611 w 7398361"/>
              <a:gd name="connsiteY73" fmla="*/ 66570 h 3500851"/>
              <a:gd name="connsiteX0" fmla="*/ 611 w 7398361"/>
              <a:gd name="connsiteY0" fmla="*/ 66570 h 3500851"/>
              <a:gd name="connsiteX1" fmla="*/ 83161 w 7398361"/>
              <a:gd name="connsiteY1" fmla="*/ 130070 h 3500851"/>
              <a:gd name="connsiteX2" fmla="*/ 203811 w 7398361"/>
              <a:gd name="connsiteY2" fmla="*/ 161820 h 3500851"/>
              <a:gd name="connsiteX3" fmla="*/ 280011 w 7398361"/>
              <a:gd name="connsiteY3" fmla="*/ 187220 h 3500851"/>
              <a:gd name="connsiteX4" fmla="*/ 381611 w 7398361"/>
              <a:gd name="connsiteY4" fmla="*/ 212620 h 3500851"/>
              <a:gd name="connsiteX5" fmla="*/ 489561 w 7398361"/>
              <a:gd name="connsiteY5" fmla="*/ 187220 h 3500851"/>
              <a:gd name="connsiteX6" fmla="*/ 616561 w 7398361"/>
              <a:gd name="connsiteY6" fmla="*/ 180870 h 3500851"/>
              <a:gd name="connsiteX7" fmla="*/ 749911 w 7398361"/>
              <a:gd name="connsiteY7" fmla="*/ 199920 h 3500851"/>
              <a:gd name="connsiteX8" fmla="*/ 794361 w 7398361"/>
              <a:gd name="connsiteY8" fmla="*/ 238020 h 3500851"/>
              <a:gd name="connsiteX9" fmla="*/ 1054711 w 7398361"/>
              <a:gd name="connsiteY9" fmla="*/ 307870 h 3500851"/>
              <a:gd name="connsiteX10" fmla="*/ 1213461 w 7398361"/>
              <a:gd name="connsiteY10" fmla="*/ 396770 h 3500851"/>
              <a:gd name="connsiteX11" fmla="*/ 1397611 w 7398361"/>
              <a:gd name="connsiteY11" fmla="*/ 466620 h 3500851"/>
              <a:gd name="connsiteX12" fmla="*/ 1594461 w 7398361"/>
              <a:gd name="connsiteY12" fmla="*/ 460270 h 3500851"/>
              <a:gd name="connsiteX13" fmla="*/ 1721461 w 7398361"/>
              <a:gd name="connsiteY13" fmla="*/ 422170 h 3500851"/>
              <a:gd name="connsiteX14" fmla="*/ 1848461 w 7398361"/>
              <a:gd name="connsiteY14" fmla="*/ 492020 h 3500851"/>
              <a:gd name="connsiteX15" fmla="*/ 1873861 w 7398361"/>
              <a:gd name="connsiteY15" fmla="*/ 549170 h 3500851"/>
              <a:gd name="connsiteX16" fmla="*/ 1886561 w 7398361"/>
              <a:gd name="connsiteY16" fmla="*/ 606320 h 3500851"/>
              <a:gd name="connsiteX17" fmla="*/ 1994511 w 7398361"/>
              <a:gd name="connsiteY17" fmla="*/ 625370 h 3500851"/>
              <a:gd name="connsiteX18" fmla="*/ 2083411 w 7398361"/>
              <a:gd name="connsiteY18" fmla="*/ 606320 h 3500851"/>
              <a:gd name="connsiteX19" fmla="*/ 2235811 w 7398361"/>
              <a:gd name="connsiteY19" fmla="*/ 580920 h 3500851"/>
              <a:gd name="connsiteX20" fmla="*/ 2343761 w 7398361"/>
              <a:gd name="connsiteY20" fmla="*/ 599970 h 3500851"/>
              <a:gd name="connsiteX21" fmla="*/ 2483461 w 7398361"/>
              <a:gd name="connsiteY21" fmla="*/ 638070 h 3500851"/>
              <a:gd name="connsiteX22" fmla="*/ 2616811 w 7398361"/>
              <a:gd name="connsiteY22" fmla="*/ 682520 h 3500851"/>
              <a:gd name="connsiteX23" fmla="*/ 2845411 w 7398361"/>
              <a:gd name="connsiteY23" fmla="*/ 752370 h 3500851"/>
              <a:gd name="connsiteX24" fmla="*/ 2972411 w 7398361"/>
              <a:gd name="connsiteY24" fmla="*/ 828570 h 3500851"/>
              <a:gd name="connsiteX25" fmla="*/ 3099411 w 7398361"/>
              <a:gd name="connsiteY25" fmla="*/ 879370 h 3500851"/>
              <a:gd name="connsiteX26" fmla="*/ 3188311 w 7398361"/>
              <a:gd name="connsiteY26" fmla="*/ 892070 h 3500851"/>
              <a:gd name="connsiteX27" fmla="*/ 3251811 w 7398361"/>
              <a:gd name="connsiteY27" fmla="*/ 955570 h 3500851"/>
              <a:gd name="connsiteX28" fmla="*/ 3340711 w 7398361"/>
              <a:gd name="connsiteY28" fmla="*/ 974620 h 3500851"/>
              <a:gd name="connsiteX29" fmla="*/ 3429611 w 7398361"/>
              <a:gd name="connsiteY29" fmla="*/ 949220 h 3500851"/>
              <a:gd name="connsiteX30" fmla="*/ 3512161 w 7398361"/>
              <a:gd name="connsiteY30" fmla="*/ 1006370 h 3500851"/>
              <a:gd name="connsiteX31" fmla="*/ 3493111 w 7398361"/>
              <a:gd name="connsiteY31" fmla="*/ 1057170 h 3500851"/>
              <a:gd name="connsiteX32" fmla="*/ 3524861 w 7398361"/>
              <a:gd name="connsiteY32" fmla="*/ 1171470 h 3500851"/>
              <a:gd name="connsiteX33" fmla="*/ 3664561 w 7398361"/>
              <a:gd name="connsiteY33" fmla="*/ 1234970 h 3500851"/>
              <a:gd name="connsiteX34" fmla="*/ 3797911 w 7398361"/>
              <a:gd name="connsiteY34" fmla="*/ 1311170 h 3500851"/>
              <a:gd name="connsiteX35" fmla="*/ 3874111 w 7398361"/>
              <a:gd name="connsiteY35" fmla="*/ 1330220 h 3500851"/>
              <a:gd name="connsiteX36" fmla="*/ 3956661 w 7398361"/>
              <a:gd name="connsiteY36" fmla="*/ 1241320 h 3500851"/>
              <a:gd name="connsiteX37" fmla="*/ 3956661 w 7398361"/>
              <a:gd name="connsiteY37" fmla="*/ 1165120 h 3500851"/>
              <a:gd name="connsiteX38" fmla="*/ 4039211 w 7398361"/>
              <a:gd name="connsiteY38" fmla="*/ 1152420 h 3500851"/>
              <a:gd name="connsiteX39" fmla="*/ 4102711 w 7398361"/>
              <a:gd name="connsiteY39" fmla="*/ 1177820 h 3500851"/>
              <a:gd name="connsiteX40" fmla="*/ 4159861 w 7398361"/>
              <a:gd name="connsiteY40" fmla="*/ 1266720 h 3500851"/>
              <a:gd name="connsiteX41" fmla="*/ 4248761 w 7398361"/>
              <a:gd name="connsiteY41" fmla="*/ 1342920 h 3500851"/>
              <a:gd name="connsiteX42" fmla="*/ 4280511 w 7398361"/>
              <a:gd name="connsiteY42" fmla="*/ 1419120 h 3500851"/>
              <a:gd name="connsiteX43" fmla="*/ 4420211 w 7398361"/>
              <a:gd name="connsiteY43" fmla="*/ 1488970 h 3500851"/>
              <a:gd name="connsiteX44" fmla="*/ 4471011 w 7398361"/>
              <a:gd name="connsiteY44" fmla="*/ 1508020 h 3500851"/>
              <a:gd name="connsiteX45" fmla="*/ 4540861 w 7398361"/>
              <a:gd name="connsiteY45" fmla="*/ 1641370 h 3500851"/>
              <a:gd name="connsiteX46" fmla="*/ 4686911 w 7398361"/>
              <a:gd name="connsiteY46" fmla="*/ 1749320 h 3500851"/>
              <a:gd name="connsiteX47" fmla="*/ 4788511 w 7398361"/>
              <a:gd name="connsiteY47" fmla="*/ 1812820 h 3500851"/>
              <a:gd name="connsiteX48" fmla="*/ 4813911 w 7398361"/>
              <a:gd name="connsiteY48" fmla="*/ 1927120 h 3500851"/>
              <a:gd name="connsiteX49" fmla="*/ 4928211 w 7398361"/>
              <a:gd name="connsiteY49" fmla="*/ 2016020 h 3500851"/>
              <a:gd name="connsiteX50" fmla="*/ 5080611 w 7398361"/>
              <a:gd name="connsiteY50" fmla="*/ 2111270 h 3500851"/>
              <a:gd name="connsiteX51" fmla="*/ 5252061 w 7398361"/>
              <a:gd name="connsiteY51" fmla="*/ 2174770 h 3500851"/>
              <a:gd name="connsiteX52" fmla="*/ 5404461 w 7398361"/>
              <a:gd name="connsiteY52" fmla="*/ 2238270 h 3500851"/>
              <a:gd name="connsiteX53" fmla="*/ 5550511 w 7398361"/>
              <a:gd name="connsiteY53" fmla="*/ 2206520 h 3500851"/>
              <a:gd name="connsiteX54" fmla="*/ 5601311 w 7398361"/>
              <a:gd name="connsiteY54" fmla="*/ 2181120 h 3500851"/>
              <a:gd name="connsiteX55" fmla="*/ 5690211 w 7398361"/>
              <a:gd name="connsiteY55" fmla="*/ 2193820 h 3500851"/>
              <a:gd name="connsiteX56" fmla="*/ 5798161 w 7398361"/>
              <a:gd name="connsiteY56" fmla="*/ 2270020 h 3500851"/>
              <a:gd name="connsiteX57" fmla="*/ 5906111 w 7398361"/>
              <a:gd name="connsiteY57" fmla="*/ 2282720 h 3500851"/>
              <a:gd name="connsiteX58" fmla="*/ 6064861 w 7398361"/>
              <a:gd name="connsiteY58" fmla="*/ 2339870 h 3500851"/>
              <a:gd name="connsiteX59" fmla="*/ 6172811 w 7398361"/>
              <a:gd name="connsiteY59" fmla="*/ 2409720 h 3500851"/>
              <a:gd name="connsiteX60" fmla="*/ 6223611 w 7398361"/>
              <a:gd name="connsiteY60" fmla="*/ 2479570 h 3500851"/>
              <a:gd name="connsiteX61" fmla="*/ 6382361 w 7398361"/>
              <a:gd name="connsiteY61" fmla="*/ 2536720 h 3500851"/>
              <a:gd name="connsiteX62" fmla="*/ 6509361 w 7398361"/>
              <a:gd name="connsiteY62" fmla="*/ 2555770 h 3500851"/>
              <a:gd name="connsiteX63" fmla="*/ 6585561 w 7398361"/>
              <a:gd name="connsiteY63" fmla="*/ 2555770 h 3500851"/>
              <a:gd name="connsiteX64" fmla="*/ 6725261 w 7398361"/>
              <a:gd name="connsiteY64" fmla="*/ 2631970 h 3500851"/>
              <a:gd name="connsiteX65" fmla="*/ 6909411 w 7398361"/>
              <a:gd name="connsiteY65" fmla="*/ 2701820 h 3500851"/>
              <a:gd name="connsiteX66" fmla="*/ 7106261 w 7398361"/>
              <a:gd name="connsiteY66" fmla="*/ 2739920 h 3500851"/>
              <a:gd name="connsiteX67" fmla="*/ 7385661 w 7398361"/>
              <a:gd name="connsiteY67" fmla="*/ 2809770 h 3500851"/>
              <a:gd name="connsiteX68" fmla="*/ 7398361 w 7398361"/>
              <a:gd name="connsiteY68" fmla="*/ 2816120 h 3500851"/>
              <a:gd name="connsiteX69" fmla="*/ 5442630 w 7398361"/>
              <a:gd name="connsiteY69" fmla="*/ 3322532 h 3500851"/>
              <a:gd name="connsiteX70" fmla="*/ 4598080 w 7398361"/>
              <a:gd name="connsiteY70" fmla="*/ 3335232 h 3500851"/>
              <a:gd name="connsiteX71" fmla="*/ 2858111 w 7398361"/>
              <a:gd name="connsiteY71" fmla="*/ 3374920 h 3500851"/>
              <a:gd name="connsiteX72" fmla="*/ 611 w 7398361"/>
              <a:gd name="connsiteY72" fmla="*/ 3425720 h 3500851"/>
              <a:gd name="connsiteX73" fmla="*/ 611 w 7398361"/>
              <a:gd name="connsiteY73" fmla="*/ 66570 h 3500851"/>
              <a:gd name="connsiteX0" fmla="*/ 611 w 7398361"/>
              <a:gd name="connsiteY0" fmla="*/ 66570 h 3500851"/>
              <a:gd name="connsiteX1" fmla="*/ 83161 w 7398361"/>
              <a:gd name="connsiteY1" fmla="*/ 130070 h 3500851"/>
              <a:gd name="connsiteX2" fmla="*/ 203811 w 7398361"/>
              <a:gd name="connsiteY2" fmla="*/ 161820 h 3500851"/>
              <a:gd name="connsiteX3" fmla="*/ 280011 w 7398361"/>
              <a:gd name="connsiteY3" fmla="*/ 187220 h 3500851"/>
              <a:gd name="connsiteX4" fmla="*/ 381611 w 7398361"/>
              <a:gd name="connsiteY4" fmla="*/ 212620 h 3500851"/>
              <a:gd name="connsiteX5" fmla="*/ 489561 w 7398361"/>
              <a:gd name="connsiteY5" fmla="*/ 187220 h 3500851"/>
              <a:gd name="connsiteX6" fmla="*/ 616561 w 7398361"/>
              <a:gd name="connsiteY6" fmla="*/ 180870 h 3500851"/>
              <a:gd name="connsiteX7" fmla="*/ 749911 w 7398361"/>
              <a:gd name="connsiteY7" fmla="*/ 199920 h 3500851"/>
              <a:gd name="connsiteX8" fmla="*/ 794361 w 7398361"/>
              <a:gd name="connsiteY8" fmla="*/ 238020 h 3500851"/>
              <a:gd name="connsiteX9" fmla="*/ 1054711 w 7398361"/>
              <a:gd name="connsiteY9" fmla="*/ 307870 h 3500851"/>
              <a:gd name="connsiteX10" fmla="*/ 1213461 w 7398361"/>
              <a:gd name="connsiteY10" fmla="*/ 396770 h 3500851"/>
              <a:gd name="connsiteX11" fmla="*/ 1397611 w 7398361"/>
              <a:gd name="connsiteY11" fmla="*/ 466620 h 3500851"/>
              <a:gd name="connsiteX12" fmla="*/ 1594461 w 7398361"/>
              <a:gd name="connsiteY12" fmla="*/ 460270 h 3500851"/>
              <a:gd name="connsiteX13" fmla="*/ 1721461 w 7398361"/>
              <a:gd name="connsiteY13" fmla="*/ 422170 h 3500851"/>
              <a:gd name="connsiteX14" fmla="*/ 1848461 w 7398361"/>
              <a:gd name="connsiteY14" fmla="*/ 492020 h 3500851"/>
              <a:gd name="connsiteX15" fmla="*/ 1873861 w 7398361"/>
              <a:gd name="connsiteY15" fmla="*/ 549170 h 3500851"/>
              <a:gd name="connsiteX16" fmla="*/ 1886561 w 7398361"/>
              <a:gd name="connsiteY16" fmla="*/ 606320 h 3500851"/>
              <a:gd name="connsiteX17" fmla="*/ 1994511 w 7398361"/>
              <a:gd name="connsiteY17" fmla="*/ 625370 h 3500851"/>
              <a:gd name="connsiteX18" fmla="*/ 2083411 w 7398361"/>
              <a:gd name="connsiteY18" fmla="*/ 606320 h 3500851"/>
              <a:gd name="connsiteX19" fmla="*/ 2235811 w 7398361"/>
              <a:gd name="connsiteY19" fmla="*/ 580920 h 3500851"/>
              <a:gd name="connsiteX20" fmla="*/ 2343761 w 7398361"/>
              <a:gd name="connsiteY20" fmla="*/ 599970 h 3500851"/>
              <a:gd name="connsiteX21" fmla="*/ 2483461 w 7398361"/>
              <a:gd name="connsiteY21" fmla="*/ 638070 h 3500851"/>
              <a:gd name="connsiteX22" fmla="*/ 2616811 w 7398361"/>
              <a:gd name="connsiteY22" fmla="*/ 682520 h 3500851"/>
              <a:gd name="connsiteX23" fmla="*/ 2845411 w 7398361"/>
              <a:gd name="connsiteY23" fmla="*/ 752370 h 3500851"/>
              <a:gd name="connsiteX24" fmla="*/ 2972411 w 7398361"/>
              <a:gd name="connsiteY24" fmla="*/ 828570 h 3500851"/>
              <a:gd name="connsiteX25" fmla="*/ 3099411 w 7398361"/>
              <a:gd name="connsiteY25" fmla="*/ 879370 h 3500851"/>
              <a:gd name="connsiteX26" fmla="*/ 3188311 w 7398361"/>
              <a:gd name="connsiteY26" fmla="*/ 892070 h 3500851"/>
              <a:gd name="connsiteX27" fmla="*/ 3251811 w 7398361"/>
              <a:gd name="connsiteY27" fmla="*/ 955570 h 3500851"/>
              <a:gd name="connsiteX28" fmla="*/ 3340711 w 7398361"/>
              <a:gd name="connsiteY28" fmla="*/ 974620 h 3500851"/>
              <a:gd name="connsiteX29" fmla="*/ 3429611 w 7398361"/>
              <a:gd name="connsiteY29" fmla="*/ 949220 h 3500851"/>
              <a:gd name="connsiteX30" fmla="*/ 3512161 w 7398361"/>
              <a:gd name="connsiteY30" fmla="*/ 1006370 h 3500851"/>
              <a:gd name="connsiteX31" fmla="*/ 3493111 w 7398361"/>
              <a:gd name="connsiteY31" fmla="*/ 1057170 h 3500851"/>
              <a:gd name="connsiteX32" fmla="*/ 3524861 w 7398361"/>
              <a:gd name="connsiteY32" fmla="*/ 1171470 h 3500851"/>
              <a:gd name="connsiteX33" fmla="*/ 3664561 w 7398361"/>
              <a:gd name="connsiteY33" fmla="*/ 1234970 h 3500851"/>
              <a:gd name="connsiteX34" fmla="*/ 3797911 w 7398361"/>
              <a:gd name="connsiteY34" fmla="*/ 1311170 h 3500851"/>
              <a:gd name="connsiteX35" fmla="*/ 3874111 w 7398361"/>
              <a:gd name="connsiteY35" fmla="*/ 1330220 h 3500851"/>
              <a:gd name="connsiteX36" fmla="*/ 3956661 w 7398361"/>
              <a:gd name="connsiteY36" fmla="*/ 1241320 h 3500851"/>
              <a:gd name="connsiteX37" fmla="*/ 3956661 w 7398361"/>
              <a:gd name="connsiteY37" fmla="*/ 1165120 h 3500851"/>
              <a:gd name="connsiteX38" fmla="*/ 4039211 w 7398361"/>
              <a:gd name="connsiteY38" fmla="*/ 1152420 h 3500851"/>
              <a:gd name="connsiteX39" fmla="*/ 4102711 w 7398361"/>
              <a:gd name="connsiteY39" fmla="*/ 1177820 h 3500851"/>
              <a:gd name="connsiteX40" fmla="*/ 4159861 w 7398361"/>
              <a:gd name="connsiteY40" fmla="*/ 1266720 h 3500851"/>
              <a:gd name="connsiteX41" fmla="*/ 4248761 w 7398361"/>
              <a:gd name="connsiteY41" fmla="*/ 1342920 h 3500851"/>
              <a:gd name="connsiteX42" fmla="*/ 4280511 w 7398361"/>
              <a:gd name="connsiteY42" fmla="*/ 1419120 h 3500851"/>
              <a:gd name="connsiteX43" fmla="*/ 4420211 w 7398361"/>
              <a:gd name="connsiteY43" fmla="*/ 1488970 h 3500851"/>
              <a:gd name="connsiteX44" fmla="*/ 4471011 w 7398361"/>
              <a:gd name="connsiteY44" fmla="*/ 1508020 h 3500851"/>
              <a:gd name="connsiteX45" fmla="*/ 4540861 w 7398361"/>
              <a:gd name="connsiteY45" fmla="*/ 1641370 h 3500851"/>
              <a:gd name="connsiteX46" fmla="*/ 4686911 w 7398361"/>
              <a:gd name="connsiteY46" fmla="*/ 1749320 h 3500851"/>
              <a:gd name="connsiteX47" fmla="*/ 4788511 w 7398361"/>
              <a:gd name="connsiteY47" fmla="*/ 1812820 h 3500851"/>
              <a:gd name="connsiteX48" fmla="*/ 4813911 w 7398361"/>
              <a:gd name="connsiteY48" fmla="*/ 1927120 h 3500851"/>
              <a:gd name="connsiteX49" fmla="*/ 4928211 w 7398361"/>
              <a:gd name="connsiteY49" fmla="*/ 2016020 h 3500851"/>
              <a:gd name="connsiteX50" fmla="*/ 5080611 w 7398361"/>
              <a:gd name="connsiteY50" fmla="*/ 2111270 h 3500851"/>
              <a:gd name="connsiteX51" fmla="*/ 5252061 w 7398361"/>
              <a:gd name="connsiteY51" fmla="*/ 2174770 h 3500851"/>
              <a:gd name="connsiteX52" fmla="*/ 5404461 w 7398361"/>
              <a:gd name="connsiteY52" fmla="*/ 2238270 h 3500851"/>
              <a:gd name="connsiteX53" fmla="*/ 5550511 w 7398361"/>
              <a:gd name="connsiteY53" fmla="*/ 2206520 h 3500851"/>
              <a:gd name="connsiteX54" fmla="*/ 5601311 w 7398361"/>
              <a:gd name="connsiteY54" fmla="*/ 2181120 h 3500851"/>
              <a:gd name="connsiteX55" fmla="*/ 5690211 w 7398361"/>
              <a:gd name="connsiteY55" fmla="*/ 2193820 h 3500851"/>
              <a:gd name="connsiteX56" fmla="*/ 5798161 w 7398361"/>
              <a:gd name="connsiteY56" fmla="*/ 2270020 h 3500851"/>
              <a:gd name="connsiteX57" fmla="*/ 5906111 w 7398361"/>
              <a:gd name="connsiteY57" fmla="*/ 2282720 h 3500851"/>
              <a:gd name="connsiteX58" fmla="*/ 6064861 w 7398361"/>
              <a:gd name="connsiteY58" fmla="*/ 2339870 h 3500851"/>
              <a:gd name="connsiteX59" fmla="*/ 6172811 w 7398361"/>
              <a:gd name="connsiteY59" fmla="*/ 2409720 h 3500851"/>
              <a:gd name="connsiteX60" fmla="*/ 6223611 w 7398361"/>
              <a:gd name="connsiteY60" fmla="*/ 2479570 h 3500851"/>
              <a:gd name="connsiteX61" fmla="*/ 6382361 w 7398361"/>
              <a:gd name="connsiteY61" fmla="*/ 2536720 h 3500851"/>
              <a:gd name="connsiteX62" fmla="*/ 6509361 w 7398361"/>
              <a:gd name="connsiteY62" fmla="*/ 2555770 h 3500851"/>
              <a:gd name="connsiteX63" fmla="*/ 6585561 w 7398361"/>
              <a:gd name="connsiteY63" fmla="*/ 2555770 h 3500851"/>
              <a:gd name="connsiteX64" fmla="*/ 6725261 w 7398361"/>
              <a:gd name="connsiteY64" fmla="*/ 2631970 h 3500851"/>
              <a:gd name="connsiteX65" fmla="*/ 6909411 w 7398361"/>
              <a:gd name="connsiteY65" fmla="*/ 2701820 h 3500851"/>
              <a:gd name="connsiteX66" fmla="*/ 7106261 w 7398361"/>
              <a:gd name="connsiteY66" fmla="*/ 2739920 h 3500851"/>
              <a:gd name="connsiteX67" fmla="*/ 7385661 w 7398361"/>
              <a:gd name="connsiteY67" fmla="*/ 2809770 h 3500851"/>
              <a:gd name="connsiteX68" fmla="*/ 7398361 w 7398361"/>
              <a:gd name="connsiteY68" fmla="*/ 2816120 h 3500851"/>
              <a:gd name="connsiteX69" fmla="*/ 5442630 w 7398361"/>
              <a:gd name="connsiteY69" fmla="*/ 3322532 h 3500851"/>
              <a:gd name="connsiteX70" fmla="*/ 5074330 w 7398361"/>
              <a:gd name="connsiteY70" fmla="*/ 3373332 h 3500851"/>
              <a:gd name="connsiteX71" fmla="*/ 2858111 w 7398361"/>
              <a:gd name="connsiteY71" fmla="*/ 3374920 h 3500851"/>
              <a:gd name="connsiteX72" fmla="*/ 611 w 7398361"/>
              <a:gd name="connsiteY72" fmla="*/ 3425720 h 3500851"/>
              <a:gd name="connsiteX73" fmla="*/ 611 w 7398361"/>
              <a:gd name="connsiteY73" fmla="*/ 66570 h 3500851"/>
              <a:gd name="connsiteX0" fmla="*/ 611 w 7398361"/>
              <a:gd name="connsiteY0" fmla="*/ 66570 h 3500851"/>
              <a:gd name="connsiteX1" fmla="*/ 83161 w 7398361"/>
              <a:gd name="connsiteY1" fmla="*/ 130070 h 3500851"/>
              <a:gd name="connsiteX2" fmla="*/ 203811 w 7398361"/>
              <a:gd name="connsiteY2" fmla="*/ 161820 h 3500851"/>
              <a:gd name="connsiteX3" fmla="*/ 280011 w 7398361"/>
              <a:gd name="connsiteY3" fmla="*/ 187220 h 3500851"/>
              <a:gd name="connsiteX4" fmla="*/ 381611 w 7398361"/>
              <a:gd name="connsiteY4" fmla="*/ 212620 h 3500851"/>
              <a:gd name="connsiteX5" fmla="*/ 489561 w 7398361"/>
              <a:gd name="connsiteY5" fmla="*/ 187220 h 3500851"/>
              <a:gd name="connsiteX6" fmla="*/ 616561 w 7398361"/>
              <a:gd name="connsiteY6" fmla="*/ 180870 h 3500851"/>
              <a:gd name="connsiteX7" fmla="*/ 749911 w 7398361"/>
              <a:gd name="connsiteY7" fmla="*/ 199920 h 3500851"/>
              <a:gd name="connsiteX8" fmla="*/ 794361 w 7398361"/>
              <a:gd name="connsiteY8" fmla="*/ 238020 h 3500851"/>
              <a:gd name="connsiteX9" fmla="*/ 1054711 w 7398361"/>
              <a:gd name="connsiteY9" fmla="*/ 307870 h 3500851"/>
              <a:gd name="connsiteX10" fmla="*/ 1213461 w 7398361"/>
              <a:gd name="connsiteY10" fmla="*/ 396770 h 3500851"/>
              <a:gd name="connsiteX11" fmla="*/ 1397611 w 7398361"/>
              <a:gd name="connsiteY11" fmla="*/ 466620 h 3500851"/>
              <a:gd name="connsiteX12" fmla="*/ 1594461 w 7398361"/>
              <a:gd name="connsiteY12" fmla="*/ 460270 h 3500851"/>
              <a:gd name="connsiteX13" fmla="*/ 1721461 w 7398361"/>
              <a:gd name="connsiteY13" fmla="*/ 422170 h 3500851"/>
              <a:gd name="connsiteX14" fmla="*/ 1848461 w 7398361"/>
              <a:gd name="connsiteY14" fmla="*/ 492020 h 3500851"/>
              <a:gd name="connsiteX15" fmla="*/ 1873861 w 7398361"/>
              <a:gd name="connsiteY15" fmla="*/ 549170 h 3500851"/>
              <a:gd name="connsiteX16" fmla="*/ 1886561 w 7398361"/>
              <a:gd name="connsiteY16" fmla="*/ 606320 h 3500851"/>
              <a:gd name="connsiteX17" fmla="*/ 1994511 w 7398361"/>
              <a:gd name="connsiteY17" fmla="*/ 625370 h 3500851"/>
              <a:gd name="connsiteX18" fmla="*/ 2083411 w 7398361"/>
              <a:gd name="connsiteY18" fmla="*/ 606320 h 3500851"/>
              <a:gd name="connsiteX19" fmla="*/ 2235811 w 7398361"/>
              <a:gd name="connsiteY19" fmla="*/ 580920 h 3500851"/>
              <a:gd name="connsiteX20" fmla="*/ 2343761 w 7398361"/>
              <a:gd name="connsiteY20" fmla="*/ 599970 h 3500851"/>
              <a:gd name="connsiteX21" fmla="*/ 2483461 w 7398361"/>
              <a:gd name="connsiteY21" fmla="*/ 638070 h 3500851"/>
              <a:gd name="connsiteX22" fmla="*/ 2616811 w 7398361"/>
              <a:gd name="connsiteY22" fmla="*/ 682520 h 3500851"/>
              <a:gd name="connsiteX23" fmla="*/ 2845411 w 7398361"/>
              <a:gd name="connsiteY23" fmla="*/ 752370 h 3500851"/>
              <a:gd name="connsiteX24" fmla="*/ 2972411 w 7398361"/>
              <a:gd name="connsiteY24" fmla="*/ 828570 h 3500851"/>
              <a:gd name="connsiteX25" fmla="*/ 3099411 w 7398361"/>
              <a:gd name="connsiteY25" fmla="*/ 879370 h 3500851"/>
              <a:gd name="connsiteX26" fmla="*/ 3188311 w 7398361"/>
              <a:gd name="connsiteY26" fmla="*/ 892070 h 3500851"/>
              <a:gd name="connsiteX27" fmla="*/ 3251811 w 7398361"/>
              <a:gd name="connsiteY27" fmla="*/ 955570 h 3500851"/>
              <a:gd name="connsiteX28" fmla="*/ 3340711 w 7398361"/>
              <a:gd name="connsiteY28" fmla="*/ 974620 h 3500851"/>
              <a:gd name="connsiteX29" fmla="*/ 3429611 w 7398361"/>
              <a:gd name="connsiteY29" fmla="*/ 949220 h 3500851"/>
              <a:gd name="connsiteX30" fmla="*/ 3512161 w 7398361"/>
              <a:gd name="connsiteY30" fmla="*/ 1006370 h 3500851"/>
              <a:gd name="connsiteX31" fmla="*/ 3493111 w 7398361"/>
              <a:gd name="connsiteY31" fmla="*/ 1057170 h 3500851"/>
              <a:gd name="connsiteX32" fmla="*/ 3524861 w 7398361"/>
              <a:gd name="connsiteY32" fmla="*/ 1171470 h 3500851"/>
              <a:gd name="connsiteX33" fmla="*/ 3664561 w 7398361"/>
              <a:gd name="connsiteY33" fmla="*/ 1234970 h 3500851"/>
              <a:gd name="connsiteX34" fmla="*/ 3797911 w 7398361"/>
              <a:gd name="connsiteY34" fmla="*/ 1311170 h 3500851"/>
              <a:gd name="connsiteX35" fmla="*/ 3874111 w 7398361"/>
              <a:gd name="connsiteY35" fmla="*/ 1330220 h 3500851"/>
              <a:gd name="connsiteX36" fmla="*/ 3956661 w 7398361"/>
              <a:gd name="connsiteY36" fmla="*/ 1241320 h 3500851"/>
              <a:gd name="connsiteX37" fmla="*/ 3956661 w 7398361"/>
              <a:gd name="connsiteY37" fmla="*/ 1165120 h 3500851"/>
              <a:gd name="connsiteX38" fmla="*/ 4039211 w 7398361"/>
              <a:gd name="connsiteY38" fmla="*/ 1152420 h 3500851"/>
              <a:gd name="connsiteX39" fmla="*/ 4102711 w 7398361"/>
              <a:gd name="connsiteY39" fmla="*/ 1177820 h 3500851"/>
              <a:gd name="connsiteX40" fmla="*/ 4159861 w 7398361"/>
              <a:gd name="connsiteY40" fmla="*/ 1266720 h 3500851"/>
              <a:gd name="connsiteX41" fmla="*/ 4248761 w 7398361"/>
              <a:gd name="connsiteY41" fmla="*/ 1342920 h 3500851"/>
              <a:gd name="connsiteX42" fmla="*/ 4280511 w 7398361"/>
              <a:gd name="connsiteY42" fmla="*/ 1419120 h 3500851"/>
              <a:gd name="connsiteX43" fmla="*/ 4420211 w 7398361"/>
              <a:gd name="connsiteY43" fmla="*/ 1488970 h 3500851"/>
              <a:gd name="connsiteX44" fmla="*/ 4471011 w 7398361"/>
              <a:gd name="connsiteY44" fmla="*/ 1508020 h 3500851"/>
              <a:gd name="connsiteX45" fmla="*/ 4540861 w 7398361"/>
              <a:gd name="connsiteY45" fmla="*/ 1641370 h 3500851"/>
              <a:gd name="connsiteX46" fmla="*/ 4686911 w 7398361"/>
              <a:gd name="connsiteY46" fmla="*/ 1749320 h 3500851"/>
              <a:gd name="connsiteX47" fmla="*/ 4788511 w 7398361"/>
              <a:gd name="connsiteY47" fmla="*/ 1812820 h 3500851"/>
              <a:gd name="connsiteX48" fmla="*/ 4813911 w 7398361"/>
              <a:gd name="connsiteY48" fmla="*/ 1927120 h 3500851"/>
              <a:gd name="connsiteX49" fmla="*/ 4928211 w 7398361"/>
              <a:gd name="connsiteY49" fmla="*/ 2016020 h 3500851"/>
              <a:gd name="connsiteX50" fmla="*/ 5080611 w 7398361"/>
              <a:gd name="connsiteY50" fmla="*/ 2111270 h 3500851"/>
              <a:gd name="connsiteX51" fmla="*/ 5252061 w 7398361"/>
              <a:gd name="connsiteY51" fmla="*/ 2174770 h 3500851"/>
              <a:gd name="connsiteX52" fmla="*/ 5404461 w 7398361"/>
              <a:gd name="connsiteY52" fmla="*/ 2238270 h 3500851"/>
              <a:gd name="connsiteX53" fmla="*/ 5550511 w 7398361"/>
              <a:gd name="connsiteY53" fmla="*/ 2206520 h 3500851"/>
              <a:gd name="connsiteX54" fmla="*/ 5601311 w 7398361"/>
              <a:gd name="connsiteY54" fmla="*/ 2181120 h 3500851"/>
              <a:gd name="connsiteX55" fmla="*/ 5690211 w 7398361"/>
              <a:gd name="connsiteY55" fmla="*/ 2193820 h 3500851"/>
              <a:gd name="connsiteX56" fmla="*/ 5798161 w 7398361"/>
              <a:gd name="connsiteY56" fmla="*/ 2270020 h 3500851"/>
              <a:gd name="connsiteX57" fmla="*/ 5906111 w 7398361"/>
              <a:gd name="connsiteY57" fmla="*/ 2282720 h 3500851"/>
              <a:gd name="connsiteX58" fmla="*/ 6064861 w 7398361"/>
              <a:gd name="connsiteY58" fmla="*/ 2339870 h 3500851"/>
              <a:gd name="connsiteX59" fmla="*/ 6172811 w 7398361"/>
              <a:gd name="connsiteY59" fmla="*/ 2409720 h 3500851"/>
              <a:gd name="connsiteX60" fmla="*/ 6223611 w 7398361"/>
              <a:gd name="connsiteY60" fmla="*/ 2479570 h 3500851"/>
              <a:gd name="connsiteX61" fmla="*/ 6382361 w 7398361"/>
              <a:gd name="connsiteY61" fmla="*/ 2536720 h 3500851"/>
              <a:gd name="connsiteX62" fmla="*/ 6509361 w 7398361"/>
              <a:gd name="connsiteY62" fmla="*/ 2555770 h 3500851"/>
              <a:gd name="connsiteX63" fmla="*/ 6585561 w 7398361"/>
              <a:gd name="connsiteY63" fmla="*/ 2555770 h 3500851"/>
              <a:gd name="connsiteX64" fmla="*/ 6725261 w 7398361"/>
              <a:gd name="connsiteY64" fmla="*/ 2631970 h 3500851"/>
              <a:gd name="connsiteX65" fmla="*/ 6909411 w 7398361"/>
              <a:gd name="connsiteY65" fmla="*/ 2701820 h 3500851"/>
              <a:gd name="connsiteX66" fmla="*/ 7106261 w 7398361"/>
              <a:gd name="connsiteY66" fmla="*/ 2739920 h 3500851"/>
              <a:gd name="connsiteX67" fmla="*/ 7385661 w 7398361"/>
              <a:gd name="connsiteY67" fmla="*/ 2809770 h 3500851"/>
              <a:gd name="connsiteX68" fmla="*/ 7398361 w 7398361"/>
              <a:gd name="connsiteY68" fmla="*/ 2816120 h 3500851"/>
              <a:gd name="connsiteX69" fmla="*/ 6388780 w 7398361"/>
              <a:gd name="connsiteY69" fmla="*/ 3322532 h 3500851"/>
              <a:gd name="connsiteX70" fmla="*/ 5074330 w 7398361"/>
              <a:gd name="connsiteY70" fmla="*/ 3373332 h 3500851"/>
              <a:gd name="connsiteX71" fmla="*/ 2858111 w 7398361"/>
              <a:gd name="connsiteY71" fmla="*/ 3374920 h 3500851"/>
              <a:gd name="connsiteX72" fmla="*/ 611 w 7398361"/>
              <a:gd name="connsiteY72" fmla="*/ 3425720 h 3500851"/>
              <a:gd name="connsiteX73" fmla="*/ 611 w 7398361"/>
              <a:gd name="connsiteY73" fmla="*/ 66570 h 3500851"/>
              <a:gd name="connsiteX0" fmla="*/ 611 w 7398361"/>
              <a:gd name="connsiteY0" fmla="*/ 66570 h 3500851"/>
              <a:gd name="connsiteX1" fmla="*/ 83161 w 7398361"/>
              <a:gd name="connsiteY1" fmla="*/ 130070 h 3500851"/>
              <a:gd name="connsiteX2" fmla="*/ 203811 w 7398361"/>
              <a:gd name="connsiteY2" fmla="*/ 161820 h 3500851"/>
              <a:gd name="connsiteX3" fmla="*/ 280011 w 7398361"/>
              <a:gd name="connsiteY3" fmla="*/ 187220 h 3500851"/>
              <a:gd name="connsiteX4" fmla="*/ 381611 w 7398361"/>
              <a:gd name="connsiteY4" fmla="*/ 212620 h 3500851"/>
              <a:gd name="connsiteX5" fmla="*/ 489561 w 7398361"/>
              <a:gd name="connsiteY5" fmla="*/ 187220 h 3500851"/>
              <a:gd name="connsiteX6" fmla="*/ 616561 w 7398361"/>
              <a:gd name="connsiteY6" fmla="*/ 180870 h 3500851"/>
              <a:gd name="connsiteX7" fmla="*/ 749911 w 7398361"/>
              <a:gd name="connsiteY7" fmla="*/ 199920 h 3500851"/>
              <a:gd name="connsiteX8" fmla="*/ 794361 w 7398361"/>
              <a:gd name="connsiteY8" fmla="*/ 238020 h 3500851"/>
              <a:gd name="connsiteX9" fmla="*/ 1054711 w 7398361"/>
              <a:gd name="connsiteY9" fmla="*/ 307870 h 3500851"/>
              <a:gd name="connsiteX10" fmla="*/ 1213461 w 7398361"/>
              <a:gd name="connsiteY10" fmla="*/ 396770 h 3500851"/>
              <a:gd name="connsiteX11" fmla="*/ 1397611 w 7398361"/>
              <a:gd name="connsiteY11" fmla="*/ 466620 h 3500851"/>
              <a:gd name="connsiteX12" fmla="*/ 1594461 w 7398361"/>
              <a:gd name="connsiteY12" fmla="*/ 460270 h 3500851"/>
              <a:gd name="connsiteX13" fmla="*/ 1721461 w 7398361"/>
              <a:gd name="connsiteY13" fmla="*/ 422170 h 3500851"/>
              <a:gd name="connsiteX14" fmla="*/ 1848461 w 7398361"/>
              <a:gd name="connsiteY14" fmla="*/ 492020 h 3500851"/>
              <a:gd name="connsiteX15" fmla="*/ 1873861 w 7398361"/>
              <a:gd name="connsiteY15" fmla="*/ 549170 h 3500851"/>
              <a:gd name="connsiteX16" fmla="*/ 1886561 w 7398361"/>
              <a:gd name="connsiteY16" fmla="*/ 606320 h 3500851"/>
              <a:gd name="connsiteX17" fmla="*/ 1994511 w 7398361"/>
              <a:gd name="connsiteY17" fmla="*/ 625370 h 3500851"/>
              <a:gd name="connsiteX18" fmla="*/ 2083411 w 7398361"/>
              <a:gd name="connsiteY18" fmla="*/ 606320 h 3500851"/>
              <a:gd name="connsiteX19" fmla="*/ 2235811 w 7398361"/>
              <a:gd name="connsiteY19" fmla="*/ 580920 h 3500851"/>
              <a:gd name="connsiteX20" fmla="*/ 2343761 w 7398361"/>
              <a:gd name="connsiteY20" fmla="*/ 599970 h 3500851"/>
              <a:gd name="connsiteX21" fmla="*/ 2483461 w 7398361"/>
              <a:gd name="connsiteY21" fmla="*/ 638070 h 3500851"/>
              <a:gd name="connsiteX22" fmla="*/ 2616811 w 7398361"/>
              <a:gd name="connsiteY22" fmla="*/ 682520 h 3500851"/>
              <a:gd name="connsiteX23" fmla="*/ 2845411 w 7398361"/>
              <a:gd name="connsiteY23" fmla="*/ 752370 h 3500851"/>
              <a:gd name="connsiteX24" fmla="*/ 2972411 w 7398361"/>
              <a:gd name="connsiteY24" fmla="*/ 828570 h 3500851"/>
              <a:gd name="connsiteX25" fmla="*/ 3099411 w 7398361"/>
              <a:gd name="connsiteY25" fmla="*/ 879370 h 3500851"/>
              <a:gd name="connsiteX26" fmla="*/ 3188311 w 7398361"/>
              <a:gd name="connsiteY26" fmla="*/ 892070 h 3500851"/>
              <a:gd name="connsiteX27" fmla="*/ 3251811 w 7398361"/>
              <a:gd name="connsiteY27" fmla="*/ 955570 h 3500851"/>
              <a:gd name="connsiteX28" fmla="*/ 3340711 w 7398361"/>
              <a:gd name="connsiteY28" fmla="*/ 974620 h 3500851"/>
              <a:gd name="connsiteX29" fmla="*/ 3429611 w 7398361"/>
              <a:gd name="connsiteY29" fmla="*/ 949220 h 3500851"/>
              <a:gd name="connsiteX30" fmla="*/ 3512161 w 7398361"/>
              <a:gd name="connsiteY30" fmla="*/ 1006370 h 3500851"/>
              <a:gd name="connsiteX31" fmla="*/ 3493111 w 7398361"/>
              <a:gd name="connsiteY31" fmla="*/ 1057170 h 3500851"/>
              <a:gd name="connsiteX32" fmla="*/ 3524861 w 7398361"/>
              <a:gd name="connsiteY32" fmla="*/ 1171470 h 3500851"/>
              <a:gd name="connsiteX33" fmla="*/ 3664561 w 7398361"/>
              <a:gd name="connsiteY33" fmla="*/ 1234970 h 3500851"/>
              <a:gd name="connsiteX34" fmla="*/ 3797911 w 7398361"/>
              <a:gd name="connsiteY34" fmla="*/ 1311170 h 3500851"/>
              <a:gd name="connsiteX35" fmla="*/ 3874111 w 7398361"/>
              <a:gd name="connsiteY35" fmla="*/ 1330220 h 3500851"/>
              <a:gd name="connsiteX36" fmla="*/ 3956661 w 7398361"/>
              <a:gd name="connsiteY36" fmla="*/ 1241320 h 3500851"/>
              <a:gd name="connsiteX37" fmla="*/ 3956661 w 7398361"/>
              <a:gd name="connsiteY37" fmla="*/ 1165120 h 3500851"/>
              <a:gd name="connsiteX38" fmla="*/ 4039211 w 7398361"/>
              <a:gd name="connsiteY38" fmla="*/ 1152420 h 3500851"/>
              <a:gd name="connsiteX39" fmla="*/ 4102711 w 7398361"/>
              <a:gd name="connsiteY39" fmla="*/ 1177820 h 3500851"/>
              <a:gd name="connsiteX40" fmla="*/ 4159861 w 7398361"/>
              <a:gd name="connsiteY40" fmla="*/ 1266720 h 3500851"/>
              <a:gd name="connsiteX41" fmla="*/ 4248761 w 7398361"/>
              <a:gd name="connsiteY41" fmla="*/ 1342920 h 3500851"/>
              <a:gd name="connsiteX42" fmla="*/ 4280511 w 7398361"/>
              <a:gd name="connsiteY42" fmla="*/ 1419120 h 3500851"/>
              <a:gd name="connsiteX43" fmla="*/ 4420211 w 7398361"/>
              <a:gd name="connsiteY43" fmla="*/ 1488970 h 3500851"/>
              <a:gd name="connsiteX44" fmla="*/ 4471011 w 7398361"/>
              <a:gd name="connsiteY44" fmla="*/ 1508020 h 3500851"/>
              <a:gd name="connsiteX45" fmla="*/ 4540861 w 7398361"/>
              <a:gd name="connsiteY45" fmla="*/ 1641370 h 3500851"/>
              <a:gd name="connsiteX46" fmla="*/ 4686911 w 7398361"/>
              <a:gd name="connsiteY46" fmla="*/ 1749320 h 3500851"/>
              <a:gd name="connsiteX47" fmla="*/ 4788511 w 7398361"/>
              <a:gd name="connsiteY47" fmla="*/ 1812820 h 3500851"/>
              <a:gd name="connsiteX48" fmla="*/ 4813911 w 7398361"/>
              <a:gd name="connsiteY48" fmla="*/ 1927120 h 3500851"/>
              <a:gd name="connsiteX49" fmla="*/ 4928211 w 7398361"/>
              <a:gd name="connsiteY49" fmla="*/ 2016020 h 3500851"/>
              <a:gd name="connsiteX50" fmla="*/ 5080611 w 7398361"/>
              <a:gd name="connsiteY50" fmla="*/ 2111270 h 3500851"/>
              <a:gd name="connsiteX51" fmla="*/ 5252061 w 7398361"/>
              <a:gd name="connsiteY51" fmla="*/ 2174770 h 3500851"/>
              <a:gd name="connsiteX52" fmla="*/ 5404461 w 7398361"/>
              <a:gd name="connsiteY52" fmla="*/ 2238270 h 3500851"/>
              <a:gd name="connsiteX53" fmla="*/ 5550511 w 7398361"/>
              <a:gd name="connsiteY53" fmla="*/ 2206520 h 3500851"/>
              <a:gd name="connsiteX54" fmla="*/ 5601311 w 7398361"/>
              <a:gd name="connsiteY54" fmla="*/ 2181120 h 3500851"/>
              <a:gd name="connsiteX55" fmla="*/ 5690211 w 7398361"/>
              <a:gd name="connsiteY55" fmla="*/ 2193820 h 3500851"/>
              <a:gd name="connsiteX56" fmla="*/ 5798161 w 7398361"/>
              <a:gd name="connsiteY56" fmla="*/ 2270020 h 3500851"/>
              <a:gd name="connsiteX57" fmla="*/ 5906111 w 7398361"/>
              <a:gd name="connsiteY57" fmla="*/ 2282720 h 3500851"/>
              <a:gd name="connsiteX58" fmla="*/ 6064861 w 7398361"/>
              <a:gd name="connsiteY58" fmla="*/ 2339870 h 3500851"/>
              <a:gd name="connsiteX59" fmla="*/ 6172811 w 7398361"/>
              <a:gd name="connsiteY59" fmla="*/ 2409720 h 3500851"/>
              <a:gd name="connsiteX60" fmla="*/ 6223611 w 7398361"/>
              <a:gd name="connsiteY60" fmla="*/ 2479570 h 3500851"/>
              <a:gd name="connsiteX61" fmla="*/ 6382361 w 7398361"/>
              <a:gd name="connsiteY61" fmla="*/ 2536720 h 3500851"/>
              <a:gd name="connsiteX62" fmla="*/ 6509361 w 7398361"/>
              <a:gd name="connsiteY62" fmla="*/ 2555770 h 3500851"/>
              <a:gd name="connsiteX63" fmla="*/ 6585561 w 7398361"/>
              <a:gd name="connsiteY63" fmla="*/ 2555770 h 3500851"/>
              <a:gd name="connsiteX64" fmla="*/ 6725261 w 7398361"/>
              <a:gd name="connsiteY64" fmla="*/ 2631970 h 3500851"/>
              <a:gd name="connsiteX65" fmla="*/ 6909411 w 7398361"/>
              <a:gd name="connsiteY65" fmla="*/ 2701820 h 3500851"/>
              <a:gd name="connsiteX66" fmla="*/ 7106261 w 7398361"/>
              <a:gd name="connsiteY66" fmla="*/ 2739920 h 3500851"/>
              <a:gd name="connsiteX67" fmla="*/ 7385661 w 7398361"/>
              <a:gd name="connsiteY67" fmla="*/ 2809770 h 3500851"/>
              <a:gd name="connsiteX68" fmla="*/ 7398361 w 7398361"/>
              <a:gd name="connsiteY68" fmla="*/ 2816120 h 3500851"/>
              <a:gd name="connsiteX69" fmla="*/ 6388780 w 7398361"/>
              <a:gd name="connsiteY69" fmla="*/ 3322532 h 3500851"/>
              <a:gd name="connsiteX70" fmla="*/ 5099730 w 7398361"/>
              <a:gd name="connsiteY70" fmla="*/ 3386032 h 3500851"/>
              <a:gd name="connsiteX71" fmla="*/ 2858111 w 7398361"/>
              <a:gd name="connsiteY71" fmla="*/ 3374920 h 3500851"/>
              <a:gd name="connsiteX72" fmla="*/ 611 w 7398361"/>
              <a:gd name="connsiteY72" fmla="*/ 3425720 h 3500851"/>
              <a:gd name="connsiteX73" fmla="*/ 611 w 7398361"/>
              <a:gd name="connsiteY73" fmla="*/ 66570 h 3500851"/>
              <a:gd name="connsiteX0" fmla="*/ 611 w 7398361"/>
              <a:gd name="connsiteY0" fmla="*/ 66570 h 3500851"/>
              <a:gd name="connsiteX1" fmla="*/ 83161 w 7398361"/>
              <a:gd name="connsiteY1" fmla="*/ 130070 h 3500851"/>
              <a:gd name="connsiteX2" fmla="*/ 203811 w 7398361"/>
              <a:gd name="connsiteY2" fmla="*/ 161820 h 3500851"/>
              <a:gd name="connsiteX3" fmla="*/ 280011 w 7398361"/>
              <a:gd name="connsiteY3" fmla="*/ 187220 h 3500851"/>
              <a:gd name="connsiteX4" fmla="*/ 381611 w 7398361"/>
              <a:gd name="connsiteY4" fmla="*/ 212620 h 3500851"/>
              <a:gd name="connsiteX5" fmla="*/ 489561 w 7398361"/>
              <a:gd name="connsiteY5" fmla="*/ 187220 h 3500851"/>
              <a:gd name="connsiteX6" fmla="*/ 616561 w 7398361"/>
              <a:gd name="connsiteY6" fmla="*/ 180870 h 3500851"/>
              <a:gd name="connsiteX7" fmla="*/ 749911 w 7398361"/>
              <a:gd name="connsiteY7" fmla="*/ 199920 h 3500851"/>
              <a:gd name="connsiteX8" fmla="*/ 794361 w 7398361"/>
              <a:gd name="connsiteY8" fmla="*/ 238020 h 3500851"/>
              <a:gd name="connsiteX9" fmla="*/ 1054711 w 7398361"/>
              <a:gd name="connsiteY9" fmla="*/ 307870 h 3500851"/>
              <a:gd name="connsiteX10" fmla="*/ 1213461 w 7398361"/>
              <a:gd name="connsiteY10" fmla="*/ 396770 h 3500851"/>
              <a:gd name="connsiteX11" fmla="*/ 1397611 w 7398361"/>
              <a:gd name="connsiteY11" fmla="*/ 466620 h 3500851"/>
              <a:gd name="connsiteX12" fmla="*/ 1594461 w 7398361"/>
              <a:gd name="connsiteY12" fmla="*/ 460270 h 3500851"/>
              <a:gd name="connsiteX13" fmla="*/ 1721461 w 7398361"/>
              <a:gd name="connsiteY13" fmla="*/ 422170 h 3500851"/>
              <a:gd name="connsiteX14" fmla="*/ 1848461 w 7398361"/>
              <a:gd name="connsiteY14" fmla="*/ 492020 h 3500851"/>
              <a:gd name="connsiteX15" fmla="*/ 1873861 w 7398361"/>
              <a:gd name="connsiteY15" fmla="*/ 549170 h 3500851"/>
              <a:gd name="connsiteX16" fmla="*/ 1886561 w 7398361"/>
              <a:gd name="connsiteY16" fmla="*/ 606320 h 3500851"/>
              <a:gd name="connsiteX17" fmla="*/ 1994511 w 7398361"/>
              <a:gd name="connsiteY17" fmla="*/ 625370 h 3500851"/>
              <a:gd name="connsiteX18" fmla="*/ 2083411 w 7398361"/>
              <a:gd name="connsiteY18" fmla="*/ 606320 h 3500851"/>
              <a:gd name="connsiteX19" fmla="*/ 2235811 w 7398361"/>
              <a:gd name="connsiteY19" fmla="*/ 580920 h 3500851"/>
              <a:gd name="connsiteX20" fmla="*/ 2343761 w 7398361"/>
              <a:gd name="connsiteY20" fmla="*/ 599970 h 3500851"/>
              <a:gd name="connsiteX21" fmla="*/ 2483461 w 7398361"/>
              <a:gd name="connsiteY21" fmla="*/ 638070 h 3500851"/>
              <a:gd name="connsiteX22" fmla="*/ 2616811 w 7398361"/>
              <a:gd name="connsiteY22" fmla="*/ 682520 h 3500851"/>
              <a:gd name="connsiteX23" fmla="*/ 2845411 w 7398361"/>
              <a:gd name="connsiteY23" fmla="*/ 752370 h 3500851"/>
              <a:gd name="connsiteX24" fmla="*/ 2972411 w 7398361"/>
              <a:gd name="connsiteY24" fmla="*/ 828570 h 3500851"/>
              <a:gd name="connsiteX25" fmla="*/ 3099411 w 7398361"/>
              <a:gd name="connsiteY25" fmla="*/ 879370 h 3500851"/>
              <a:gd name="connsiteX26" fmla="*/ 3188311 w 7398361"/>
              <a:gd name="connsiteY26" fmla="*/ 892070 h 3500851"/>
              <a:gd name="connsiteX27" fmla="*/ 3251811 w 7398361"/>
              <a:gd name="connsiteY27" fmla="*/ 955570 h 3500851"/>
              <a:gd name="connsiteX28" fmla="*/ 3340711 w 7398361"/>
              <a:gd name="connsiteY28" fmla="*/ 974620 h 3500851"/>
              <a:gd name="connsiteX29" fmla="*/ 3429611 w 7398361"/>
              <a:gd name="connsiteY29" fmla="*/ 949220 h 3500851"/>
              <a:gd name="connsiteX30" fmla="*/ 3512161 w 7398361"/>
              <a:gd name="connsiteY30" fmla="*/ 1006370 h 3500851"/>
              <a:gd name="connsiteX31" fmla="*/ 3493111 w 7398361"/>
              <a:gd name="connsiteY31" fmla="*/ 1057170 h 3500851"/>
              <a:gd name="connsiteX32" fmla="*/ 3524861 w 7398361"/>
              <a:gd name="connsiteY32" fmla="*/ 1171470 h 3500851"/>
              <a:gd name="connsiteX33" fmla="*/ 3664561 w 7398361"/>
              <a:gd name="connsiteY33" fmla="*/ 1234970 h 3500851"/>
              <a:gd name="connsiteX34" fmla="*/ 3797911 w 7398361"/>
              <a:gd name="connsiteY34" fmla="*/ 1311170 h 3500851"/>
              <a:gd name="connsiteX35" fmla="*/ 3874111 w 7398361"/>
              <a:gd name="connsiteY35" fmla="*/ 1330220 h 3500851"/>
              <a:gd name="connsiteX36" fmla="*/ 3956661 w 7398361"/>
              <a:gd name="connsiteY36" fmla="*/ 1241320 h 3500851"/>
              <a:gd name="connsiteX37" fmla="*/ 3956661 w 7398361"/>
              <a:gd name="connsiteY37" fmla="*/ 1165120 h 3500851"/>
              <a:gd name="connsiteX38" fmla="*/ 4039211 w 7398361"/>
              <a:gd name="connsiteY38" fmla="*/ 1152420 h 3500851"/>
              <a:gd name="connsiteX39" fmla="*/ 4102711 w 7398361"/>
              <a:gd name="connsiteY39" fmla="*/ 1177820 h 3500851"/>
              <a:gd name="connsiteX40" fmla="*/ 4159861 w 7398361"/>
              <a:gd name="connsiteY40" fmla="*/ 1266720 h 3500851"/>
              <a:gd name="connsiteX41" fmla="*/ 4248761 w 7398361"/>
              <a:gd name="connsiteY41" fmla="*/ 1342920 h 3500851"/>
              <a:gd name="connsiteX42" fmla="*/ 4280511 w 7398361"/>
              <a:gd name="connsiteY42" fmla="*/ 1419120 h 3500851"/>
              <a:gd name="connsiteX43" fmla="*/ 4420211 w 7398361"/>
              <a:gd name="connsiteY43" fmla="*/ 1488970 h 3500851"/>
              <a:gd name="connsiteX44" fmla="*/ 4471011 w 7398361"/>
              <a:gd name="connsiteY44" fmla="*/ 1508020 h 3500851"/>
              <a:gd name="connsiteX45" fmla="*/ 4540861 w 7398361"/>
              <a:gd name="connsiteY45" fmla="*/ 1641370 h 3500851"/>
              <a:gd name="connsiteX46" fmla="*/ 4686911 w 7398361"/>
              <a:gd name="connsiteY46" fmla="*/ 1749320 h 3500851"/>
              <a:gd name="connsiteX47" fmla="*/ 4788511 w 7398361"/>
              <a:gd name="connsiteY47" fmla="*/ 1812820 h 3500851"/>
              <a:gd name="connsiteX48" fmla="*/ 4813911 w 7398361"/>
              <a:gd name="connsiteY48" fmla="*/ 1927120 h 3500851"/>
              <a:gd name="connsiteX49" fmla="*/ 4928211 w 7398361"/>
              <a:gd name="connsiteY49" fmla="*/ 2016020 h 3500851"/>
              <a:gd name="connsiteX50" fmla="*/ 5080611 w 7398361"/>
              <a:gd name="connsiteY50" fmla="*/ 2111270 h 3500851"/>
              <a:gd name="connsiteX51" fmla="*/ 5252061 w 7398361"/>
              <a:gd name="connsiteY51" fmla="*/ 2174770 h 3500851"/>
              <a:gd name="connsiteX52" fmla="*/ 5404461 w 7398361"/>
              <a:gd name="connsiteY52" fmla="*/ 2238270 h 3500851"/>
              <a:gd name="connsiteX53" fmla="*/ 5550511 w 7398361"/>
              <a:gd name="connsiteY53" fmla="*/ 2206520 h 3500851"/>
              <a:gd name="connsiteX54" fmla="*/ 5601311 w 7398361"/>
              <a:gd name="connsiteY54" fmla="*/ 2181120 h 3500851"/>
              <a:gd name="connsiteX55" fmla="*/ 5690211 w 7398361"/>
              <a:gd name="connsiteY55" fmla="*/ 2193820 h 3500851"/>
              <a:gd name="connsiteX56" fmla="*/ 5798161 w 7398361"/>
              <a:gd name="connsiteY56" fmla="*/ 2270020 h 3500851"/>
              <a:gd name="connsiteX57" fmla="*/ 5906111 w 7398361"/>
              <a:gd name="connsiteY57" fmla="*/ 2282720 h 3500851"/>
              <a:gd name="connsiteX58" fmla="*/ 6064861 w 7398361"/>
              <a:gd name="connsiteY58" fmla="*/ 2339870 h 3500851"/>
              <a:gd name="connsiteX59" fmla="*/ 6172811 w 7398361"/>
              <a:gd name="connsiteY59" fmla="*/ 2409720 h 3500851"/>
              <a:gd name="connsiteX60" fmla="*/ 6223611 w 7398361"/>
              <a:gd name="connsiteY60" fmla="*/ 2479570 h 3500851"/>
              <a:gd name="connsiteX61" fmla="*/ 6382361 w 7398361"/>
              <a:gd name="connsiteY61" fmla="*/ 2536720 h 3500851"/>
              <a:gd name="connsiteX62" fmla="*/ 6509361 w 7398361"/>
              <a:gd name="connsiteY62" fmla="*/ 2555770 h 3500851"/>
              <a:gd name="connsiteX63" fmla="*/ 6585561 w 7398361"/>
              <a:gd name="connsiteY63" fmla="*/ 2555770 h 3500851"/>
              <a:gd name="connsiteX64" fmla="*/ 6725261 w 7398361"/>
              <a:gd name="connsiteY64" fmla="*/ 2631970 h 3500851"/>
              <a:gd name="connsiteX65" fmla="*/ 6909411 w 7398361"/>
              <a:gd name="connsiteY65" fmla="*/ 2701820 h 3500851"/>
              <a:gd name="connsiteX66" fmla="*/ 7106261 w 7398361"/>
              <a:gd name="connsiteY66" fmla="*/ 2739920 h 3500851"/>
              <a:gd name="connsiteX67" fmla="*/ 7385661 w 7398361"/>
              <a:gd name="connsiteY67" fmla="*/ 2809770 h 3500851"/>
              <a:gd name="connsiteX68" fmla="*/ 7398361 w 7398361"/>
              <a:gd name="connsiteY68" fmla="*/ 2816120 h 3500851"/>
              <a:gd name="connsiteX69" fmla="*/ 6807880 w 7398361"/>
              <a:gd name="connsiteY69" fmla="*/ 3195532 h 3500851"/>
              <a:gd name="connsiteX70" fmla="*/ 6388780 w 7398361"/>
              <a:gd name="connsiteY70" fmla="*/ 3322532 h 3500851"/>
              <a:gd name="connsiteX71" fmla="*/ 5099730 w 7398361"/>
              <a:gd name="connsiteY71" fmla="*/ 3386032 h 3500851"/>
              <a:gd name="connsiteX72" fmla="*/ 2858111 w 7398361"/>
              <a:gd name="connsiteY72" fmla="*/ 3374920 h 3500851"/>
              <a:gd name="connsiteX73" fmla="*/ 611 w 7398361"/>
              <a:gd name="connsiteY73" fmla="*/ 3425720 h 3500851"/>
              <a:gd name="connsiteX74" fmla="*/ 611 w 7398361"/>
              <a:gd name="connsiteY74" fmla="*/ 66570 h 3500851"/>
              <a:gd name="connsiteX0" fmla="*/ 611 w 7398361"/>
              <a:gd name="connsiteY0" fmla="*/ 66570 h 3500851"/>
              <a:gd name="connsiteX1" fmla="*/ 83161 w 7398361"/>
              <a:gd name="connsiteY1" fmla="*/ 130070 h 3500851"/>
              <a:gd name="connsiteX2" fmla="*/ 203811 w 7398361"/>
              <a:gd name="connsiteY2" fmla="*/ 161820 h 3500851"/>
              <a:gd name="connsiteX3" fmla="*/ 280011 w 7398361"/>
              <a:gd name="connsiteY3" fmla="*/ 187220 h 3500851"/>
              <a:gd name="connsiteX4" fmla="*/ 381611 w 7398361"/>
              <a:gd name="connsiteY4" fmla="*/ 212620 h 3500851"/>
              <a:gd name="connsiteX5" fmla="*/ 489561 w 7398361"/>
              <a:gd name="connsiteY5" fmla="*/ 187220 h 3500851"/>
              <a:gd name="connsiteX6" fmla="*/ 616561 w 7398361"/>
              <a:gd name="connsiteY6" fmla="*/ 180870 h 3500851"/>
              <a:gd name="connsiteX7" fmla="*/ 749911 w 7398361"/>
              <a:gd name="connsiteY7" fmla="*/ 199920 h 3500851"/>
              <a:gd name="connsiteX8" fmla="*/ 794361 w 7398361"/>
              <a:gd name="connsiteY8" fmla="*/ 238020 h 3500851"/>
              <a:gd name="connsiteX9" fmla="*/ 1054711 w 7398361"/>
              <a:gd name="connsiteY9" fmla="*/ 307870 h 3500851"/>
              <a:gd name="connsiteX10" fmla="*/ 1213461 w 7398361"/>
              <a:gd name="connsiteY10" fmla="*/ 396770 h 3500851"/>
              <a:gd name="connsiteX11" fmla="*/ 1397611 w 7398361"/>
              <a:gd name="connsiteY11" fmla="*/ 466620 h 3500851"/>
              <a:gd name="connsiteX12" fmla="*/ 1594461 w 7398361"/>
              <a:gd name="connsiteY12" fmla="*/ 460270 h 3500851"/>
              <a:gd name="connsiteX13" fmla="*/ 1721461 w 7398361"/>
              <a:gd name="connsiteY13" fmla="*/ 422170 h 3500851"/>
              <a:gd name="connsiteX14" fmla="*/ 1848461 w 7398361"/>
              <a:gd name="connsiteY14" fmla="*/ 492020 h 3500851"/>
              <a:gd name="connsiteX15" fmla="*/ 1873861 w 7398361"/>
              <a:gd name="connsiteY15" fmla="*/ 549170 h 3500851"/>
              <a:gd name="connsiteX16" fmla="*/ 1886561 w 7398361"/>
              <a:gd name="connsiteY16" fmla="*/ 606320 h 3500851"/>
              <a:gd name="connsiteX17" fmla="*/ 1994511 w 7398361"/>
              <a:gd name="connsiteY17" fmla="*/ 625370 h 3500851"/>
              <a:gd name="connsiteX18" fmla="*/ 2083411 w 7398361"/>
              <a:gd name="connsiteY18" fmla="*/ 606320 h 3500851"/>
              <a:gd name="connsiteX19" fmla="*/ 2235811 w 7398361"/>
              <a:gd name="connsiteY19" fmla="*/ 580920 h 3500851"/>
              <a:gd name="connsiteX20" fmla="*/ 2343761 w 7398361"/>
              <a:gd name="connsiteY20" fmla="*/ 599970 h 3500851"/>
              <a:gd name="connsiteX21" fmla="*/ 2483461 w 7398361"/>
              <a:gd name="connsiteY21" fmla="*/ 638070 h 3500851"/>
              <a:gd name="connsiteX22" fmla="*/ 2616811 w 7398361"/>
              <a:gd name="connsiteY22" fmla="*/ 682520 h 3500851"/>
              <a:gd name="connsiteX23" fmla="*/ 2845411 w 7398361"/>
              <a:gd name="connsiteY23" fmla="*/ 752370 h 3500851"/>
              <a:gd name="connsiteX24" fmla="*/ 2972411 w 7398361"/>
              <a:gd name="connsiteY24" fmla="*/ 828570 h 3500851"/>
              <a:gd name="connsiteX25" fmla="*/ 3099411 w 7398361"/>
              <a:gd name="connsiteY25" fmla="*/ 879370 h 3500851"/>
              <a:gd name="connsiteX26" fmla="*/ 3188311 w 7398361"/>
              <a:gd name="connsiteY26" fmla="*/ 892070 h 3500851"/>
              <a:gd name="connsiteX27" fmla="*/ 3251811 w 7398361"/>
              <a:gd name="connsiteY27" fmla="*/ 955570 h 3500851"/>
              <a:gd name="connsiteX28" fmla="*/ 3340711 w 7398361"/>
              <a:gd name="connsiteY28" fmla="*/ 974620 h 3500851"/>
              <a:gd name="connsiteX29" fmla="*/ 3429611 w 7398361"/>
              <a:gd name="connsiteY29" fmla="*/ 949220 h 3500851"/>
              <a:gd name="connsiteX30" fmla="*/ 3512161 w 7398361"/>
              <a:gd name="connsiteY30" fmla="*/ 1006370 h 3500851"/>
              <a:gd name="connsiteX31" fmla="*/ 3493111 w 7398361"/>
              <a:gd name="connsiteY31" fmla="*/ 1057170 h 3500851"/>
              <a:gd name="connsiteX32" fmla="*/ 3524861 w 7398361"/>
              <a:gd name="connsiteY32" fmla="*/ 1171470 h 3500851"/>
              <a:gd name="connsiteX33" fmla="*/ 3664561 w 7398361"/>
              <a:gd name="connsiteY33" fmla="*/ 1234970 h 3500851"/>
              <a:gd name="connsiteX34" fmla="*/ 3797911 w 7398361"/>
              <a:gd name="connsiteY34" fmla="*/ 1311170 h 3500851"/>
              <a:gd name="connsiteX35" fmla="*/ 3874111 w 7398361"/>
              <a:gd name="connsiteY35" fmla="*/ 1330220 h 3500851"/>
              <a:gd name="connsiteX36" fmla="*/ 3956661 w 7398361"/>
              <a:gd name="connsiteY36" fmla="*/ 1241320 h 3500851"/>
              <a:gd name="connsiteX37" fmla="*/ 3956661 w 7398361"/>
              <a:gd name="connsiteY37" fmla="*/ 1165120 h 3500851"/>
              <a:gd name="connsiteX38" fmla="*/ 4039211 w 7398361"/>
              <a:gd name="connsiteY38" fmla="*/ 1152420 h 3500851"/>
              <a:gd name="connsiteX39" fmla="*/ 4102711 w 7398361"/>
              <a:gd name="connsiteY39" fmla="*/ 1177820 h 3500851"/>
              <a:gd name="connsiteX40" fmla="*/ 4159861 w 7398361"/>
              <a:gd name="connsiteY40" fmla="*/ 1266720 h 3500851"/>
              <a:gd name="connsiteX41" fmla="*/ 4248761 w 7398361"/>
              <a:gd name="connsiteY41" fmla="*/ 1342920 h 3500851"/>
              <a:gd name="connsiteX42" fmla="*/ 4280511 w 7398361"/>
              <a:gd name="connsiteY42" fmla="*/ 1419120 h 3500851"/>
              <a:gd name="connsiteX43" fmla="*/ 4420211 w 7398361"/>
              <a:gd name="connsiteY43" fmla="*/ 1488970 h 3500851"/>
              <a:gd name="connsiteX44" fmla="*/ 4471011 w 7398361"/>
              <a:gd name="connsiteY44" fmla="*/ 1508020 h 3500851"/>
              <a:gd name="connsiteX45" fmla="*/ 4540861 w 7398361"/>
              <a:gd name="connsiteY45" fmla="*/ 1641370 h 3500851"/>
              <a:gd name="connsiteX46" fmla="*/ 4686911 w 7398361"/>
              <a:gd name="connsiteY46" fmla="*/ 1749320 h 3500851"/>
              <a:gd name="connsiteX47" fmla="*/ 4788511 w 7398361"/>
              <a:gd name="connsiteY47" fmla="*/ 1812820 h 3500851"/>
              <a:gd name="connsiteX48" fmla="*/ 4813911 w 7398361"/>
              <a:gd name="connsiteY48" fmla="*/ 1927120 h 3500851"/>
              <a:gd name="connsiteX49" fmla="*/ 4928211 w 7398361"/>
              <a:gd name="connsiteY49" fmla="*/ 2016020 h 3500851"/>
              <a:gd name="connsiteX50" fmla="*/ 5080611 w 7398361"/>
              <a:gd name="connsiteY50" fmla="*/ 2111270 h 3500851"/>
              <a:gd name="connsiteX51" fmla="*/ 5252061 w 7398361"/>
              <a:gd name="connsiteY51" fmla="*/ 2174770 h 3500851"/>
              <a:gd name="connsiteX52" fmla="*/ 5404461 w 7398361"/>
              <a:gd name="connsiteY52" fmla="*/ 2238270 h 3500851"/>
              <a:gd name="connsiteX53" fmla="*/ 5550511 w 7398361"/>
              <a:gd name="connsiteY53" fmla="*/ 2206520 h 3500851"/>
              <a:gd name="connsiteX54" fmla="*/ 5601311 w 7398361"/>
              <a:gd name="connsiteY54" fmla="*/ 2181120 h 3500851"/>
              <a:gd name="connsiteX55" fmla="*/ 5690211 w 7398361"/>
              <a:gd name="connsiteY55" fmla="*/ 2193820 h 3500851"/>
              <a:gd name="connsiteX56" fmla="*/ 5798161 w 7398361"/>
              <a:gd name="connsiteY56" fmla="*/ 2270020 h 3500851"/>
              <a:gd name="connsiteX57" fmla="*/ 5906111 w 7398361"/>
              <a:gd name="connsiteY57" fmla="*/ 2282720 h 3500851"/>
              <a:gd name="connsiteX58" fmla="*/ 6064861 w 7398361"/>
              <a:gd name="connsiteY58" fmla="*/ 2339870 h 3500851"/>
              <a:gd name="connsiteX59" fmla="*/ 6172811 w 7398361"/>
              <a:gd name="connsiteY59" fmla="*/ 2409720 h 3500851"/>
              <a:gd name="connsiteX60" fmla="*/ 6223611 w 7398361"/>
              <a:gd name="connsiteY60" fmla="*/ 2479570 h 3500851"/>
              <a:gd name="connsiteX61" fmla="*/ 6382361 w 7398361"/>
              <a:gd name="connsiteY61" fmla="*/ 2536720 h 3500851"/>
              <a:gd name="connsiteX62" fmla="*/ 6509361 w 7398361"/>
              <a:gd name="connsiteY62" fmla="*/ 2555770 h 3500851"/>
              <a:gd name="connsiteX63" fmla="*/ 6585561 w 7398361"/>
              <a:gd name="connsiteY63" fmla="*/ 2555770 h 3500851"/>
              <a:gd name="connsiteX64" fmla="*/ 6725261 w 7398361"/>
              <a:gd name="connsiteY64" fmla="*/ 2631970 h 3500851"/>
              <a:gd name="connsiteX65" fmla="*/ 6909411 w 7398361"/>
              <a:gd name="connsiteY65" fmla="*/ 2701820 h 3500851"/>
              <a:gd name="connsiteX66" fmla="*/ 7106261 w 7398361"/>
              <a:gd name="connsiteY66" fmla="*/ 2739920 h 3500851"/>
              <a:gd name="connsiteX67" fmla="*/ 7385661 w 7398361"/>
              <a:gd name="connsiteY67" fmla="*/ 2809770 h 3500851"/>
              <a:gd name="connsiteX68" fmla="*/ 7398361 w 7398361"/>
              <a:gd name="connsiteY68" fmla="*/ 2816120 h 3500851"/>
              <a:gd name="connsiteX69" fmla="*/ 6807880 w 7398361"/>
              <a:gd name="connsiteY69" fmla="*/ 3195532 h 3500851"/>
              <a:gd name="connsiteX70" fmla="*/ 6388780 w 7398361"/>
              <a:gd name="connsiteY70" fmla="*/ 3322532 h 3500851"/>
              <a:gd name="connsiteX71" fmla="*/ 5099730 w 7398361"/>
              <a:gd name="connsiteY71" fmla="*/ 3386032 h 3500851"/>
              <a:gd name="connsiteX72" fmla="*/ 2858111 w 7398361"/>
              <a:gd name="connsiteY72" fmla="*/ 3374920 h 3500851"/>
              <a:gd name="connsiteX73" fmla="*/ 611 w 7398361"/>
              <a:gd name="connsiteY73" fmla="*/ 3425720 h 3500851"/>
              <a:gd name="connsiteX74" fmla="*/ 611 w 7398361"/>
              <a:gd name="connsiteY74" fmla="*/ 66570 h 3500851"/>
              <a:gd name="connsiteX0" fmla="*/ 611 w 7398361"/>
              <a:gd name="connsiteY0" fmla="*/ 66570 h 3500851"/>
              <a:gd name="connsiteX1" fmla="*/ 83161 w 7398361"/>
              <a:gd name="connsiteY1" fmla="*/ 130070 h 3500851"/>
              <a:gd name="connsiteX2" fmla="*/ 203811 w 7398361"/>
              <a:gd name="connsiteY2" fmla="*/ 161820 h 3500851"/>
              <a:gd name="connsiteX3" fmla="*/ 280011 w 7398361"/>
              <a:gd name="connsiteY3" fmla="*/ 187220 h 3500851"/>
              <a:gd name="connsiteX4" fmla="*/ 381611 w 7398361"/>
              <a:gd name="connsiteY4" fmla="*/ 212620 h 3500851"/>
              <a:gd name="connsiteX5" fmla="*/ 489561 w 7398361"/>
              <a:gd name="connsiteY5" fmla="*/ 187220 h 3500851"/>
              <a:gd name="connsiteX6" fmla="*/ 616561 w 7398361"/>
              <a:gd name="connsiteY6" fmla="*/ 180870 h 3500851"/>
              <a:gd name="connsiteX7" fmla="*/ 749911 w 7398361"/>
              <a:gd name="connsiteY7" fmla="*/ 199920 h 3500851"/>
              <a:gd name="connsiteX8" fmla="*/ 794361 w 7398361"/>
              <a:gd name="connsiteY8" fmla="*/ 238020 h 3500851"/>
              <a:gd name="connsiteX9" fmla="*/ 1054711 w 7398361"/>
              <a:gd name="connsiteY9" fmla="*/ 307870 h 3500851"/>
              <a:gd name="connsiteX10" fmla="*/ 1213461 w 7398361"/>
              <a:gd name="connsiteY10" fmla="*/ 396770 h 3500851"/>
              <a:gd name="connsiteX11" fmla="*/ 1397611 w 7398361"/>
              <a:gd name="connsiteY11" fmla="*/ 466620 h 3500851"/>
              <a:gd name="connsiteX12" fmla="*/ 1594461 w 7398361"/>
              <a:gd name="connsiteY12" fmla="*/ 460270 h 3500851"/>
              <a:gd name="connsiteX13" fmla="*/ 1721461 w 7398361"/>
              <a:gd name="connsiteY13" fmla="*/ 422170 h 3500851"/>
              <a:gd name="connsiteX14" fmla="*/ 1848461 w 7398361"/>
              <a:gd name="connsiteY14" fmla="*/ 492020 h 3500851"/>
              <a:gd name="connsiteX15" fmla="*/ 1873861 w 7398361"/>
              <a:gd name="connsiteY15" fmla="*/ 549170 h 3500851"/>
              <a:gd name="connsiteX16" fmla="*/ 1886561 w 7398361"/>
              <a:gd name="connsiteY16" fmla="*/ 606320 h 3500851"/>
              <a:gd name="connsiteX17" fmla="*/ 1994511 w 7398361"/>
              <a:gd name="connsiteY17" fmla="*/ 625370 h 3500851"/>
              <a:gd name="connsiteX18" fmla="*/ 2083411 w 7398361"/>
              <a:gd name="connsiteY18" fmla="*/ 606320 h 3500851"/>
              <a:gd name="connsiteX19" fmla="*/ 2235811 w 7398361"/>
              <a:gd name="connsiteY19" fmla="*/ 580920 h 3500851"/>
              <a:gd name="connsiteX20" fmla="*/ 2343761 w 7398361"/>
              <a:gd name="connsiteY20" fmla="*/ 599970 h 3500851"/>
              <a:gd name="connsiteX21" fmla="*/ 2483461 w 7398361"/>
              <a:gd name="connsiteY21" fmla="*/ 638070 h 3500851"/>
              <a:gd name="connsiteX22" fmla="*/ 2616811 w 7398361"/>
              <a:gd name="connsiteY22" fmla="*/ 682520 h 3500851"/>
              <a:gd name="connsiteX23" fmla="*/ 2845411 w 7398361"/>
              <a:gd name="connsiteY23" fmla="*/ 752370 h 3500851"/>
              <a:gd name="connsiteX24" fmla="*/ 2972411 w 7398361"/>
              <a:gd name="connsiteY24" fmla="*/ 828570 h 3500851"/>
              <a:gd name="connsiteX25" fmla="*/ 3099411 w 7398361"/>
              <a:gd name="connsiteY25" fmla="*/ 879370 h 3500851"/>
              <a:gd name="connsiteX26" fmla="*/ 3188311 w 7398361"/>
              <a:gd name="connsiteY26" fmla="*/ 892070 h 3500851"/>
              <a:gd name="connsiteX27" fmla="*/ 3251811 w 7398361"/>
              <a:gd name="connsiteY27" fmla="*/ 955570 h 3500851"/>
              <a:gd name="connsiteX28" fmla="*/ 3340711 w 7398361"/>
              <a:gd name="connsiteY28" fmla="*/ 974620 h 3500851"/>
              <a:gd name="connsiteX29" fmla="*/ 3429611 w 7398361"/>
              <a:gd name="connsiteY29" fmla="*/ 949220 h 3500851"/>
              <a:gd name="connsiteX30" fmla="*/ 3512161 w 7398361"/>
              <a:gd name="connsiteY30" fmla="*/ 1006370 h 3500851"/>
              <a:gd name="connsiteX31" fmla="*/ 3493111 w 7398361"/>
              <a:gd name="connsiteY31" fmla="*/ 1057170 h 3500851"/>
              <a:gd name="connsiteX32" fmla="*/ 3524861 w 7398361"/>
              <a:gd name="connsiteY32" fmla="*/ 1171470 h 3500851"/>
              <a:gd name="connsiteX33" fmla="*/ 3664561 w 7398361"/>
              <a:gd name="connsiteY33" fmla="*/ 1234970 h 3500851"/>
              <a:gd name="connsiteX34" fmla="*/ 3797911 w 7398361"/>
              <a:gd name="connsiteY34" fmla="*/ 1311170 h 3500851"/>
              <a:gd name="connsiteX35" fmla="*/ 3874111 w 7398361"/>
              <a:gd name="connsiteY35" fmla="*/ 1330220 h 3500851"/>
              <a:gd name="connsiteX36" fmla="*/ 3956661 w 7398361"/>
              <a:gd name="connsiteY36" fmla="*/ 1241320 h 3500851"/>
              <a:gd name="connsiteX37" fmla="*/ 3956661 w 7398361"/>
              <a:gd name="connsiteY37" fmla="*/ 1165120 h 3500851"/>
              <a:gd name="connsiteX38" fmla="*/ 4039211 w 7398361"/>
              <a:gd name="connsiteY38" fmla="*/ 1152420 h 3500851"/>
              <a:gd name="connsiteX39" fmla="*/ 4102711 w 7398361"/>
              <a:gd name="connsiteY39" fmla="*/ 1177820 h 3500851"/>
              <a:gd name="connsiteX40" fmla="*/ 4159861 w 7398361"/>
              <a:gd name="connsiteY40" fmla="*/ 1266720 h 3500851"/>
              <a:gd name="connsiteX41" fmla="*/ 4248761 w 7398361"/>
              <a:gd name="connsiteY41" fmla="*/ 1342920 h 3500851"/>
              <a:gd name="connsiteX42" fmla="*/ 4280511 w 7398361"/>
              <a:gd name="connsiteY42" fmla="*/ 1419120 h 3500851"/>
              <a:gd name="connsiteX43" fmla="*/ 4420211 w 7398361"/>
              <a:gd name="connsiteY43" fmla="*/ 1488970 h 3500851"/>
              <a:gd name="connsiteX44" fmla="*/ 4471011 w 7398361"/>
              <a:gd name="connsiteY44" fmla="*/ 1508020 h 3500851"/>
              <a:gd name="connsiteX45" fmla="*/ 4540861 w 7398361"/>
              <a:gd name="connsiteY45" fmla="*/ 1641370 h 3500851"/>
              <a:gd name="connsiteX46" fmla="*/ 4686911 w 7398361"/>
              <a:gd name="connsiteY46" fmla="*/ 1749320 h 3500851"/>
              <a:gd name="connsiteX47" fmla="*/ 4788511 w 7398361"/>
              <a:gd name="connsiteY47" fmla="*/ 1812820 h 3500851"/>
              <a:gd name="connsiteX48" fmla="*/ 4813911 w 7398361"/>
              <a:gd name="connsiteY48" fmla="*/ 1927120 h 3500851"/>
              <a:gd name="connsiteX49" fmla="*/ 4928211 w 7398361"/>
              <a:gd name="connsiteY49" fmla="*/ 2016020 h 3500851"/>
              <a:gd name="connsiteX50" fmla="*/ 5080611 w 7398361"/>
              <a:gd name="connsiteY50" fmla="*/ 2111270 h 3500851"/>
              <a:gd name="connsiteX51" fmla="*/ 5252061 w 7398361"/>
              <a:gd name="connsiteY51" fmla="*/ 2174770 h 3500851"/>
              <a:gd name="connsiteX52" fmla="*/ 5404461 w 7398361"/>
              <a:gd name="connsiteY52" fmla="*/ 2238270 h 3500851"/>
              <a:gd name="connsiteX53" fmla="*/ 5550511 w 7398361"/>
              <a:gd name="connsiteY53" fmla="*/ 2206520 h 3500851"/>
              <a:gd name="connsiteX54" fmla="*/ 5601311 w 7398361"/>
              <a:gd name="connsiteY54" fmla="*/ 2181120 h 3500851"/>
              <a:gd name="connsiteX55" fmla="*/ 5690211 w 7398361"/>
              <a:gd name="connsiteY55" fmla="*/ 2193820 h 3500851"/>
              <a:gd name="connsiteX56" fmla="*/ 5798161 w 7398361"/>
              <a:gd name="connsiteY56" fmla="*/ 2270020 h 3500851"/>
              <a:gd name="connsiteX57" fmla="*/ 5906111 w 7398361"/>
              <a:gd name="connsiteY57" fmla="*/ 2282720 h 3500851"/>
              <a:gd name="connsiteX58" fmla="*/ 6064861 w 7398361"/>
              <a:gd name="connsiteY58" fmla="*/ 2339870 h 3500851"/>
              <a:gd name="connsiteX59" fmla="*/ 6172811 w 7398361"/>
              <a:gd name="connsiteY59" fmla="*/ 2409720 h 3500851"/>
              <a:gd name="connsiteX60" fmla="*/ 6223611 w 7398361"/>
              <a:gd name="connsiteY60" fmla="*/ 2479570 h 3500851"/>
              <a:gd name="connsiteX61" fmla="*/ 6382361 w 7398361"/>
              <a:gd name="connsiteY61" fmla="*/ 2536720 h 3500851"/>
              <a:gd name="connsiteX62" fmla="*/ 6509361 w 7398361"/>
              <a:gd name="connsiteY62" fmla="*/ 2555770 h 3500851"/>
              <a:gd name="connsiteX63" fmla="*/ 6585561 w 7398361"/>
              <a:gd name="connsiteY63" fmla="*/ 2555770 h 3500851"/>
              <a:gd name="connsiteX64" fmla="*/ 6725261 w 7398361"/>
              <a:gd name="connsiteY64" fmla="*/ 2631970 h 3500851"/>
              <a:gd name="connsiteX65" fmla="*/ 6909411 w 7398361"/>
              <a:gd name="connsiteY65" fmla="*/ 2701820 h 3500851"/>
              <a:gd name="connsiteX66" fmla="*/ 7106261 w 7398361"/>
              <a:gd name="connsiteY66" fmla="*/ 2739920 h 3500851"/>
              <a:gd name="connsiteX67" fmla="*/ 7385661 w 7398361"/>
              <a:gd name="connsiteY67" fmla="*/ 2809770 h 3500851"/>
              <a:gd name="connsiteX68" fmla="*/ 7398361 w 7398361"/>
              <a:gd name="connsiteY68" fmla="*/ 2816120 h 3500851"/>
              <a:gd name="connsiteX69" fmla="*/ 7030130 w 7398361"/>
              <a:gd name="connsiteY69" fmla="*/ 3373332 h 3500851"/>
              <a:gd name="connsiteX70" fmla="*/ 6388780 w 7398361"/>
              <a:gd name="connsiteY70" fmla="*/ 3322532 h 3500851"/>
              <a:gd name="connsiteX71" fmla="*/ 5099730 w 7398361"/>
              <a:gd name="connsiteY71" fmla="*/ 3386032 h 3500851"/>
              <a:gd name="connsiteX72" fmla="*/ 2858111 w 7398361"/>
              <a:gd name="connsiteY72" fmla="*/ 3374920 h 3500851"/>
              <a:gd name="connsiteX73" fmla="*/ 611 w 7398361"/>
              <a:gd name="connsiteY73" fmla="*/ 3425720 h 3500851"/>
              <a:gd name="connsiteX74" fmla="*/ 611 w 7398361"/>
              <a:gd name="connsiteY74" fmla="*/ 66570 h 3500851"/>
              <a:gd name="connsiteX0" fmla="*/ 611 w 7398361"/>
              <a:gd name="connsiteY0" fmla="*/ 66570 h 3500851"/>
              <a:gd name="connsiteX1" fmla="*/ 83161 w 7398361"/>
              <a:gd name="connsiteY1" fmla="*/ 130070 h 3500851"/>
              <a:gd name="connsiteX2" fmla="*/ 203811 w 7398361"/>
              <a:gd name="connsiteY2" fmla="*/ 161820 h 3500851"/>
              <a:gd name="connsiteX3" fmla="*/ 280011 w 7398361"/>
              <a:gd name="connsiteY3" fmla="*/ 187220 h 3500851"/>
              <a:gd name="connsiteX4" fmla="*/ 381611 w 7398361"/>
              <a:gd name="connsiteY4" fmla="*/ 212620 h 3500851"/>
              <a:gd name="connsiteX5" fmla="*/ 489561 w 7398361"/>
              <a:gd name="connsiteY5" fmla="*/ 187220 h 3500851"/>
              <a:gd name="connsiteX6" fmla="*/ 616561 w 7398361"/>
              <a:gd name="connsiteY6" fmla="*/ 180870 h 3500851"/>
              <a:gd name="connsiteX7" fmla="*/ 749911 w 7398361"/>
              <a:gd name="connsiteY7" fmla="*/ 199920 h 3500851"/>
              <a:gd name="connsiteX8" fmla="*/ 794361 w 7398361"/>
              <a:gd name="connsiteY8" fmla="*/ 238020 h 3500851"/>
              <a:gd name="connsiteX9" fmla="*/ 1054711 w 7398361"/>
              <a:gd name="connsiteY9" fmla="*/ 307870 h 3500851"/>
              <a:gd name="connsiteX10" fmla="*/ 1213461 w 7398361"/>
              <a:gd name="connsiteY10" fmla="*/ 396770 h 3500851"/>
              <a:gd name="connsiteX11" fmla="*/ 1397611 w 7398361"/>
              <a:gd name="connsiteY11" fmla="*/ 466620 h 3500851"/>
              <a:gd name="connsiteX12" fmla="*/ 1594461 w 7398361"/>
              <a:gd name="connsiteY12" fmla="*/ 460270 h 3500851"/>
              <a:gd name="connsiteX13" fmla="*/ 1721461 w 7398361"/>
              <a:gd name="connsiteY13" fmla="*/ 422170 h 3500851"/>
              <a:gd name="connsiteX14" fmla="*/ 1848461 w 7398361"/>
              <a:gd name="connsiteY14" fmla="*/ 492020 h 3500851"/>
              <a:gd name="connsiteX15" fmla="*/ 1873861 w 7398361"/>
              <a:gd name="connsiteY15" fmla="*/ 549170 h 3500851"/>
              <a:gd name="connsiteX16" fmla="*/ 1886561 w 7398361"/>
              <a:gd name="connsiteY16" fmla="*/ 606320 h 3500851"/>
              <a:gd name="connsiteX17" fmla="*/ 1994511 w 7398361"/>
              <a:gd name="connsiteY17" fmla="*/ 625370 h 3500851"/>
              <a:gd name="connsiteX18" fmla="*/ 2083411 w 7398361"/>
              <a:gd name="connsiteY18" fmla="*/ 606320 h 3500851"/>
              <a:gd name="connsiteX19" fmla="*/ 2235811 w 7398361"/>
              <a:gd name="connsiteY19" fmla="*/ 580920 h 3500851"/>
              <a:gd name="connsiteX20" fmla="*/ 2343761 w 7398361"/>
              <a:gd name="connsiteY20" fmla="*/ 599970 h 3500851"/>
              <a:gd name="connsiteX21" fmla="*/ 2483461 w 7398361"/>
              <a:gd name="connsiteY21" fmla="*/ 638070 h 3500851"/>
              <a:gd name="connsiteX22" fmla="*/ 2616811 w 7398361"/>
              <a:gd name="connsiteY22" fmla="*/ 682520 h 3500851"/>
              <a:gd name="connsiteX23" fmla="*/ 2845411 w 7398361"/>
              <a:gd name="connsiteY23" fmla="*/ 752370 h 3500851"/>
              <a:gd name="connsiteX24" fmla="*/ 2972411 w 7398361"/>
              <a:gd name="connsiteY24" fmla="*/ 828570 h 3500851"/>
              <a:gd name="connsiteX25" fmla="*/ 3099411 w 7398361"/>
              <a:gd name="connsiteY25" fmla="*/ 879370 h 3500851"/>
              <a:gd name="connsiteX26" fmla="*/ 3188311 w 7398361"/>
              <a:gd name="connsiteY26" fmla="*/ 892070 h 3500851"/>
              <a:gd name="connsiteX27" fmla="*/ 3251811 w 7398361"/>
              <a:gd name="connsiteY27" fmla="*/ 955570 h 3500851"/>
              <a:gd name="connsiteX28" fmla="*/ 3340711 w 7398361"/>
              <a:gd name="connsiteY28" fmla="*/ 974620 h 3500851"/>
              <a:gd name="connsiteX29" fmla="*/ 3429611 w 7398361"/>
              <a:gd name="connsiteY29" fmla="*/ 949220 h 3500851"/>
              <a:gd name="connsiteX30" fmla="*/ 3512161 w 7398361"/>
              <a:gd name="connsiteY30" fmla="*/ 1006370 h 3500851"/>
              <a:gd name="connsiteX31" fmla="*/ 3493111 w 7398361"/>
              <a:gd name="connsiteY31" fmla="*/ 1057170 h 3500851"/>
              <a:gd name="connsiteX32" fmla="*/ 3524861 w 7398361"/>
              <a:gd name="connsiteY32" fmla="*/ 1171470 h 3500851"/>
              <a:gd name="connsiteX33" fmla="*/ 3664561 w 7398361"/>
              <a:gd name="connsiteY33" fmla="*/ 1234970 h 3500851"/>
              <a:gd name="connsiteX34" fmla="*/ 3797911 w 7398361"/>
              <a:gd name="connsiteY34" fmla="*/ 1311170 h 3500851"/>
              <a:gd name="connsiteX35" fmla="*/ 3874111 w 7398361"/>
              <a:gd name="connsiteY35" fmla="*/ 1330220 h 3500851"/>
              <a:gd name="connsiteX36" fmla="*/ 3956661 w 7398361"/>
              <a:gd name="connsiteY36" fmla="*/ 1241320 h 3500851"/>
              <a:gd name="connsiteX37" fmla="*/ 3956661 w 7398361"/>
              <a:gd name="connsiteY37" fmla="*/ 1165120 h 3500851"/>
              <a:gd name="connsiteX38" fmla="*/ 4039211 w 7398361"/>
              <a:gd name="connsiteY38" fmla="*/ 1152420 h 3500851"/>
              <a:gd name="connsiteX39" fmla="*/ 4102711 w 7398361"/>
              <a:gd name="connsiteY39" fmla="*/ 1177820 h 3500851"/>
              <a:gd name="connsiteX40" fmla="*/ 4159861 w 7398361"/>
              <a:gd name="connsiteY40" fmla="*/ 1266720 h 3500851"/>
              <a:gd name="connsiteX41" fmla="*/ 4248761 w 7398361"/>
              <a:gd name="connsiteY41" fmla="*/ 1342920 h 3500851"/>
              <a:gd name="connsiteX42" fmla="*/ 4280511 w 7398361"/>
              <a:gd name="connsiteY42" fmla="*/ 1419120 h 3500851"/>
              <a:gd name="connsiteX43" fmla="*/ 4420211 w 7398361"/>
              <a:gd name="connsiteY43" fmla="*/ 1488970 h 3500851"/>
              <a:gd name="connsiteX44" fmla="*/ 4471011 w 7398361"/>
              <a:gd name="connsiteY44" fmla="*/ 1508020 h 3500851"/>
              <a:gd name="connsiteX45" fmla="*/ 4540861 w 7398361"/>
              <a:gd name="connsiteY45" fmla="*/ 1641370 h 3500851"/>
              <a:gd name="connsiteX46" fmla="*/ 4686911 w 7398361"/>
              <a:gd name="connsiteY46" fmla="*/ 1749320 h 3500851"/>
              <a:gd name="connsiteX47" fmla="*/ 4788511 w 7398361"/>
              <a:gd name="connsiteY47" fmla="*/ 1812820 h 3500851"/>
              <a:gd name="connsiteX48" fmla="*/ 4813911 w 7398361"/>
              <a:gd name="connsiteY48" fmla="*/ 1927120 h 3500851"/>
              <a:gd name="connsiteX49" fmla="*/ 4928211 w 7398361"/>
              <a:gd name="connsiteY49" fmla="*/ 2016020 h 3500851"/>
              <a:gd name="connsiteX50" fmla="*/ 5080611 w 7398361"/>
              <a:gd name="connsiteY50" fmla="*/ 2111270 h 3500851"/>
              <a:gd name="connsiteX51" fmla="*/ 5252061 w 7398361"/>
              <a:gd name="connsiteY51" fmla="*/ 2174770 h 3500851"/>
              <a:gd name="connsiteX52" fmla="*/ 5404461 w 7398361"/>
              <a:gd name="connsiteY52" fmla="*/ 2238270 h 3500851"/>
              <a:gd name="connsiteX53" fmla="*/ 5550511 w 7398361"/>
              <a:gd name="connsiteY53" fmla="*/ 2206520 h 3500851"/>
              <a:gd name="connsiteX54" fmla="*/ 5601311 w 7398361"/>
              <a:gd name="connsiteY54" fmla="*/ 2181120 h 3500851"/>
              <a:gd name="connsiteX55" fmla="*/ 5690211 w 7398361"/>
              <a:gd name="connsiteY55" fmla="*/ 2193820 h 3500851"/>
              <a:gd name="connsiteX56" fmla="*/ 5798161 w 7398361"/>
              <a:gd name="connsiteY56" fmla="*/ 2270020 h 3500851"/>
              <a:gd name="connsiteX57" fmla="*/ 5906111 w 7398361"/>
              <a:gd name="connsiteY57" fmla="*/ 2282720 h 3500851"/>
              <a:gd name="connsiteX58" fmla="*/ 6064861 w 7398361"/>
              <a:gd name="connsiteY58" fmla="*/ 2339870 h 3500851"/>
              <a:gd name="connsiteX59" fmla="*/ 6172811 w 7398361"/>
              <a:gd name="connsiteY59" fmla="*/ 2409720 h 3500851"/>
              <a:gd name="connsiteX60" fmla="*/ 6223611 w 7398361"/>
              <a:gd name="connsiteY60" fmla="*/ 2479570 h 3500851"/>
              <a:gd name="connsiteX61" fmla="*/ 6382361 w 7398361"/>
              <a:gd name="connsiteY61" fmla="*/ 2536720 h 3500851"/>
              <a:gd name="connsiteX62" fmla="*/ 6509361 w 7398361"/>
              <a:gd name="connsiteY62" fmla="*/ 2555770 h 3500851"/>
              <a:gd name="connsiteX63" fmla="*/ 6585561 w 7398361"/>
              <a:gd name="connsiteY63" fmla="*/ 2555770 h 3500851"/>
              <a:gd name="connsiteX64" fmla="*/ 6725261 w 7398361"/>
              <a:gd name="connsiteY64" fmla="*/ 2631970 h 3500851"/>
              <a:gd name="connsiteX65" fmla="*/ 6909411 w 7398361"/>
              <a:gd name="connsiteY65" fmla="*/ 2701820 h 3500851"/>
              <a:gd name="connsiteX66" fmla="*/ 7106261 w 7398361"/>
              <a:gd name="connsiteY66" fmla="*/ 2739920 h 3500851"/>
              <a:gd name="connsiteX67" fmla="*/ 7385661 w 7398361"/>
              <a:gd name="connsiteY67" fmla="*/ 2809770 h 3500851"/>
              <a:gd name="connsiteX68" fmla="*/ 7398361 w 7398361"/>
              <a:gd name="connsiteY68" fmla="*/ 2816120 h 3500851"/>
              <a:gd name="connsiteX69" fmla="*/ 7030130 w 7398361"/>
              <a:gd name="connsiteY69" fmla="*/ 3373332 h 3500851"/>
              <a:gd name="connsiteX70" fmla="*/ 6979330 w 7398361"/>
              <a:gd name="connsiteY70" fmla="*/ 3297132 h 3500851"/>
              <a:gd name="connsiteX71" fmla="*/ 5099730 w 7398361"/>
              <a:gd name="connsiteY71" fmla="*/ 3386032 h 3500851"/>
              <a:gd name="connsiteX72" fmla="*/ 2858111 w 7398361"/>
              <a:gd name="connsiteY72" fmla="*/ 3374920 h 3500851"/>
              <a:gd name="connsiteX73" fmla="*/ 611 w 7398361"/>
              <a:gd name="connsiteY73" fmla="*/ 3425720 h 3500851"/>
              <a:gd name="connsiteX74" fmla="*/ 611 w 7398361"/>
              <a:gd name="connsiteY74" fmla="*/ 66570 h 3500851"/>
              <a:gd name="connsiteX0" fmla="*/ 611 w 7398361"/>
              <a:gd name="connsiteY0" fmla="*/ 66570 h 3500851"/>
              <a:gd name="connsiteX1" fmla="*/ 83161 w 7398361"/>
              <a:gd name="connsiteY1" fmla="*/ 130070 h 3500851"/>
              <a:gd name="connsiteX2" fmla="*/ 203811 w 7398361"/>
              <a:gd name="connsiteY2" fmla="*/ 161820 h 3500851"/>
              <a:gd name="connsiteX3" fmla="*/ 280011 w 7398361"/>
              <a:gd name="connsiteY3" fmla="*/ 187220 h 3500851"/>
              <a:gd name="connsiteX4" fmla="*/ 381611 w 7398361"/>
              <a:gd name="connsiteY4" fmla="*/ 212620 h 3500851"/>
              <a:gd name="connsiteX5" fmla="*/ 489561 w 7398361"/>
              <a:gd name="connsiteY5" fmla="*/ 187220 h 3500851"/>
              <a:gd name="connsiteX6" fmla="*/ 616561 w 7398361"/>
              <a:gd name="connsiteY6" fmla="*/ 180870 h 3500851"/>
              <a:gd name="connsiteX7" fmla="*/ 749911 w 7398361"/>
              <a:gd name="connsiteY7" fmla="*/ 199920 h 3500851"/>
              <a:gd name="connsiteX8" fmla="*/ 794361 w 7398361"/>
              <a:gd name="connsiteY8" fmla="*/ 238020 h 3500851"/>
              <a:gd name="connsiteX9" fmla="*/ 1054711 w 7398361"/>
              <a:gd name="connsiteY9" fmla="*/ 307870 h 3500851"/>
              <a:gd name="connsiteX10" fmla="*/ 1213461 w 7398361"/>
              <a:gd name="connsiteY10" fmla="*/ 396770 h 3500851"/>
              <a:gd name="connsiteX11" fmla="*/ 1397611 w 7398361"/>
              <a:gd name="connsiteY11" fmla="*/ 466620 h 3500851"/>
              <a:gd name="connsiteX12" fmla="*/ 1594461 w 7398361"/>
              <a:gd name="connsiteY12" fmla="*/ 460270 h 3500851"/>
              <a:gd name="connsiteX13" fmla="*/ 1721461 w 7398361"/>
              <a:gd name="connsiteY13" fmla="*/ 422170 h 3500851"/>
              <a:gd name="connsiteX14" fmla="*/ 1848461 w 7398361"/>
              <a:gd name="connsiteY14" fmla="*/ 492020 h 3500851"/>
              <a:gd name="connsiteX15" fmla="*/ 1873861 w 7398361"/>
              <a:gd name="connsiteY15" fmla="*/ 549170 h 3500851"/>
              <a:gd name="connsiteX16" fmla="*/ 1886561 w 7398361"/>
              <a:gd name="connsiteY16" fmla="*/ 606320 h 3500851"/>
              <a:gd name="connsiteX17" fmla="*/ 1994511 w 7398361"/>
              <a:gd name="connsiteY17" fmla="*/ 625370 h 3500851"/>
              <a:gd name="connsiteX18" fmla="*/ 2083411 w 7398361"/>
              <a:gd name="connsiteY18" fmla="*/ 606320 h 3500851"/>
              <a:gd name="connsiteX19" fmla="*/ 2235811 w 7398361"/>
              <a:gd name="connsiteY19" fmla="*/ 580920 h 3500851"/>
              <a:gd name="connsiteX20" fmla="*/ 2343761 w 7398361"/>
              <a:gd name="connsiteY20" fmla="*/ 599970 h 3500851"/>
              <a:gd name="connsiteX21" fmla="*/ 2483461 w 7398361"/>
              <a:gd name="connsiteY21" fmla="*/ 638070 h 3500851"/>
              <a:gd name="connsiteX22" fmla="*/ 2616811 w 7398361"/>
              <a:gd name="connsiteY22" fmla="*/ 682520 h 3500851"/>
              <a:gd name="connsiteX23" fmla="*/ 2845411 w 7398361"/>
              <a:gd name="connsiteY23" fmla="*/ 752370 h 3500851"/>
              <a:gd name="connsiteX24" fmla="*/ 2972411 w 7398361"/>
              <a:gd name="connsiteY24" fmla="*/ 828570 h 3500851"/>
              <a:gd name="connsiteX25" fmla="*/ 3099411 w 7398361"/>
              <a:gd name="connsiteY25" fmla="*/ 879370 h 3500851"/>
              <a:gd name="connsiteX26" fmla="*/ 3188311 w 7398361"/>
              <a:gd name="connsiteY26" fmla="*/ 892070 h 3500851"/>
              <a:gd name="connsiteX27" fmla="*/ 3251811 w 7398361"/>
              <a:gd name="connsiteY27" fmla="*/ 955570 h 3500851"/>
              <a:gd name="connsiteX28" fmla="*/ 3340711 w 7398361"/>
              <a:gd name="connsiteY28" fmla="*/ 974620 h 3500851"/>
              <a:gd name="connsiteX29" fmla="*/ 3429611 w 7398361"/>
              <a:gd name="connsiteY29" fmla="*/ 949220 h 3500851"/>
              <a:gd name="connsiteX30" fmla="*/ 3512161 w 7398361"/>
              <a:gd name="connsiteY30" fmla="*/ 1006370 h 3500851"/>
              <a:gd name="connsiteX31" fmla="*/ 3493111 w 7398361"/>
              <a:gd name="connsiteY31" fmla="*/ 1057170 h 3500851"/>
              <a:gd name="connsiteX32" fmla="*/ 3524861 w 7398361"/>
              <a:gd name="connsiteY32" fmla="*/ 1171470 h 3500851"/>
              <a:gd name="connsiteX33" fmla="*/ 3664561 w 7398361"/>
              <a:gd name="connsiteY33" fmla="*/ 1234970 h 3500851"/>
              <a:gd name="connsiteX34" fmla="*/ 3797911 w 7398361"/>
              <a:gd name="connsiteY34" fmla="*/ 1311170 h 3500851"/>
              <a:gd name="connsiteX35" fmla="*/ 3874111 w 7398361"/>
              <a:gd name="connsiteY35" fmla="*/ 1330220 h 3500851"/>
              <a:gd name="connsiteX36" fmla="*/ 3956661 w 7398361"/>
              <a:gd name="connsiteY36" fmla="*/ 1241320 h 3500851"/>
              <a:gd name="connsiteX37" fmla="*/ 3956661 w 7398361"/>
              <a:gd name="connsiteY37" fmla="*/ 1165120 h 3500851"/>
              <a:gd name="connsiteX38" fmla="*/ 4039211 w 7398361"/>
              <a:gd name="connsiteY38" fmla="*/ 1152420 h 3500851"/>
              <a:gd name="connsiteX39" fmla="*/ 4102711 w 7398361"/>
              <a:gd name="connsiteY39" fmla="*/ 1177820 h 3500851"/>
              <a:gd name="connsiteX40" fmla="*/ 4159861 w 7398361"/>
              <a:gd name="connsiteY40" fmla="*/ 1266720 h 3500851"/>
              <a:gd name="connsiteX41" fmla="*/ 4248761 w 7398361"/>
              <a:gd name="connsiteY41" fmla="*/ 1342920 h 3500851"/>
              <a:gd name="connsiteX42" fmla="*/ 4280511 w 7398361"/>
              <a:gd name="connsiteY42" fmla="*/ 1419120 h 3500851"/>
              <a:gd name="connsiteX43" fmla="*/ 4420211 w 7398361"/>
              <a:gd name="connsiteY43" fmla="*/ 1488970 h 3500851"/>
              <a:gd name="connsiteX44" fmla="*/ 4471011 w 7398361"/>
              <a:gd name="connsiteY44" fmla="*/ 1508020 h 3500851"/>
              <a:gd name="connsiteX45" fmla="*/ 4540861 w 7398361"/>
              <a:gd name="connsiteY45" fmla="*/ 1641370 h 3500851"/>
              <a:gd name="connsiteX46" fmla="*/ 4686911 w 7398361"/>
              <a:gd name="connsiteY46" fmla="*/ 1749320 h 3500851"/>
              <a:gd name="connsiteX47" fmla="*/ 4788511 w 7398361"/>
              <a:gd name="connsiteY47" fmla="*/ 1812820 h 3500851"/>
              <a:gd name="connsiteX48" fmla="*/ 4813911 w 7398361"/>
              <a:gd name="connsiteY48" fmla="*/ 1927120 h 3500851"/>
              <a:gd name="connsiteX49" fmla="*/ 4928211 w 7398361"/>
              <a:gd name="connsiteY49" fmla="*/ 2016020 h 3500851"/>
              <a:gd name="connsiteX50" fmla="*/ 5080611 w 7398361"/>
              <a:gd name="connsiteY50" fmla="*/ 2111270 h 3500851"/>
              <a:gd name="connsiteX51" fmla="*/ 5252061 w 7398361"/>
              <a:gd name="connsiteY51" fmla="*/ 2174770 h 3500851"/>
              <a:gd name="connsiteX52" fmla="*/ 5404461 w 7398361"/>
              <a:gd name="connsiteY52" fmla="*/ 2238270 h 3500851"/>
              <a:gd name="connsiteX53" fmla="*/ 5550511 w 7398361"/>
              <a:gd name="connsiteY53" fmla="*/ 2206520 h 3500851"/>
              <a:gd name="connsiteX54" fmla="*/ 5601311 w 7398361"/>
              <a:gd name="connsiteY54" fmla="*/ 2181120 h 3500851"/>
              <a:gd name="connsiteX55" fmla="*/ 5690211 w 7398361"/>
              <a:gd name="connsiteY55" fmla="*/ 2193820 h 3500851"/>
              <a:gd name="connsiteX56" fmla="*/ 5798161 w 7398361"/>
              <a:gd name="connsiteY56" fmla="*/ 2270020 h 3500851"/>
              <a:gd name="connsiteX57" fmla="*/ 5906111 w 7398361"/>
              <a:gd name="connsiteY57" fmla="*/ 2282720 h 3500851"/>
              <a:gd name="connsiteX58" fmla="*/ 6064861 w 7398361"/>
              <a:gd name="connsiteY58" fmla="*/ 2339870 h 3500851"/>
              <a:gd name="connsiteX59" fmla="*/ 6172811 w 7398361"/>
              <a:gd name="connsiteY59" fmla="*/ 2409720 h 3500851"/>
              <a:gd name="connsiteX60" fmla="*/ 6223611 w 7398361"/>
              <a:gd name="connsiteY60" fmla="*/ 2479570 h 3500851"/>
              <a:gd name="connsiteX61" fmla="*/ 6382361 w 7398361"/>
              <a:gd name="connsiteY61" fmla="*/ 2536720 h 3500851"/>
              <a:gd name="connsiteX62" fmla="*/ 6509361 w 7398361"/>
              <a:gd name="connsiteY62" fmla="*/ 2555770 h 3500851"/>
              <a:gd name="connsiteX63" fmla="*/ 6585561 w 7398361"/>
              <a:gd name="connsiteY63" fmla="*/ 2555770 h 3500851"/>
              <a:gd name="connsiteX64" fmla="*/ 6725261 w 7398361"/>
              <a:gd name="connsiteY64" fmla="*/ 2631970 h 3500851"/>
              <a:gd name="connsiteX65" fmla="*/ 6909411 w 7398361"/>
              <a:gd name="connsiteY65" fmla="*/ 2701820 h 3500851"/>
              <a:gd name="connsiteX66" fmla="*/ 7106261 w 7398361"/>
              <a:gd name="connsiteY66" fmla="*/ 2739920 h 3500851"/>
              <a:gd name="connsiteX67" fmla="*/ 7385661 w 7398361"/>
              <a:gd name="connsiteY67" fmla="*/ 2809770 h 3500851"/>
              <a:gd name="connsiteX68" fmla="*/ 7398361 w 7398361"/>
              <a:gd name="connsiteY68" fmla="*/ 2816120 h 3500851"/>
              <a:gd name="connsiteX69" fmla="*/ 6979330 w 7398361"/>
              <a:gd name="connsiteY69" fmla="*/ 3297132 h 3500851"/>
              <a:gd name="connsiteX70" fmla="*/ 5099730 w 7398361"/>
              <a:gd name="connsiteY70" fmla="*/ 3386032 h 3500851"/>
              <a:gd name="connsiteX71" fmla="*/ 2858111 w 7398361"/>
              <a:gd name="connsiteY71" fmla="*/ 3374920 h 3500851"/>
              <a:gd name="connsiteX72" fmla="*/ 611 w 7398361"/>
              <a:gd name="connsiteY72" fmla="*/ 3425720 h 3500851"/>
              <a:gd name="connsiteX73" fmla="*/ 611 w 7398361"/>
              <a:gd name="connsiteY73" fmla="*/ 66570 h 3500851"/>
              <a:gd name="connsiteX0" fmla="*/ 611 w 7398361"/>
              <a:gd name="connsiteY0" fmla="*/ 66570 h 3500851"/>
              <a:gd name="connsiteX1" fmla="*/ 83161 w 7398361"/>
              <a:gd name="connsiteY1" fmla="*/ 130070 h 3500851"/>
              <a:gd name="connsiteX2" fmla="*/ 203811 w 7398361"/>
              <a:gd name="connsiteY2" fmla="*/ 161820 h 3500851"/>
              <a:gd name="connsiteX3" fmla="*/ 280011 w 7398361"/>
              <a:gd name="connsiteY3" fmla="*/ 187220 h 3500851"/>
              <a:gd name="connsiteX4" fmla="*/ 381611 w 7398361"/>
              <a:gd name="connsiteY4" fmla="*/ 212620 h 3500851"/>
              <a:gd name="connsiteX5" fmla="*/ 489561 w 7398361"/>
              <a:gd name="connsiteY5" fmla="*/ 187220 h 3500851"/>
              <a:gd name="connsiteX6" fmla="*/ 616561 w 7398361"/>
              <a:gd name="connsiteY6" fmla="*/ 180870 h 3500851"/>
              <a:gd name="connsiteX7" fmla="*/ 749911 w 7398361"/>
              <a:gd name="connsiteY7" fmla="*/ 199920 h 3500851"/>
              <a:gd name="connsiteX8" fmla="*/ 794361 w 7398361"/>
              <a:gd name="connsiteY8" fmla="*/ 238020 h 3500851"/>
              <a:gd name="connsiteX9" fmla="*/ 1054711 w 7398361"/>
              <a:gd name="connsiteY9" fmla="*/ 307870 h 3500851"/>
              <a:gd name="connsiteX10" fmla="*/ 1213461 w 7398361"/>
              <a:gd name="connsiteY10" fmla="*/ 396770 h 3500851"/>
              <a:gd name="connsiteX11" fmla="*/ 1397611 w 7398361"/>
              <a:gd name="connsiteY11" fmla="*/ 466620 h 3500851"/>
              <a:gd name="connsiteX12" fmla="*/ 1594461 w 7398361"/>
              <a:gd name="connsiteY12" fmla="*/ 460270 h 3500851"/>
              <a:gd name="connsiteX13" fmla="*/ 1721461 w 7398361"/>
              <a:gd name="connsiteY13" fmla="*/ 422170 h 3500851"/>
              <a:gd name="connsiteX14" fmla="*/ 1848461 w 7398361"/>
              <a:gd name="connsiteY14" fmla="*/ 492020 h 3500851"/>
              <a:gd name="connsiteX15" fmla="*/ 1873861 w 7398361"/>
              <a:gd name="connsiteY15" fmla="*/ 549170 h 3500851"/>
              <a:gd name="connsiteX16" fmla="*/ 1886561 w 7398361"/>
              <a:gd name="connsiteY16" fmla="*/ 606320 h 3500851"/>
              <a:gd name="connsiteX17" fmla="*/ 1994511 w 7398361"/>
              <a:gd name="connsiteY17" fmla="*/ 625370 h 3500851"/>
              <a:gd name="connsiteX18" fmla="*/ 2083411 w 7398361"/>
              <a:gd name="connsiteY18" fmla="*/ 606320 h 3500851"/>
              <a:gd name="connsiteX19" fmla="*/ 2235811 w 7398361"/>
              <a:gd name="connsiteY19" fmla="*/ 580920 h 3500851"/>
              <a:gd name="connsiteX20" fmla="*/ 2343761 w 7398361"/>
              <a:gd name="connsiteY20" fmla="*/ 599970 h 3500851"/>
              <a:gd name="connsiteX21" fmla="*/ 2483461 w 7398361"/>
              <a:gd name="connsiteY21" fmla="*/ 638070 h 3500851"/>
              <a:gd name="connsiteX22" fmla="*/ 2616811 w 7398361"/>
              <a:gd name="connsiteY22" fmla="*/ 682520 h 3500851"/>
              <a:gd name="connsiteX23" fmla="*/ 2845411 w 7398361"/>
              <a:gd name="connsiteY23" fmla="*/ 752370 h 3500851"/>
              <a:gd name="connsiteX24" fmla="*/ 2972411 w 7398361"/>
              <a:gd name="connsiteY24" fmla="*/ 828570 h 3500851"/>
              <a:gd name="connsiteX25" fmla="*/ 3099411 w 7398361"/>
              <a:gd name="connsiteY25" fmla="*/ 879370 h 3500851"/>
              <a:gd name="connsiteX26" fmla="*/ 3188311 w 7398361"/>
              <a:gd name="connsiteY26" fmla="*/ 892070 h 3500851"/>
              <a:gd name="connsiteX27" fmla="*/ 3251811 w 7398361"/>
              <a:gd name="connsiteY27" fmla="*/ 955570 h 3500851"/>
              <a:gd name="connsiteX28" fmla="*/ 3340711 w 7398361"/>
              <a:gd name="connsiteY28" fmla="*/ 974620 h 3500851"/>
              <a:gd name="connsiteX29" fmla="*/ 3429611 w 7398361"/>
              <a:gd name="connsiteY29" fmla="*/ 949220 h 3500851"/>
              <a:gd name="connsiteX30" fmla="*/ 3512161 w 7398361"/>
              <a:gd name="connsiteY30" fmla="*/ 1006370 h 3500851"/>
              <a:gd name="connsiteX31" fmla="*/ 3493111 w 7398361"/>
              <a:gd name="connsiteY31" fmla="*/ 1057170 h 3500851"/>
              <a:gd name="connsiteX32" fmla="*/ 3524861 w 7398361"/>
              <a:gd name="connsiteY32" fmla="*/ 1171470 h 3500851"/>
              <a:gd name="connsiteX33" fmla="*/ 3664561 w 7398361"/>
              <a:gd name="connsiteY33" fmla="*/ 1234970 h 3500851"/>
              <a:gd name="connsiteX34" fmla="*/ 3797911 w 7398361"/>
              <a:gd name="connsiteY34" fmla="*/ 1311170 h 3500851"/>
              <a:gd name="connsiteX35" fmla="*/ 3874111 w 7398361"/>
              <a:gd name="connsiteY35" fmla="*/ 1330220 h 3500851"/>
              <a:gd name="connsiteX36" fmla="*/ 3956661 w 7398361"/>
              <a:gd name="connsiteY36" fmla="*/ 1241320 h 3500851"/>
              <a:gd name="connsiteX37" fmla="*/ 3956661 w 7398361"/>
              <a:gd name="connsiteY37" fmla="*/ 1165120 h 3500851"/>
              <a:gd name="connsiteX38" fmla="*/ 4039211 w 7398361"/>
              <a:gd name="connsiteY38" fmla="*/ 1152420 h 3500851"/>
              <a:gd name="connsiteX39" fmla="*/ 4102711 w 7398361"/>
              <a:gd name="connsiteY39" fmla="*/ 1177820 h 3500851"/>
              <a:gd name="connsiteX40" fmla="*/ 4159861 w 7398361"/>
              <a:gd name="connsiteY40" fmla="*/ 1266720 h 3500851"/>
              <a:gd name="connsiteX41" fmla="*/ 4248761 w 7398361"/>
              <a:gd name="connsiteY41" fmla="*/ 1342920 h 3500851"/>
              <a:gd name="connsiteX42" fmla="*/ 4280511 w 7398361"/>
              <a:gd name="connsiteY42" fmla="*/ 1419120 h 3500851"/>
              <a:gd name="connsiteX43" fmla="*/ 4420211 w 7398361"/>
              <a:gd name="connsiteY43" fmla="*/ 1488970 h 3500851"/>
              <a:gd name="connsiteX44" fmla="*/ 4471011 w 7398361"/>
              <a:gd name="connsiteY44" fmla="*/ 1508020 h 3500851"/>
              <a:gd name="connsiteX45" fmla="*/ 4540861 w 7398361"/>
              <a:gd name="connsiteY45" fmla="*/ 1641370 h 3500851"/>
              <a:gd name="connsiteX46" fmla="*/ 4686911 w 7398361"/>
              <a:gd name="connsiteY46" fmla="*/ 1749320 h 3500851"/>
              <a:gd name="connsiteX47" fmla="*/ 4788511 w 7398361"/>
              <a:gd name="connsiteY47" fmla="*/ 1812820 h 3500851"/>
              <a:gd name="connsiteX48" fmla="*/ 4813911 w 7398361"/>
              <a:gd name="connsiteY48" fmla="*/ 1927120 h 3500851"/>
              <a:gd name="connsiteX49" fmla="*/ 4928211 w 7398361"/>
              <a:gd name="connsiteY49" fmla="*/ 2016020 h 3500851"/>
              <a:gd name="connsiteX50" fmla="*/ 5080611 w 7398361"/>
              <a:gd name="connsiteY50" fmla="*/ 2111270 h 3500851"/>
              <a:gd name="connsiteX51" fmla="*/ 5252061 w 7398361"/>
              <a:gd name="connsiteY51" fmla="*/ 2174770 h 3500851"/>
              <a:gd name="connsiteX52" fmla="*/ 5404461 w 7398361"/>
              <a:gd name="connsiteY52" fmla="*/ 2238270 h 3500851"/>
              <a:gd name="connsiteX53" fmla="*/ 5550511 w 7398361"/>
              <a:gd name="connsiteY53" fmla="*/ 2206520 h 3500851"/>
              <a:gd name="connsiteX54" fmla="*/ 5601311 w 7398361"/>
              <a:gd name="connsiteY54" fmla="*/ 2181120 h 3500851"/>
              <a:gd name="connsiteX55" fmla="*/ 5690211 w 7398361"/>
              <a:gd name="connsiteY55" fmla="*/ 2193820 h 3500851"/>
              <a:gd name="connsiteX56" fmla="*/ 5798161 w 7398361"/>
              <a:gd name="connsiteY56" fmla="*/ 2270020 h 3500851"/>
              <a:gd name="connsiteX57" fmla="*/ 5906111 w 7398361"/>
              <a:gd name="connsiteY57" fmla="*/ 2282720 h 3500851"/>
              <a:gd name="connsiteX58" fmla="*/ 6064861 w 7398361"/>
              <a:gd name="connsiteY58" fmla="*/ 2339870 h 3500851"/>
              <a:gd name="connsiteX59" fmla="*/ 6172811 w 7398361"/>
              <a:gd name="connsiteY59" fmla="*/ 2409720 h 3500851"/>
              <a:gd name="connsiteX60" fmla="*/ 6223611 w 7398361"/>
              <a:gd name="connsiteY60" fmla="*/ 2479570 h 3500851"/>
              <a:gd name="connsiteX61" fmla="*/ 6382361 w 7398361"/>
              <a:gd name="connsiteY61" fmla="*/ 2536720 h 3500851"/>
              <a:gd name="connsiteX62" fmla="*/ 6509361 w 7398361"/>
              <a:gd name="connsiteY62" fmla="*/ 2555770 h 3500851"/>
              <a:gd name="connsiteX63" fmla="*/ 6585561 w 7398361"/>
              <a:gd name="connsiteY63" fmla="*/ 2555770 h 3500851"/>
              <a:gd name="connsiteX64" fmla="*/ 6725261 w 7398361"/>
              <a:gd name="connsiteY64" fmla="*/ 2631970 h 3500851"/>
              <a:gd name="connsiteX65" fmla="*/ 6909411 w 7398361"/>
              <a:gd name="connsiteY65" fmla="*/ 2701820 h 3500851"/>
              <a:gd name="connsiteX66" fmla="*/ 7106261 w 7398361"/>
              <a:gd name="connsiteY66" fmla="*/ 2739920 h 3500851"/>
              <a:gd name="connsiteX67" fmla="*/ 7385661 w 7398361"/>
              <a:gd name="connsiteY67" fmla="*/ 2809770 h 3500851"/>
              <a:gd name="connsiteX68" fmla="*/ 7398361 w 7398361"/>
              <a:gd name="connsiteY68" fmla="*/ 2816120 h 3500851"/>
              <a:gd name="connsiteX69" fmla="*/ 7150780 w 7398361"/>
              <a:gd name="connsiteY69" fmla="*/ 3239982 h 3500851"/>
              <a:gd name="connsiteX70" fmla="*/ 6979330 w 7398361"/>
              <a:gd name="connsiteY70" fmla="*/ 3297132 h 3500851"/>
              <a:gd name="connsiteX71" fmla="*/ 5099730 w 7398361"/>
              <a:gd name="connsiteY71" fmla="*/ 3386032 h 3500851"/>
              <a:gd name="connsiteX72" fmla="*/ 2858111 w 7398361"/>
              <a:gd name="connsiteY72" fmla="*/ 3374920 h 3500851"/>
              <a:gd name="connsiteX73" fmla="*/ 611 w 7398361"/>
              <a:gd name="connsiteY73" fmla="*/ 3425720 h 3500851"/>
              <a:gd name="connsiteX74" fmla="*/ 611 w 7398361"/>
              <a:gd name="connsiteY74" fmla="*/ 66570 h 3500851"/>
              <a:gd name="connsiteX0" fmla="*/ 611 w 7398361"/>
              <a:gd name="connsiteY0" fmla="*/ 66570 h 3500851"/>
              <a:gd name="connsiteX1" fmla="*/ 83161 w 7398361"/>
              <a:gd name="connsiteY1" fmla="*/ 130070 h 3500851"/>
              <a:gd name="connsiteX2" fmla="*/ 203811 w 7398361"/>
              <a:gd name="connsiteY2" fmla="*/ 161820 h 3500851"/>
              <a:gd name="connsiteX3" fmla="*/ 280011 w 7398361"/>
              <a:gd name="connsiteY3" fmla="*/ 187220 h 3500851"/>
              <a:gd name="connsiteX4" fmla="*/ 381611 w 7398361"/>
              <a:gd name="connsiteY4" fmla="*/ 212620 h 3500851"/>
              <a:gd name="connsiteX5" fmla="*/ 489561 w 7398361"/>
              <a:gd name="connsiteY5" fmla="*/ 187220 h 3500851"/>
              <a:gd name="connsiteX6" fmla="*/ 616561 w 7398361"/>
              <a:gd name="connsiteY6" fmla="*/ 180870 h 3500851"/>
              <a:gd name="connsiteX7" fmla="*/ 749911 w 7398361"/>
              <a:gd name="connsiteY7" fmla="*/ 199920 h 3500851"/>
              <a:gd name="connsiteX8" fmla="*/ 794361 w 7398361"/>
              <a:gd name="connsiteY8" fmla="*/ 238020 h 3500851"/>
              <a:gd name="connsiteX9" fmla="*/ 1054711 w 7398361"/>
              <a:gd name="connsiteY9" fmla="*/ 307870 h 3500851"/>
              <a:gd name="connsiteX10" fmla="*/ 1213461 w 7398361"/>
              <a:gd name="connsiteY10" fmla="*/ 396770 h 3500851"/>
              <a:gd name="connsiteX11" fmla="*/ 1397611 w 7398361"/>
              <a:gd name="connsiteY11" fmla="*/ 466620 h 3500851"/>
              <a:gd name="connsiteX12" fmla="*/ 1594461 w 7398361"/>
              <a:gd name="connsiteY12" fmla="*/ 460270 h 3500851"/>
              <a:gd name="connsiteX13" fmla="*/ 1721461 w 7398361"/>
              <a:gd name="connsiteY13" fmla="*/ 422170 h 3500851"/>
              <a:gd name="connsiteX14" fmla="*/ 1848461 w 7398361"/>
              <a:gd name="connsiteY14" fmla="*/ 492020 h 3500851"/>
              <a:gd name="connsiteX15" fmla="*/ 1873861 w 7398361"/>
              <a:gd name="connsiteY15" fmla="*/ 549170 h 3500851"/>
              <a:gd name="connsiteX16" fmla="*/ 1886561 w 7398361"/>
              <a:gd name="connsiteY16" fmla="*/ 606320 h 3500851"/>
              <a:gd name="connsiteX17" fmla="*/ 1994511 w 7398361"/>
              <a:gd name="connsiteY17" fmla="*/ 625370 h 3500851"/>
              <a:gd name="connsiteX18" fmla="*/ 2083411 w 7398361"/>
              <a:gd name="connsiteY18" fmla="*/ 606320 h 3500851"/>
              <a:gd name="connsiteX19" fmla="*/ 2235811 w 7398361"/>
              <a:gd name="connsiteY19" fmla="*/ 580920 h 3500851"/>
              <a:gd name="connsiteX20" fmla="*/ 2343761 w 7398361"/>
              <a:gd name="connsiteY20" fmla="*/ 599970 h 3500851"/>
              <a:gd name="connsiteX21" fmla="*/ 2483461 w 7398361"/>
              <a:gd name="connsiteY21" fmla="*/ 638070 h 3500851"/>
              <a:gd name="connsiteX22" fmla="*/ 2616811 w 7398361"/>
              <a:gd name="connsiteY22" fmla="*/ 682520 h 3500851"/>
              <a:gd name="connsiteX23" fmla="*/ 2845411 w 7398361"/>
              <a:gd name="connsiteY23" fmla="*/ 752370 h 3500851"/>
              <a:gd name="connsiteX24" fmla="*/ 2972411 w 7398361"/>
              <a:gd name="connsiteY24" fmla="*/ 828570 h 3500851"/>
              <a:gd name="connsiteX25" fmla="*/ 3099411 w 7398361"/>
              <a:gd name="connsiteY25" fmla="*/ 879370 h 3500851"/>
              <a:gd name="connsiteX26" fmla="*/ 3188311 w 7398361"/>
              <a:gd name="connsiteY26" fmla="*/ 892070 h 3500851"/>
              <a:gd name="connsiteX27" fmla="*/ 3251811 w 7398361"/>
              <a:gd name="connsiteY27" fmla="*/ 955570 h 3500851"/>
              <a:gd name="connsiteX28" fmla="*/ 3340711 w 7398361"/>
              <a:gd name="connsiteY28" fmla="*/ 974620 h 3500851"/>
              <a:gd name="connsiteX29" fmla="*/ 3429611 w 7398361"/>
              <a:gd name="connsiteY29" fmla="*/ 949220 h 3500851"/>
              <a:gd name="connsiteX30" fmla="*/ 3512161 w 7398361"/>
              <a:gd name="connsiteY30" fmla="*/ 1006370 h 3500851"/>
              <a:gd name="connsiteX31" fmla="*/ 3493111 w 7398361"/>
              <a:gd name="connsiteY31" fmla="*/ 1057170 h 3500851"/>
              <a:gd name="connsiteX32" fmla="*/ 3524861 w 7398361"/>
              <a:gd name="connsiteY32" fmla="*/ 1171470 h 3500851"/>
              <a:gd name="connsiteX33" fmla="*/ 3664561 w 7398361"/>
              <a:gd name="connsiteY33" fmla="*/ 1234970 h 3500851"/>
              <a:gd name="connsiteX34" fmla="*/ 3797911 w 7398361"/>
              <a:gd name="connsiteY34" fmla="*/ 1311170 h 3500851"/>
              <a:gd name="connsiteX35" fmla="*/ 3874111 w 7398361"/>
              <a:gd name="connsiteY35" fmla="*/ 1330220 h 3500851"/>
              <a:gd name="connsiteX36" fmla="*/ 3956661 w 7398361"/>
              <a:gd name="connsiteY36" fmla="*/ 1241320 h 3500851"/>
              <a:gd name="connsiteX37" fmla="*/ 3956661 w 7398361"/>
              <a:gd name="connsiteY37" fmla="*/ 1165120 h 3500851"/>
              <a:gd name="connsiteX38" fmla="*/ 4039211 w 7398361"/>
              <a:gd name="connsiteY38" fmla="*/ 1152420 h 3500851"/>
              <a:gd name="connsiteX39" fmla="*/ 4102711 w 7398361"/>
              <a:gd name="connsiteY39" fmla="*/ 1177820 h 3500851"/>
              <a:gd name="connsiteX40" fmla="*/ 4159861 w 7398361"/>
              <a:gd name="connsiteY40" fmla="*/ 1266720 h 3500851"/>
              <a:gd name="connsiteX41" fmla="*/ 4248761 w 7398361"/>
              <a:gd name="connsiteY41" fmla="*/ 1342920 h 3500851"/>
              <a:gd name="connsiteX42" fmla="*/ 4280511 w 7398361"/>
              <a:gd name="connsiteY42" fmla="*/ 1419120 h 3500851"/>
              <a:gd name="connsiteX43" fmla="*/ 4420211 w 7398361"/>
              <a:gd name="connsiteY43" fmla="*/ 1488970 h 3500851"/>
              <a:gd name="connsiteX44" fmla="*/ 4471011 w 7398361"/>
              <a:gd name="connsiteY44" fmla="*/ 1508020 h 3500851"/>
              <a:gd name="connsiteX45" fmla="*/ 4540861 w 7398361"/>
              <a:gd name="connsiteY45" fmla="*/ 1641370 h 3500851"/>
              <a:gd name="connsiteX46" fmla="*/ 4686911 w 7398361"/>
              <a:gd name="connsiteY46" fmla="*/ 1749320 h 3500851"/>
              <a:gd name="connsiteX47" fmla="*/ 4788511 w 7398361"/>
              <a:gd name="connsiteY47" fmla="*/ 1812820 h 3500851"/>
              <a:gd name="connsiteX48" fmla="*/ 4813911 w 7398361"/>
              <a:gd name="connsiteY48" fmla="*/ 1927120 h 3500851"/>
              <a:gd name="connsiteX49" fmla="*/ 4928211 w 7398361"/>
              <a:gd name="connsiteY49" fmla="*/ 2016020 h 3500851"/>
              <a:gd name="connsiteX50" fmla="*/ 5080611 w 7398361"/>
              <a:gd name="connsiteY50" fmla="*/ 2111270 h 3500851"/>
              <a:gd name="connsiteX51" fmla="*/ 5252061 w 7398361"/>
              <a:gd name="connsiteY51" fmla="*/ 2174770 h 3500851"/>
              <a:gd name="connsiteX52" fmla="*/ 5404461 w 7398361"/>
              <a:gd name="connsiteY52" fmla="*/ 2238270 h 3500851"/>
              <a:gd name="connsiteX53" fmla="*/ 5550511 w 7398361"/>
              <a:gd name="connsiteY53" fmla="*/ 2206520 h 3500851"/>
              <a:gd name="connsiteX54" fmla="*/ 5601311 w 7398361"/>
              <a:gd name="connsiteY54" fmla="*/ 2181120 h 3500851"/>
              <a:gd name="connsiteX55" fmla="*/ 5690211 w 7398361"/>
              <a:gd name="connsiteY55" fmla="*/ 2193820 h 3500851"/>
              <a:gd name="connsiteX56" fmla="*/ 5798161 w 7398361"/>
              <a:gd name="connsiteY56" fmla="*/ 2270020 h 3500851"/>
              <a:gd name="connsiteX57" fmla="*/ 5906111 w 7398361"/>
              <a:gd name="connsiteY57" fmla="*/ 2282720 h 3500851"/>
              <a:gd name="connsiteX58" fmla="*/ 6064861 w 7398361"/>
              <a:gd name="connsiteY58" fmla="*/ 2339870 h 3500851"/>
              <a:gd name="connsiteX59" fmla="*/ 6172811 w 7398361"/>
              <a:gd name="connsiteY59" fmla="*/ 2409720 h 3500851"/>
              <a:gd name="connsiteX60" fmla="*/ 6223611 w 7398361"/>
              <a:gd name="connsiteY60" fmla="*/ 2479570 h 3500851"/>
              <a:gd name="connsiteX61" fmla="*/ 6382361 w 7398361"/>
              <a:gd name="connsiteY61" fmla="*/ 2536720 h 3500851"/>
              <a:gd name="connsiteX62" fmla="*/ 6509361 w 7398361"/>
              <a:gd name="connsiteY62" fmla="*/ 2555770 h 3500851"/>
              <a:gd name="connsiteX63" fmla="*/ 6585561 w 7398361"/>
              <a:gd name="connsiteY63" fmla="*/ 2555770 h 3500851"/>
              <a:gd name="connsiteX64" fmla="*/ 6725261 w 7398361"/>
              <a:gd name="connsiteY64" fmla="*/ 2631970 h 3500851"/>
              <a:gd name="connsiteX65" fmla="*/ 6909411 w 7398361"/>
              <a:gd name="connsiteY65" fmla="*/ 2701820 h 3500851"/>
              <a:gd name="connsiteX66" fmla="*/ 7106261 w 7398361"/>
              <a:gd name="connsiteY66" fmla="*/ 2739920 h 3500851"/>
              <a:gd name="connsiteX67" fmla="*/ 7385661 w 7398361"/>
              <a:gd name="connsiteY67" fmla="*/ 2809770 h 3500851"/>
              <a:gd name="connsiteX68" fmla="*/ 7398361 w 7398361"/>
              <a:gd name="connsiteY68" fmla="*/ 2816120 h 3500851"/>
              <a:gd name="connsiteX69" fmla="*/ 7150780 w 7398361"/>
              <a:gd name="connsiteY69" fmla="*/ 3239982 h 3500851"/>
              <a:gd name="connsiteX70" fmla="*/ 6979330 w 7398361"/>
              <a:gd name="connsiteY70" fmla="*/ 3297132 h 3500851"/>
              <a:gd name="connsiteX71" fmla="*/ 5099730 w 7398361"/>
              <a:gd name="connsiteY71" fmla="*/ 3386032 h 3500851"/>
              <a:gd name="connsiteX72" fmla="*/ 2858111 w 7398361"/>
              <a:gd name="connsiteY72" fmla="*/ 3374920 h 3500851"/>
              <a:gd name="connsiteX73" fmla="*/ 611 w 7398361"/>
              <a:gd name="connsiteY73" fmla="*/ 3425720 h 3500851"/>
              <a:gd name="connsiteX74" fmla="*/ 611 w 7398361"/>
              <a:gd name="connsiteY74" fmla="*/ 66570 h 3500851"/>
              <a:gd name="connsiteX0" fmla="*/ 611 w 7530304"/>
              <a:gd name="connsiteY0" fmla="*/ 66570 h 3500851"/>
              <a:gd name="connsiteX1" fmla="*/ 83161 w 7530304"/>
              <a:gd name="connsiteY1" fmla="*/ 130070 h 3500851"/>
              <a:gd name="connsiteX2" fmla="*/ 203811 w 7530304"/>
              <a:gd name="connsiteY2" fmla="*/ 161820 h 3500851"/>
              <a:gd name="connsiteX3" fmla="*/ 280011 w 7530304"/>
              <a:gd name="connsiteY3" fmla="*/ 187220 h 3500851"/>
              <a:gd name="connsiteX4" fmla="*/ 381611 w 7530304"/>
              <a:gd name="connsiteY4" fmla="*/ 212620 h 3500851"/>
              <a:gd name="connsiteX5" fmla="*/ 489561 w 7530304"/>
              <a:gd name="connsiteY5" fmla="*/ 187220 h 3500851"/>
              <a:gd name="connsiteX6" fmla="*/ 616561 w 7530304"/>
              <a:gd name="connsiteY6" fmla="*/ 180870 h 3500851"/>
              <a:gd name="connsiteX7" fmla="*/ 749911 w 7530304"/>
              <a:gd name="connsiteY7" fmla="*/ 199920 h 3500851"/>
              <a:gd name="connsiteX8" fmla="*/ 794361 w 7530304"/>
              <a:gd name="connsiteY8" fmla="*/ 238020 h 3500851"/>
              <a:gd name="connsiteX9" fmla="*/ 1054711 w 7530304"/>
              <a:gd name="connsiteY9" fmla="*/ 307870 h 3500851"/>
              <a:gd name="connsiteX10" fmla="*/ 1213461 w 7530304"/>
              <a:gd name="connsiteY10" fmla="*/ 396770 h 3500851"/>
              <a:gd name="connsiteX11" fmla="*/ 1397611 w 7530304"/>
              <a:gd name="connsiteY11" fmla="*/ 466620 h 3500851"/>
              <a:gd name="connsiteX12" fmla="*/ 1594461 w 7530304"/>
              <a:gd name="connsiteY12" fmla="*/ 460270 h 3500851"/>
              <a:gd name="connsiteX13" fmla="*/ 1721461 w 7530304"/>
              <a:gd name="connsiteY13" fmla="*/ 422170 h 3500851"/>
              <a:gd name="connsiteX14" fmla="*/ 1848461 w 7530304"/>
              <a:gd name="connsiteY14" fmla="*/ 492020 h 3500851"/>
              <a:gd name="connsiteX15" fmla="*/ 1873861 w 7530304"/>
              <a:gd name="connsiteY15" fmla="*/ 549170 h 3500851"/>
              <a:gd name="connsiteX16" fmla="*/ 1886561 w 7530304"/>
              <a:gd name="connsiteY16" fmla="*/ 606320 h 3500851"/>
              <a:gd name="connsiteX17" fmla="*/ 1994511 w 7530304"/>
              <a:gd name="connsiteY17" fmla="*/ 625370 h 3500851"/>
              <a:gd name="connsiteX18" fmla="*/ 2083411 w 7530304"/>
              <a:gd name="connsiteY18" fmla="*/ 606320 h 3500851"/>
              <a:gd name="connsiteX19" fmla="*/ 2235811 w 7530304"/>
              <a:gd name="connsiteY19" fmla="*/ 580920 h 3500851"/>
              <a:gd name="connsiteX20" fmla="*/ 2343761 w 7530304"/>
              <a:gd name="connsiteY20" fmla="*/ 599970 h 3500851"/>
              <a:gd name="connsiteX21" fmla="*/ 2483461 w 7530304"/>
              <a:gd name="connsiteY21" fmla="*/ 638070 h 3500851"/>
              <a:gd name="connsiteX22" fmla="*/ 2616811 w 7530304"/>
              <a:gd name="connsiteY22" fmla="*/ 682520 h 3500851"/>
              <a:gd name="connsiteX23" fmla="*/ 2845411 w 7530304"/>
              <a:gd name="connsiteY23" fmla="*/ 752370 h 3500851"/>
              <a:gd name="connsiteX24" fmla="*/ 2972411 w 7530304"/>
              <a:gd name="connsiteY24" fmla="*/ 828570 h 3500851"/>
              <a:gd name="connsiteX25" fmla="*/ 3099411 w 7530304"/>
              <a:gd name="connsiteY25" fmla="*/ 879370 h 3500851"/>
              <a:gd name="connsiteX26" fmla="*/ 3188311 w 7530304"/>
              <a:gd name="connsiteY26" fmla="*/ 892070 h 3500851"/>
              <a:gd name="connsiteX27" fmla="*/ 3251811 w 7530304"/>
              <a:gd name="connsiteY27" fmla="*/ 955570 h 3500851"/>
              <a:gd name="connsiteX28" fmla="*/ 3340711 w 7530304"/>
              <a:gd name="connsiteY28" fmla="*/ 974620 h 3500851"/>
              <a:gd name="connsiteX29" fmla="*/ 3429611 w 7530304"/>
              <a:gd name="connsiteY29" fmla="*/ 949220 h 3500851"/>
              <a:gd name="connsiteX30" fmla="*/ 3512161 w 7530304"/>
              <a:gd name="connsiteY30" fmla="*/ 1006370 h 3500851"/>
              <a:gd name="connsiteX31" fmla="*/ 3493111 w 7530304"/>
              <a:gd name="connsiteY31" fmla="*/ 1057170 h 3500851"/>
              <a:gd name="connsiteX32" fmla="*/ 3524861 w 7530304"/>
              <a:gd name="connsiteY32" fmla="*/ 1171470 h 3500851"/>
              <a:gd name="connsiteX33" fmla="*/ 3664561 w 7530304"/>
              <a:gd name="connsiteY33" fmla="*/ 1234970 h 3500851"/>
              <a:gd name="connsiteX34" fmla="*/ 3797911 w 7530304"/>
              <a:gd name="connsiteY34" fmla="*/ 1311170 h 3500851"/>
              <a:gd name="connsiteX35" fmla="*/ 3874111 w 7530304"/>
              <a:gd name="connsiteY35" fmla="*/ 1330220 h 3500851"/>
              <a:gd name="connsiteX36" fmla="*/ 3956661 w 7530304"/>
              <a:gd name="connsiteY36" fmla="*/ 1241320 h 3500851"/>
              <a:gd name="connsiteX37" fmla="*/ 3956661 w 7530304"/>
              <a:gd name="connsiteY37" fmla="*/ 1165120 h 3500851"/>
              <a:gd name="connsiteX38" fmla="*/ 4039211 w 7530304"/>
              <a:gd name="connsiteY38" fmla="*/ 1152420 h 3500851"/>
              <a:gd name="connsiteX39" fmla="*/ 4102711 w 7530304"/>
              <a:gd name="connsiteY39" fmla="*/ 1177820 h 3500851"/>
              <a:gd name="connsiteX40" fmla="*/ 4159861 w 7530304"/>
              <a:gd name="connsiteY40" fmla="*/ 1266720 h 3500851"/>
              <a:gd name="connsiteX41" fmla="*/ 4248761 w 7530304"/>
              <a:gd name="connsiteY41" fmla="*/ 1342920 h 3500851"/>
              <a:gd name="connsiteX42" fmla="*/ 4280511 w 7530304"/>
              <a:gd name="connsiteY42" fmla="*/ 1419120 h 3500851"/>
              <a:gd name="connsiteX43" fmla="*/ 4420211 w 7530304"/>
              <a:gd name="connsiteY43" fmla="*/ 1488970 h 3500851"/>
              <a:gd name="connsiteX44" fmla="*/ 4471011 w 7530304"/>
              <a:gd name="connsiteY44" fmla="*/ 1508020 h 3500851"/>
              <a:gd name="connsiteX45" fmla="*/ 4540861 w 7530304"/>
              <a:gd name="connsiteY45" fmla="*/ 1641370 h 3500851"/>
              <a:gd name="connsiteX46" fmla="*/ 4686911 w 7530304"/>
              <a:gd name="connsiteY46" fmla="*/ 1749320 h 3500851"/>
              <a:gd name="connsiteX47" fmla="*/ 4788511 w 7530304"/>
              <a:gd name="connsiteY47" fmla="*/ 1812820 h 3500851"/>
              <a:gd name="connsiteX48" fmla="*/ 4813911 w 7530304"/>
              <a:gd name="connsiteY48" fmla="*/ 1927120 h 3500851"/>
              <a:gd name="connsiteX49" fmla="*/ 4928211 w 7530304"/>
              <a:gd name="connsiteY49" fmla="*/ 2016020 h 3500851"/>
              <a:gd name="connsiteX50" fmla="*/ 5080611 w 7530304"/>
              <a:gd name="connsiteY50" fmla="*/ 2111270 h 3500851"/>
              <a:gd name="connsiteX51" fmla="*/ 5252061 w 7530304"/>
              <a:gd name="connsiteY51" fmla="*/ 2174770 h 3500851"/>
              <a:gd name="connsiteX52" fmla="*/ 5404461 w 7530304"/>
              <a:gd name="connsiteY52" fmla="*/ 2238270 h 3500851"/>
              <a:gd name="connsiteX53" fmla="*/ 5550511 w 7530304"/>
              <a:gd name="connsiteY53" fmla="*/ 2206520 h 3500851"/>
              <a:gd name="connsiteX54" fmla="*/ 5601311 w 7530304"/>
              <a:gd name="connsiteY54" fmla="*/ 2181120 h 3500851"/>
              <a:gd name="connsiteX55" fmla="*/ 5690211 w 7530304"/>
              <a:gd name="connsiteY55" fmla="*/ 2193820 h 3500851"/>
              <a:gd name="connsiteX56" fmla="*/ 5798161 w 7530304"/>
              <a:gd name="connsiteY56" fmla="*/ 2270020 h 3500851"/>
              <a:gd name="connsiteX57" fmla="*/ 5906111 w 7530304"/>
              <a:gd name="connsiteY57" fmla="*/ 2282720 h 3500851"/>
              <a:gd name="connsiteX58" fmla="*/ 6064861 w 7530304"/>
              <a:gd name="connsiteY58" fmla="*/ 2339870 h 3500851"/>
              <a:gd name="connsiteX59" fmla="*/ 6172811 w 7530304"/>
              <a:gd name="connsiteY59" fmla="*/ 2409720 h 3500851"/>
              <a:gd name="connsiteX60" fmla="*/ 6223611 w 7530304"/>
              <a:gd name="connsiteY60" fmla="*/ 2479570 h 3500851"/>
              <a:gd name="connsiteX61" fmla="*/ 6382361 w 7530304"/>
              <a:gd name="connsiteY61" fmla="*/ 2536720 h 3500851"/>
              <a:gd name="connsiteX62" fmla="*/ 6509361 w 7530304"/>
              <a:gd name="connsiteY62" fmla="*/ 2555770 h 3500851"/>
              <a:gd name="connsiteX63" fmla="*/ 6585561 w 7530304"/>
              <a:gd name="connsiteY63" fmla="*/ 2555770 h 3500851"/>
              <a:gd name="connsiteX64" fmla="*/ 6725261 w 7530304"/>
              <a:gd name="connsiteY64" fmla="*/ 2631970 h 3500851"/>
              <a:gd name="connsiteX65" fmla="*/ 6909411 w 7530304"/>
              <a:gd name="connsiteY65" fmla="*/ 2701820 h 3500851"/>
              <a:gd name="connsiteX66" fmla="*/ 7106261 w 7530304"/>
              <a:gd name="connsiteY66" fmla="*/ 2739920 h 3500851"/>
              <a:gd name="connsiteX67" fmla="*/ 7385661 w 7530304"/>
              <a:gd name="connsiteY67" fmla="*/ 2809770 h 3500851"/>
              <a:gd name="connsiteX68" fmla="*/ 7398361 w 7530304"/>
              <a:gd name="connsiteY68" fmla="*/ 2816120 h 3500851"/>
              <a:gd name="connsiteX69" fmla="*/ 7150780 w 7530304"/>
              <a:gd name="connsiteY69" fmla="*/ 3239982 h 3500851"/>
              <a:gd name="connsiteX70" fmla="*/ 7360330 w 7530304"/>
              <a:gd name="connsiteY70" fmla="*/ 3316182 h 3500851"/>
              <a:gd name="connsiteX71" fmla="*/ 5099730 w 7530304"/>
              <a:gd name="connsiteY71" fmla="*/ 3386032 h 3500851"/>
              <a:gd name="connsiteX72" fmla="*/ 2858111 w 7530304"/>
              <a:gd name="connsiteY72" fmla="*/ 3374920 h 3500851"/>
              <a:gd name="connsiteX73" fmla="*/ 611 w 7530304"/>
              <a:gd name="connsiteY73" fmla="*/ 3425720 h 3500851"/>
              <a:gd name="connsiteX74" fmla="*/ 611 w 7530304"/>
              <a:gd name="connsiteY74" fmla="*/ 66570 h 3500851"/>
              <a:gd name="connsiteX0" fmla="*/ 611 w 7603883"/>
              <a:gd name="connsiteY0" fmla="*/ 66570 h 3500851"/>
              <a:gd name="connsiteX1" fmla="*/ 83161 w 7603883"/>
              <a:gd name="connsiteY1" fmla="*/ 130070 h 3500851"/>
              <a:gd name="connsiteX2" fmla="*/ 203811 w 7603883"/>
              <a:gd name="connsiteY2" fmla="*/ 161820 h 3500851"/>
              <a:gd name="connsiteX3" fmla="*/ 280011 w 7603883"/>
              <a:gd name="connsiteY3" fmla="*/ 187220 h 3500851"/>
              <a:gd name="connsiteX4" fmla="*/ 381611 w 7603883"/>
              <a:gd name="connsiteY4" fmla="*/ 212620 h 3500851"/>
              <a:gd name="connsiteX5" fmla="*/ 489561 w 7603883"/>
              <a:gd name="connsiteY5" fmla="*/ 187220 h 3500851"/>
              <a:gd name="connsiteX6" fmla="*/ 616561 w 7603883"/>
              <a:gd name="connsiteY6" fmla="*/ 180870 h 3500851"/>
              <a:gd name="connsiteX7" fmla="*/ 749911 w 7603883"/>
              <a:gd name="connsiteY7" fmla="*/ 199920 h 3500851"/>
              <a:gd name="connsiteX8" fmla="*/ 794361 w 7603883"/>
              <a:gd name="connsiteY8" fmla="*/ 238020 h 3500851"/>
              <a:gd name="connsiteX9" fmla="*/ 1054711 w 7603883"/>
              <a:gd name="connsiteY9" fmla="*/ 307870 h 3500851"/>
              <a:gd name="connsiteX10" fmla="*/ 1213461 w 7603883"/>
              <a:gd name="connsiteY10" fmla="*/ 396770 h 3500851"/>
              <a:gd name="connsiteX11" fmla="*/ 1397611 w 7603883"/>
              <a:gd name="connsiteY11" fmla="*/ 466620 h 3500851"/>
              <a:gd name="connsiteX12" fmla="*/ 1594461 w 7603883"/>
              <a:gd name="connsiteY12" fmla="*/ 460270 h 3500851"/>
              <a:gd name="connsiteX13" fmla="*/ 1721461 w 7603883"/>
              <a:gd name="connsiteY13" fmla="*/ 422170 h 3500851"/>
              <a:gd name="connsiteX14" fmla="*/ 1848461 w 7603883"/>
              <a:gd name="connsiteY14" fmla="*/ 492020 h 3500851"/>
              <a:gd name="connsiteX15" fmla="*/ 1873861 w 7603883"/>
              <a:gd name="connsiteY15" fmla="*/ 549170 h 3500851"/>
              <a:gd name="connsiteX16" fmla="*/ 1886561 w 7603883"/>
              <a:gd name="connsiteY16" fmla="*/ 606320 h 3500851"/>
              <a:gd name="connsiteX17" fmla="*/ 1994511 w 7603883"/>
              <a:gd name="connsiteY17" fmla="*/ 625370 h 3500851"/>
              <a:gd name="connsiteX18" fmla="*/ 2083411 w 7603883"/>
              <a:gd name="connsiteY18" fmla="*/ 606320 h 3500851"/>
              <a:gd name="connsiteX19" fmla="*/ 2235811 w 7603883"/>
              <a:gd name="connsiteY19" fmla="*/ 580920 h 3500851"/>
              <a:gd name="connsiteX20" fmla="*/ 2343761 w 7603883"/>
              <a:gd name="connsiteY20" fmla="*/ 599970 h 3500851"/>
              <a:gd name="connsiteX21" fmla="*/ 2483461 w 7603883"/>
              <a:gd name="connsiteY21" fmla="*/ 638070 h 3500851"/>
              <a:gd name="connsiteX22" fmla="*/ 2616811 w 7603883"/>
              <a:gd name="connsiteY22" fmla="*/ 682520 h 3500851"/>
              <a:gd name="connsiteX23" fmla="*/ 2845411 w 7603883"/>
              <a:gd name="connsiteY23" fmla="*/ 752370 h 3500851"/>
              <a:gd name="connsiteX24" fmla="*/ 2972411 w 7603883"/>
              <a:gd name="connsiteY24" fmla="*/ 828570 h 3500851"/>
              <a:gd name="connsiteX25" fmla="*/ 3099411 w 7603883"/>
              <a:gd name="connsiteY25" fmla="*/ 879370 h 3500851"/>
              <a:gd name="connsiteX26" fmla="*/ 3188311 w 7603883"/>
              <a:gd name="connsiteY26" fmla="*/ 892070 h 3500851"/>
              <a:gd name="connsiteX27" fmla="*/ 3251811 w 7603883"/>
              <a:gd name="connsiteY27" fmla="*/ 955570 h 3500851"/>
              <a:gd name="connsiteX28" fmla="*/ 3340711 w 7603883"/>
              <a:gd name="connsiteY28" fmla="*/ 974620 h 3500851"/>
              <a:gd name="connsiteX29" fmla="*/ 3429611 w 7603883"/>
              <a:gd name="connsiteY29" fmla="*/ 949220 h 3500851"/>
              <a:gd name="connsiteX30" fmla="*/ 3512161 w 7603883"/>
              <a:gd name="connsiteY30" fmla="*/ 1006370 h 3500851"/>
              <a:gd name="connsiteX31" fmla="*/ 3493111 w 7603883"/>
              <a:gd name="connsiteY31" fmla="*/ 1057170 h 3500851"/>
              <a:gd name="connsiteX32" fmla="*/ 3524861 w 7603883"/>
              <a:gd name="connsiteY32" fmla="*/ 1171470 h 3500851"/>
              <a:gd name="connsiteX33" fmla="*/ 3664561 w 7603883"/>
              <a:gd name="connsiteY33" fmla="*/ 1234970 h 3500851"/>
              <a:gd name="connsiteX34" fmla="*/ 3797911 w 7603883"/>
              <a:gd name="connsiteY34" fmla="*/ 1311170 h 3500851"/>
              <a:gd name="connsiteX35" fmla="*/ 3874111 w 7603883"/>
              <a:gd name="connsiteY35" fmla="*/ 1330220 h 3500851"/>
              <a:gd name="connsiteX36" fmla="*/ 3956661 w 7603883"/>
              <a:gd name="connsiteY36" fmla="*/ 1241320 h 3500851"/>
              <a:gd name="connsiteX37" fmla="*/ 3956661 w 7603883"/>
              <a:gd name="connsiteY37" fmla="*/ 1165120 h 3500851"/>
              <a:gd name="connsiteX38" fmla="*/ 4039211 w 7603883"/>
              <a:gd name="connsiteY38" fmla="*/ 1152420 h 3500851"/>
              <a:gd name="connsiteX39" fmla="*/ 4102711 w 7603883"/>
              <a:gd name="connsiteY39" fmla="*/ 1177820 h 3500851"/>
              <a:gd name="connsiteX40" fmla="*/ 4159861 w 7603883"/>
              <a:gd name="connsiteY40" fmla="*/ 1266720 h 3500851"/>
              <a:gd name="connsiteX41" fmla="*/ 4248761 w 7603883"/>
              <a:gd name="connsiteY41" fmla="*/ 1342920 h 3500851"/>
              <a:gd name="connsiteX42" fmla="*/ 4280511 w 7603883"/>
              <a:gd name="connsiteY42" fmla="*/ 1419120 h 3500851"/>
              <a:gd name="connsiteX43" fmla="*/ 4420211 w 7603883"/>
              <a:gd name="connsiteY43" fmla="*/ 1488970 h 3500851"/>
              <a:gd name="connsiteX44" fmla="*/ 4471011 w 7603883"/>
              <a:gd name="connsiteY44" fmla="*/ 1508020 h 3500851"/>
              <a:gd name="connsiteX45" fmla="*/ 4540861 w 7603883"/>
              <a:gd name="connsiteY45" fmla="*/ 1641370 h 3500851"/>
              <a:gd name="connsiteX46" fmla="*/ 4686911 w 7603883"/>
              <a:gd name="connsiteY46" fmla="*/ 1749320 h 3500851"/>
              <a:gd name="connsiteX47" fmla="*/ 4788511 w 7603883"/>
              <a:gd name="connsiteY47" fmla="*/ 1812820 h 3500851"/>
              <a:gd name="connsiteX48" fmla="*/ 4813911 w 7603883"/>
              <a:gd name="connsiteY48" fmla="*/ 1927120 h 3500851"/>
              <a:gd name="connsiteX49" fmla="*/ 4928211 w 7603883"/>
              <a:gd name="connsiteY49" fmla="*/ 2016020 h 3500851"/>
              <a:gd name="connsiteX50" fmla="*/ 5080611 w 7603883"/>
              <a:gd name="connsiteY50" fmla="*/ 2111270 h 3500851"/>
              <a:gd name="connsiteX51" fmla="*/ 5252061 w 7603883"/>
              <a:gd name="connsiteY51" fmla="*/ 2174770 h 3500851"/>
              <a:gd name="connsiteX52" fmla="*/ 5404461 w 7603883"/>
              <a:gd name="connsiteY52" fmla="*/ 2238270 h 3500851"/>
              <a:gd name="connsiteX53" fmla="*/ 5550511 w 7603883"/>
              <a:gd name="connsiteY53" fmla="*/ 2206520 h 3500851"/>
              <a:gd name="connsiteX54" fmla="*/ 5601311 w 7603883"/>
              <a:gd name="connsiteY54" fmla="*/ 2181120 h 3500851"/>
              <a:gd name="connsiteX55" fmla="*/ 5690211 w 7603883"/>
              <a:gd name="connsiteY55" fmla="*/ 2193820 h 3500851"/>
              <a:gd name="connsiteX56" fmla="*/ 5798161 w 7603883"/>
              <a:gd name="connsiteY56" fmla="*/ 2270020 h 3500851"/>
              <a:gd name="connsiteX57" fmla="*/ 5906111 w 7603883"/>
              <a:gd name="connsiteY57" fmla="*/ 2282720 h 3500851"/>
              <a:gd name="connsiteX58" fmla="*/ 6064861 w 7603883"/>
              <a:gd name="connsiteY58" fmla="*/ 2339870 h 3500851"/>
              <a:gd name="connsiteX59" fmla="*/ 6172811 w 7603883"/>
              <a:gd name="connsiteY59" fmla="*/ 2409720 h 3500851"/>
              <a:gd name="connsiteX60" fmla="*/ 6223611 w 7603883"/>
              <a:gd name="connsiteY60" fmla="*/ 2479570 h 3500851"/>
              <a:gd name="connsiteX61" fmla="*/ 6382361 w 7603883"/>
              <a:gd name="connsiteY61" fmla="*/ 2536720 h 3500851"/>
              <a:gd name="connsiteX62" fmla="*/ 6509361 w 7603883"/>
              <a:gd name="connsiteY62" fmla="*/ 2555770 h 3500851"/>
              <a:gd name="connsiteX63" fmla="*/ 6585561 w 7603883"/>
              <a:gd name="connsiteY63" fmla="*/ 2555770 h 3500851"/>
              <a:gd name="connsiteX64" fmla="*/ 6725261 w 7603883"/>
              <a:gd name="connsiteY64" fmla="*/ 2631970 h 3500851"/>
              <a:gd name="connsiteX65" fmla="*/ 6909411 w 7603883"/>
              <a:gd name="connsiteY65" fmla="*/ 2701820 h 3500851"/>
              <a:gd name="connsiteX66" fmla="*/ 7106261 w 7603883"/>
              <a:gd name="connsiteY66" fmla="*/ 2739920 h 3500851"/>
              <a:gd name="connsiteX67" fmla="*/ 7385661 w 7603883"/>
              <a:gd name="connsiteY67" fmla="*/ 2809770 h 3500851"/>
              <a:gd name="connsiteX68" fmla="*/ 7398361 w 7603883"/>
              <a:gd name="connsiteY68" fmla="*/ 2816120 h 3500851"/>
              <a:gd name="connsiteX69" fmla="*/ 7347630 w 7603883"/>
              <a:gd name="connsiteY69" fmla="*/ 3239982 h 3500851"/>
              <a:gd name="connsiteX70" fmla="*/ 7360330 w 7603883"/>
              <a:gd name="connsiteY70" fmla="*/ 3316182 h 3500851"/>
              <a:gd name="connsiteX71" fmla="*/ 5099730 w 7603883"/>
              <a:gd name="connsiteY71" fmla="*/ 3386032 h 3500851"/>
              <a:gd name="connsiteX72" fmla="*/ 2858111 w 7603883"/>
              <a:gd name="connsiteY72" fmla="*/ 3374920 h 3500851"/>
              <a:gd name="connsiteX73" fmla="*/ 611 w 7603883"/>
              <a:gd name="connsiteY73" fmla="*/ 3425720 h 3500851"/>
              <a:gd name="connsiteX74" fmla="*/ 611 w 7603883"/>
              <a:gd name="connsiteY74" fmla="*/ 66570 h 3500851"/>
              <a:gd name="connsiteX0" fmla="*/ 611 w 7398361"/>
              <a:gd name="connsiteY0" fmla="*/ 66570 h 3500851"/>
              <a:gd name="connsiteX1" fmla="*/ 83161 w 7398361"/>
              <a:gd name="connsiteY1" fmla="*/ 130070 h 3500851"/>
              <a:gd name="connsiteX2" fmla="*/ 203811 w 7398361"/>
              <a:gd name="connsiteY2" fmla="*/ 161820 h 3500851"/>
              <a:gd name="connsiteX3" fmla="*/ 280011 w 7398361"/>
              <a:gd name="connsiteY3" fmla="*/ 187220 h 3500851"/>
              <a:gd name="connsiteX4" fmla="*/ 381611 w 7398361"/>
              <a:gd name="connsiteY4" fmla="*/ 212620 h 3500851"/>
              <a:gd name="connsiteX5" fmla="*/ 489561 w 7398361"/>
              <a:gd name="connsiteY5" fmla="*/ 187220 h 3500851"/>
              <a:gd name="connsiteX6" fmla="*/ 616561 w 7398361"/>
              <a:gd name="connsiteY6" fmla="*/ 180870 h 3500851"/>
              <a:gd name="connsiteX7" fmla="*/ 749911 w 7398361"/>
              <a:gd name="connsiteY7" fmla="*/ 199920 h 3500851"/>
              <a:gd name="connsiteX8" fmla="*/ 794361 w 7398361"/>
              <a:gd name="connsiteY8" fmla="*/ 238020 h 3500851"/>
              <a:gd name="connsiteX9" fmla="*/ 1054711 w 7398361"/>
              <a:gd name="connsiteY9" fmla="*/ 307870 h 3500851"/>
              <a:gd name="connsiteX10" fmla="*/ 1213461 w 7398361"/>
              <a:gd name="connsiteY10" fmla="*/ 396770 h 3500851"/>
              <a:gd name="connsiteX11" fmla="*/ 1397611 w 7398361"/>
              <a:gd name="connsiteY11" fmla="*/ 466620 h 3500851"/>
              <a:gd name="connsiteX12" fmla="*/ 1594461 w 7398361"/>
              <a:gd name="connsiteY12" fmla="*/ 460270 h 3500851"/>
              <a:gd name="connsiteX13" fmla="*/ 1721461 w 7398361"/>
              <a:gd name="connsiteY13" fmla="*/ 422170 h 3500851"/>
              <a:gd name="connsiteX14" fmla="*/ 1848461 w 7398361"/>
              <a:gd name="connsiteY14" fmla="*/ 492020 h 3500851"/>
              <a:gd name="connsiteX15" fmla="*/ 1873861 w 7398361"/>
              <a:gd name="connsiteY15" fmla="*/ 549170 h 3500851"/>
              <a:gd name="connsiteX16" fmla="*/ 1886561 w 7398361"/>
              <a:gd name="connsiteY16" fmla="*/ 606320 h 3500851"/>
              <a:gd name="connsiteX17" fmla="*/ 1994511 w 7398361"/>
              <a:gd name="connsiteY17" fmla="*/ 625370 h 3500851"/>
              <a:gd name="connsiteX18" fmla="*/ 2083411 w 7398361"/>
              <a:gd name="connsiteY18" fmla="*/ 606320 h 3500851"/>
              <a:gd name="connsiteX19" fmla="*/ 2235811 w 7398361"/>
              <a:gd name="connsiteY19" fmla="*/ 580920 h 3500851"/>
              <a:gd name="connsiteX20" fmla="*/ 2343761 w 7398361"/>
              <a:gd name="connsiteY20" fmla="*/ 599970 h 3500851"/>
              <a:gd name="connsiteX21" fmla="*/ 2483461 w 7398361"/>
              <a:gd name="connsiteY21" fmla="*/ 638070 h 3500851"/>
              <a:gd name="connsiteX22" fmla="*/ 2616811 w 7398361"/>
              <a:gd name="connsiteY22" fmla="*/ 682520 h 3500851"/>
              <a:gd name="connsiteX23" fmla="*/ 2845411 w 7398361"/>
              <a:gd name="connsiteY23" fmla="*/ 752370 h 3500851"/>
              <a:gd name="connsiteX24" fmla="*/ 2972411 w 7398361"/>
              <a:gd name="connsiteY24" fmla="*/ 828570 h 3500851"/>
              <a:gd name="connsiteX25" fmla="*/ 3099411 w 7398361"/>
              <a:gd name="connsiteY25" fmla="*/ 879370 h 3500851"/>
              <a:gd name="connsiteX26" fmla="*/ 3188311 w 7398361"/>
              <a:gd name="connsiteY26" fmla="*/ 892070 h 3500851"/>
              <a:gd name="connsiteX27" fmla="*/ 3251811 w 7398361"/>
              <a:gd name="connsiteY27" fmla="*/ 955570 h 3500851"/>
              <a:gd name="connsiteX28" fmla="*/ 3340711 w 7398361"/>
              <a:gd name="connsiteY28" fmla="*/ 974620 h 3500851"/>
              <a:gd name="connsiteX29" fmla="*/ 3429611 w 7398361"/>
              <a:gd name="connsiteY29" fmla="*/ 949220 h 3500851"/>
              <a:gd name="connsiteX30" fmla="*/ 3512161 w 7398361"/>
              <a:gd name="connsiteY30" fmla="*/ 1006370 h 3500851"/>
              <a:gd name="connsiteX31" fmla="*/ 3493111 w 7398361"/>
              <a:gd name="connsiteY31" fmla="*/ 1057170 h 3500851"/>
              <a:gd name="connsiteX32" fmla="*/ 3524861 w 7398361"/>
              <a:gd name="connsiteY32" fmla="*/ 1171470 h 3500851"/>
              <a:gd name="connsiteX33" fmla="*/ 3664561 w 7398361"/>
              <a:gd name="connsiteY33" fmla="*/ 1234970 h 3500851"/>
              <a:gd name="connsiteX34" fmla="*/ 3797911 w 7398361"/>
              <a:gd name="connsiteY34" fmla="*/ 1311170 h 3500851"/>
              <a:gd name="connsiteX35" fmla="*/ 3874111 w 7398361"/>
              <a:gd name="connsiteY35" fmla="*/ 1330220 h 3500851"/>
              <a:gd name="connsiteX36" fmla="*/ 3956661 w 7398361"/>
              <a:gd name="connsiteY36" fmla="*/ 1241320 h 3500851"/>
              <a:gd name="connsiteX37" fmla="*/ 3956661 w 7398361"/>
              <a:gd name="connsiteY37" fmla="*/ 1165120 h 3500851"/>
              <a:gd name="connsiteX38" fmla="*/ 4039211 w 7398361"/>
              <a:gd name="connsiteY38" fmla="*/ 1152420 h 3500851"/>
              <a:gd name="connsiteX39" fmla="*/ 4102711 w 7398361"/>
              <a:gd name="connsiteY39" fmla="*/ 1177820 h 3500851"/>
              <a:gd name="connsiteX40" fmla="*/ 4159861 w 7398361"/>
              <a:gd name="connsiteY40" fmla="*/ 1266720 h 3500851"/>
              <a:gd name="connsiteX41" fmla="*/ 4248761 w 7398361"/>
              <a:gd name="connsiteY41" fmla="*/ 1342920 h 3500851"/>
              <a:gd name="connsiteX42" fmla="*/ 4280511 w 7398361"/>
              <a:gd name="connsiteY42" fmla="*/ 1419120 h 3500851"/>
              <a:gd name="connsiteX43" fmla="*/ 4420211 w 7398361"/>
              <a:gd name="connsiteY43" fmla="*/ 1488970 h 3500851"/>
              <a:gd name="connsiteX44" fmla="*/ 4471011 w 7398361"/>
              <a:gd name="connsiteY44" fmla="*/ 1508020 h 3500851"/>
              <a:gd name="connsiteX45" fmla="*/ 4540861 w 7398361"/>
              <a:gd name="connsiteY45" fmla="*/ 1641370 h 3500851"/>
              <a:gd name="connsiteX46" fmla="*/ 4686911 w 7398361"/>
              <a:gd name="connsiteY46" fmla="*/ 1749320 h 3500851"/>
              <a:gd name="connsiteX47" fmla="*/ 4788511 w 7398361"/>
              <a:gd name="connsiteY47" fmla="*/ 1812820 h 3500851"/>
              <a:gd name="connsiteX48" fmla="*/ 4813911 w 7398361"/>
              <a:gd name="connsiteY48" fmla="*/ 1927120 h 3500851"/>
              <a:gd name="connsiteX49" fmla="*/ 4928211 w 7398361"/>
              <a:gd name="connsiteY49" fmla="*/ 2016020 h 3500851"/>
              <a:gd name="connsiteX50" fmla="*/ 5080611 w 7398361"/>
              <a:gd name="connsiteY50" fmla="*/ 2111270 h 3500851"/>
              <a:gd name="connsiteX51" fmla="*/ 5252061 w 7398361"/>
              <a:gd name="connsiteY51" fmla="*/ 2174770 h 3500851"/>
              <a:gd name="connsiteX52" fmla="*/ 5404461 w 7398361"/>
              <a:gd name="connsiteY52" fmla="*/ 2238270 h 3500851"/>
              <a:gd name="connsiteX53" fmla="*/ 5550511 w 7398361"/>
              <a:gd name="connsiteY53" fmla="*/ 2206520 h 3500851"/>
              <a:gd name="connsiteX54" fmla="*/ 5601311 w 7398361"/>
              <a:gd name="connsiteY54" fmla="*/ 2181120 h 3500851"/>
              <a:gd name="connsiteX55" fmla="*/ 5690211 w 7398361"/>
              <a:gd name="connsiteY55" fmla="*/ 2193820 h 3500851"/>
              <a:gd name="connsiteX56" fmla="*/ 5798161 w 7398361"/>
              <a:gd name="connsiteY56" fmla="*/ 2270020 h 3500851"/>
              <a:gd name="connsiteX57" fmla="*/ 5906111 w 7398361"/>
              <a:gd name="connsiteY57" fmla="*/ 2282720 h 3500851"/>
              <a:gd name="connsiteX58" fmla="*/ 6064861 w 7398361"/>
              <a:gd name="connsiteY58" fmla="*/ 2339870 h 3500851"/>
              <a:gd name="connsiteX59" fmla="*/ 6172811 w 7398361"/>
              <a:gd name="connsiteY59" fmla="*/ 2409720 h 3500851"/>
              <a:gd name="connsiteX60" fmla="*/ 6223611 w 7398361"/>
              <a:gd name="connsiteY60" fmla="*/ 2479570 h 3500851"/>
              <a:gd name="connsiteX61" fmla="*/ 6382361 w 7398361"/>
              <a:gd name="connsiteY61" fmla="*/ 2536720 h 3500851"/>
              <a:gd name="connsiteX62" fmla="*/ 6509361 w 7398361"/>
              <a:gd name="connsiteY62" fmla="*/ 2555770 h 3500851"/>
              <a:gd name="connsiteX63" fmla="*/ 6585561 w 7398361"/>
              <a:gd name="connsiteY63" fmla="*/ 2555770 h 3500851"/>
              <a:gd name="connsiteX64" fmla="*/ 6725261 w 7398361"/>
              <a:gd name="connsiteY64" fmla="*/ 2631970 h 3500851"/>
              <a:gd name="connsiteX65" fmla="*/ 6909411 w 7398361"/>
              <a:gd name="connsiteY65" fmla="*/ 2701820 h 3500851"/>
              <a:gd name="connsiteX66" fmla="*/ 7106261 w 7398361"/>
              <a:gd name="connsiteY66" fmla="*/ 2739920 h 3500851"/>
              <a:gd name="connsiteX67" fmla="*/ 7385661 w 7398361"/>
              <a:gd name="connsiteY67" fmla="*/ 2809770 h 3500851"/>
              <a:gd name="connsiteX68" fmla="*/ 7398361 w 7398361"/>
              <a:gd name="connsiteY68" fmla="*/ 2816120 h 3500851"/>
              <a:gd name="connsiteX69" fmla="*/ 7347630 w 7398361"/>
              <a:gd name="connsiteY69" fmla="*/ 3239982 h 3500851"/>
              <a:gd name="connsiteX70" fmla="*/ 5099730 w 7398361"/>
              <a:gd name="connsiteY70" fmla="*/ 3386032 h 3500851"/>
              <a:gd name="connsiteX71" fmla="*/ 2858111 w 7398361"/>
              <a:gd name="connsiteY71" fmla="*/ 3374920 h 3500851"/>
              <a:gd name="connsiteX72" fmla="*/ 611 w 7398361"/>
              <a:gd name="connsiteY72" fmla="*/ 3425720 h 3500851"/>
              <a:gd name="connsiteX73" fmla="*/ 611 w 7398361"/>
              <a:gd name="connsiteY73" fmla="*/ 66570 h 3500851"/>
              <a:gd name="connsiteX0" fmla="*/ 611 w 7411930"/>
              <a:gd name="connsiteY0" fmla="*/ 66570 h 3500851"/>
              <a:gd name="connsiteX1" fmla="*/ 83161 w 7411930"/>
              <a:gd name="connsiteY1" fmla="*/ 130070 h 3500851"/>
              <a:gd name="connsiteX2" fmla="*/ 203811 w 7411930"/>
              <a:gd name="connsiteY2" fmla="*/ 161820 h 3500851"/>
              <a:gd name="connsiteX3" fmla="*/ 280011 w 7411930"/>
              <a:gd name="connsiteY3" fmla="*/ 187220 h 3500851"/>
              <a:gd name="connsiteX4" fmla="*/ 381611 w 7411930"/>
              <a:gd name="connsiteY4" fmla="*/ 212620 h 3500851"/>
              <a:gd name="connsiteX5" fmla="*/ 489561 w 7411930"/>
              <a:gd name="connsiteY5" fmla="*/ 187220 h 3500851"/>
              <a:gd name="connsiteX6" fmla="*/ 616561 w 7411930"/>
              <a:gd name="connsiteY6" fmla="*/ 180870 h 3500851"/>
              <a:gd name="connsiteX7" fmla="*/ 749911 w 7411930"/>
              <a:gd name="connsiteY7" fmla="*/ 199920 h 3500851"/>
              <a:gd name="connsiteX8" fmla="*/ 794361 w 7411930"/>
              <a:gd name="connsiteY8" fmla="*/ 238020 h 3500851"/>
              <a:gd name="connsiteX9" fmla="*/ 1054711 w 7411930"/>
              <a:gd name="connsiteY9" fmla="*/ 307870 h 3500851"/>
              <a:gd name="connsiteX10" fmla="*/ 1213461 w 7411930"/>
              <a:gd name="connsiteY10" fmla="*/ 396770 h 3500851"/>
              <a:gd name="connsiteX11" fmla="*/ 1397611 w 7411930"/>
              <a:gd name="connsiteY11" fmla="*/ 466620 h 3500851"/>
              <a:gd name="connsiteX12" fmla="*/ 1594461 w 7411930"/>
              <a:gd name="connsiteY12" fmla="*/ 460270 h 3500851"/>
              <a:gd name="connsiteX13" fmla="*/ 1721461 w 7411930"/>
              <a:gd name="connsiteY13" fmla="*/ 422170 h 3500851"/>
              <a:gd name="connsiteX14" fmla="*/ 1848461 w 7411930"/>
              <a:gd name="connsiteY14" fmla="*/ 492020 h 3500851"/>
              <a:gd name="connsiteX15" fmla="*/ 1873861 w 7411930"/>
              <a:gd name="connsiteY15" fmla="*/ 549170 h 3500851"/>
              <a:gd name="connsiteX16" fmla="*/ 1886561 w 7411930"/>
              <a:gd name="connsiteY16" fmla="*/ 606320 h 3500851"/>
              <a:gd name="connsiteX17" fmla="*/ 1994511 w 7411930"/>
              <a:gd name="connsiteY17" fmla="*/ 625370 h 3500851"/>
              <a:gd name="connsiteX18" fmla="*/ 2083411 w 7411930"/>
              <a:gd name="connsiteY18" fmla="*/ 606320 h 3500851"/>
              <a:gd name="connsiteX19" fmla="*/ 2235811 w 7411930"/>
              <a:gd name="connsiteY19" fmla="*/ 580920 h 3500851"/>
              <a:gd name="connsiteX20" fmla="*/ 2343761 w 7411930"/>
              <a:gd name="connsiteY20" fmla="*/ 599970 h 3500851"/>
              <a:gd name="connsiteX21" fmla="*/ 2483461 w 7411930"/>
              <a:gd name="connsiteY21" fmla="*/ 638070 h 3500851"/>
              <a:gd name="connsiteX22" fmla="*/ 2616811 w 7411930"/>
              <a:gd name="connsiteY22" fmla="*/ 682520 h 3500851"/>
              <a:gd name="connsiteX23" fmla="*/ 2845411 w 7411930"/>
              <a:gd name="connsiteY23" fmla="*/ 752370 h 3500851"/>
              <a:gd name="connsiteX24" fmla="*/ 2972411 w 7411930"/>
              <a:gd name="connsiteY24" fmla="*/ 828570 h 3500851"/>
              <a:gd name="connsiteX25" fmla="*/ 3099411 w 7411930"/>
              <a:gd name="connsiteY25" fmla="*/ 879370 h 3500851"/>
              <a:gd name="connsiteX26" fmla="*/ 3188311 w 7411930"/>
              <a:gd name="connsiteY26" fmla="*/ 892070 h 3500851"/>
              <a:gd name="connsiteX27" fmla="*/ 3251811 w 7411930"/>
              <a:gd name="connsiteY27" fmla="*/ 955570 h 3500851"/>
              <a:gd name="connsiteX28" fmla="*/ 3340711 w 7411930"/>
              <a:gd name="connsiteY28" fmla="*/ 974620 h 3500851"/>
              <a:gd name="connsiteX29" fmla="*/ 3429611 w 7411930"/>
              <a:gd name="connsiteY29" fmla="*/ 949220 h 3500851"/>
              <a:gd name="connsiteX30" fmla="*/ 3512161 w 7411930"/>
              <a:gd name="connsiteY30" fmla="*/ 1006370 h 3500851"/>
              <a:gd name="connsiteX31" fmla="*/ 3493111 w 7411930"/>
              <a:gd name="connsiteY31" fmla="*/ 1057170 h 3500851"/>
              <a:gd name="connsiteX32" fmla="*/ 3524861 w 7411930"/>
              <a:gd name="connsiteY32" fmla="*/ 1171470 h 3500851"/>
              <a:gd name="connsiteX33" fmla="*/ 3664561 w 7411930"/>
              <a:gd name="connsiteY33" fmla="*/ 1234970 h 3500851"/>
              <a:gd name="connsiteX34" fmla="*/ 3797911 w 7411930"/>
              <a:gd name="connsiteY34" fmla="*/ 1311170 h 3500851"/>
              <a:gd name="connsiteX35" fmla="*/ 3874111 w 7411930"/>
              <a:gd name="connsiteY35" fmla="*/ 1330220 h 3500851"/>
              <a:gd name="connsiteX36" fmla="*/ 3956661 w 7411930"/>
              <a:gd name="connsiteY36" fmla="*/ 1241320 h 3500851"/>
              <a:gd name="connsiteX37" fmla="*/ 3956661 w 7411930"/>
              <a:gd name="connsiteY37" fmla="*/ 1165120 h 3500851"/>
              <a:gd name="connsiteX38" fmla="*/ 4039211 w 7411930"/>
              <a:gd name="connsiteY38" fmla="*/ 1152420 h 3500851"/>
              <a:gd name="connsiteX39" fmla="*/ 4102711 w 7411930"/>
              <a:gd name="connsiteY39" fmla="*/ 1177820 h 3500851"/>
              <a:gd name="connsiteX40" fmla="*/ 4159861 w 7411930"/>
              <a:gd name="connsiteY40" fmla="*/ 1266720 h 3500851"/>
              <a:gd name="connsiteX41" fmla="*/ 4248761 w 7411930"/>
              <a:gd name="connsiteY41" fmla="*/ 1342920 h 3500851"/>
              <a:gd name="connsiteX42" fmla="*/ 4280511 w 7411930"/>
              <a:gd name="connsiteY42" fmla="*/ 1419120 h 3500851"/>
              <a:gd name="connsiteX43" fmla="*/ 4420211 w 7411930"/>
              <a:gd name="connsiteY43" fmla="*/ 1488970 h 3500851"/>
              <a:gd name="connsiteX44" fmla="*/ 4471011 w 7411930"/>
              <a:gd name="connsiteY44" fmla="*/ 1508020 h 3500851"/>
              <a:gd name="connsiteX45" fmla="*/ 4540861 w 7411930"/>
              <a:gd name="connsiteY45" fmla="*/ 1641370 h 3500851"/>
              <a:gd name="connsiteX46" fmla="*/ 4686911 w 7411930"/>
              <a:gd name="connsiteY46" fmla="*/ 1749320 h 3500851"/>
              <a:gd name="connsiteX47" fmla="*/ 4788511 w 7411930"/>
              <a:gd name="connsiteY47" fmla="*/ 1812820 h 3500851"/>
              <a:gd name="connsiteX48" fmla="*/ 4813911 w 7411930"/>
              <a:gd name="connsiteY48" fmla="*/ 1927120 h 3500851"/>
              <a:gd name="connsiteX49" fmla="*/ 4928211 w 7411930"/>
              <a:gd name="connsiteY49" fmla="*/ 2016020 h 3500851"/>
              <a:gd name="connsiteX50" fmla="*/ 5080611 w 7411930"/>
              <a:gd name="connsiteY50" fmla="*/ 2111270 h 3500851"/>
              <a:gd name="connsiteX51" fmla="*/ 5252061 w 7411930"/>
              <a:gd name="connsiteY51" fmla="*/ 2174770 h 3500851"/>
              <a:gd name="connsiteX52" fmla="*/ 5404461 w 7411930"/>
              <a:gd name="connsiteY52" fmla="*/ 2238270 h 3500851"/>
              <a:gd name="connsiteX53" fmla="*/ 5550511 w 7411930"/>
              <a:gd name="connsiteY53" fmla="*/ 2206520 h 3500851"/>
              <a:gd name="connsiteX54" fmla="*/ 5601311 w 7411930"/>
              <a:gd name="connsiteY54" fmla="*/ 2181120 h 3500851"/>
              <a:gd name="connsiteX55" fmla="*/ 5690211 w 7411930"/>
              <a:gd name="connsiteY55" fmla="*/ 2193820 h 3500851"/>
              <a:gd name="connsiteX56" fmla="*/ 5798161 w 7411930"/>
              <a:gd name="connsiteY56" fmla="*/ 2270020 h 3500851"/>
              <a:gd name="connsiteX57" fmla="*/ 5906111 w 7411930"/>
              <a:gd name="connsiteY57" fmla="*/ 2282720 h 3500851"/>
              <a:gd name="connsiteX58" fmla="*/ 6064861 w 7411930"/>
              <a:gd name="connsiteY58" fmla="*/ 2339870 h 3500851"/>
              <a:gd name="connsiteX59" fmla="*/ 6172811 w 7411930"/>
              <a:gd name="connsiteY59" fmla="*/ 2409720 h 3500851"/>
              <a:gd name="connsiteX60" fmla="*/ 6223611 w 7411930"/>
              <a:gd name="connsiteY60" fmla="*/ 2479570 h 3500851"/>
              <a:gd name="connsiteX61" fmla="*/ 6382361 w 7411930"/>
              <a:gd name="connsiteY61" fmla="*/ 2536720 h 3500851"/>
              <a:gd name="connsiteX62" fmla="*/ 6509361 w 7411930"/>
              <a:gd name="connsiteY62" fmla="*/ 2555770 h 3500851"/>
              <a:gd name="connsiteX63" fmla="*/ 6585561 w 7411930"/>
              <a:gd name="connsiteY63" fmla="*/ 2555770 h 3500851"/>
              <a:gd name="connsiteX64" fmla="*/ 6725261 w 7411930"/>
              <a:gd name="connsiteY64" fmla="*/ 2631970 h 3500851"/>
              <a:gd name="connsiteX65" fmla="*/ 6909411 w 7411930"/>
              <a:gd name="connsiteY65" fmla="*/ 2701820 h 3500851"/>
              <a:gd name="connsiteX66" fmla="*/ 7106261 w 7411930"/>
              <a:gd name="connsiteY66" fmla="*/ 2739920 h 3500851"/>
              <a:gd name="connsiteX67" fmla="*/ 7385661 w 7411930"/>
              <a:gd name="connsiteY67" fmla="*/ 2809770 h 3500851"/>
              <a:gd name="connsiteX68" fmla="*/ 7398361 w 7411930"/>
              <a:gd name="connsiteY68" fmla="*/ 2816120 h 3500851"/>
              <a:gd name="connsiteX69" fmla="*/ 7385730 w 7411930"/>
              <a:gd name="connsiteY69" fmla="*/ 3347932 h 3500851"/>
              <a:gd name="connsiteX70" fmla="*/ 5099730 w 7411930"/>
              <a:gd name="connsiteY70" fmla="*/ 3386032 h 3500851"/>
              <a:gd name="connsiteX71" fmla="*/ 2858111 w 7411930"/>
              <a:gd name="connsiteY71" fmla="*/ 3374920 h 3500851"/>
              <a:gd name="connsiteX72" fmla="*/ 611 w 7411930"/>
              <a:gd name="connsiteY72" fmla="*/ 3425720 h 3500851"/>
              <a:gd name="connsiteX73" fmla="*/ 611 w 7411930"/>
              <a:gd name="connsiteY73" fmla="*/ 66570 h 3500851"/>
              <a:gd name="connsiteX0" fmla="*/ 611 w 7398361"/>
              <a:gd name="connsiteY0" fmla="*/ 66570 h 3500851"/>
              <a:gd name="connsiteX1" fmla="*/ 83161 w 7398361"/>
              <a:gd name="connsiteY1" fmla="*/ 130070 h 3500851"/>
              <a:gd name="connsiteX2" fmla="*/ 203811 w 7398361"/>
              <a:gd name="connsiteY2" fmla="*/ 161820 h 3500851"/>
              <a:gd name="connsiteX3" fmla="*/ 280011 w 7398361"/>
              <a:gd name="connsiteY3" fmla="*/ 187220 h 3500851"/>
              <a:gd name="connsiteX4" fmla="*/ 381611 w 7398361"/>
              <a:gd name="connsiteY4" fmla="*/ 212620 h 3500851"/>
              <a:gd name="connsiteX5" fmla="*/ 489561 w 7398361"/>
              <a:gd name="connsiteY5" fmla="*/ 187220 h 3500851"/>
              <a:gd name="connsiteX6" fmla="*/ 616561 w 7398361"/>
              <a:gd name="connsiteY6" fmla="*/ 180870 h 3500851"/>
              <a:gd name="connsiteX7" fmla="*/ 749911 w 7398361"/>
              <a:gd name="connsiteY7" fmla="*/ 199920 h 3500851"/>
              <a:gd name="connsiteX8" fmla="*/ 794361 w 7398361"/>
              <a:gd name="connsiteY8" fmla="*/ 238020 h 3500851"/>
              <a:gd name="connsiteX9" fmla="*/ 1054711 w 7398361"/>
              <a:gd name="connsiteY9" fmla="*/ 307870 h 3500851"/>
              <a:gd name="connsiteX10" fmla="*/ 1213461 w 7398361"/>
              <a:gd name="connsiteY10" fmla="*/ 396770 h 3500851"/>
              <a:gd name="connsiteX11" fmla="*/ 1397611 w 7398361"/>
              <a:gd name="connsiteY11" fmla="*/ 466620 h 3500851"/>
              <a:gd name="connsiteX12" fmla="*/ 1594461 w 7398361"/>
              <a:gd name="connsiteY12" fmla="*/ 460270 h 3500851"/>
              <a:gd name="connsiteX13" fmla="*/ 1721461 w 7398361"/>
              <a:gd name="connsiteY13" fmla="*/ 422170 h 3500851"/>
              <a:gd name="connsiteX14" fmla="*/ 1848461 w 7398361"/>
              <a:gd name="connsiteY14" fmla="*/ 492020 h 3500851"/>
              <a:gd name="connsiteX15" fmla="*/ 1873861 w 7398361"/>
              <a:gd name="connsiteY15" fmla="*/ 549170 h 3500851"/>
              <a:gd name="connsiteX16" fmla="*/ 1886561 w 7398361"/>
              <a:gd name="connsiteY16" fmla="*/ 606320 h 3500851"/>
              <a:gd name="connsiteX17" fmla="*/ 1994511 w 7398361"/>
              <a:gd name="connsiteY17" fmla="*/ 625370 h 3500851"/>
              <a:gd name="connsiteX18" fmla="*/ 2083411 w 7398361"/>
              <a:gd name="connsiteY18" fmla="*/ 606320 h 3500851"/>
              <a:gd name="connsiteX19" fmla="*/ 2235811 w 7398361"/>
              <a:gd name="connsiteY19" fmla="*/ 580920 h 3500851"/>
              <a:gd name="connsiteX20" fmla="*/ 2343761 w 7398361"/>
              <a:gd name="connsiteY20" fmla="*/ 599970 h 3500851"/>
              <a:gd name="connsiteX21" fmla="*/ 2483461 w 7398361"/>
              <a:gd name="connsiteY21" fmla="*/ 638070 h 3500851"/>
              <a:gd name="connsiteX22" fmla="*/ 2616811 w 7398361"/>
              <a:gd name="connsiteY22" fmla="*/ 682520 h 3500851"/>
              <a:gd name="connsiteX23" fmla="*/ 2845411 w 7398361"/>
              <a:gd name="connsiteY23" fmla="*/ 752370 h 3500851"/>
              <a:gd name="connsiteX24" fmla="*/ 2972411 w 7398361"/>
              <a:gd name="connsiteY24" fmla="*/ 828570 h 3500851"/>
              <a:gd name="connsiteX25" fmla="*/ 3099411 w 7398361"/>
              <a:gd name="connsiteY25" fmla="*/ 879370 h 3500851"/>
              <a:gd name="connsiteX26" fmla="*/ 3188311 w 7398361"/>
              <a:gd name="connsiteY26" fmla="*/ 892070 h 3500851"/>
              <a:gd name="connsiteX27" fmla="*/ 3251811 w 7398361"/>
              <a:gd name="connsiteY27" fmla="*/ 955570 h 3500851"/>
              <a:gd name="connsiteX28" fmla="*/ 3340711 w 7398361"/>
              <a:gd name="connsiteY28" fmla="*/ 974620 h 3500851"/>
              <a:gd name="connsiteX29" fmla="*/ 3429611 w 7398361"/>
              <a:gd name="connsiteY29" fmla="*/ 949220 h 3500851"/>
              <a:gd name="connsiteX30" fmla="*/ 3512161 w 7398361"/>
              <a:gd name="connsiteY30" fmla="*/ 1006370 h 3500851"/>
              <a:gd name="connsiteX31" fmla="*/ 3493111 w 7398361"/>
              <a:gd name="connsiteY31" fmla="*/ 1057170 h 3500851"/>
              <a:gd name="connsiteX32" fmla="*/ 3524861 w 7398361"/>
              <a:gd name="connsiteY32" fmla="*/ 1171470 h 3500851"/>
              <a:gd name="connsiteX33" fmla="*/ 3664561 w 7398361"/>
              <a:gd name="connsiteY33" fmla="*/ 1234970 h 3500851"/>
              <a:gd name="connsiteX34" fmla="*/ 3797911 w 7398361"/>
              <a:gd name="connsiteY34" fmla="*/ 1311170 h 3500851"/>
              <a:gd name="connsiteX35" fmla="*/ 3874111 w 7398361"/>
              <a:gd name="connsiteY35" fmla="*/ 1330220 h 3500851"/>
              <a:gd name="connsiteX36" fmla="*/ 3956661 w 7398361"/>
              <a:gd name="connsiteY36" fmla="*/ 1241320 h 3500851"/>
              <a:gd name="connsiteX37" fmla="*/ 3956661 w 7398361"/>
              <a:gd name="connsiteY37" fmla="*/ 1165120 h 3500851"/>
              <a:gd name="connsiteX38" fmla="*/ 4039211 w 7398361"/>
              <a:gd name="connsiteY38" fmla="*/ 1152420 h 3500851"/>
              <a:gd name="connsiteX39" fmla="*/ 4102711 w 7398361"/>
              <a:gd name="connsiteY39" fmla="*/ 1177820 h 3500851"/>
              <a:gd name="connsiteX40" fmla="*/ 4159861 w 7398361"/>
              <a:gd name="connsiteY40" fmla="*/ 1266720 h 3500851"/>
              <a:gd name="connsiteX41" fmla="*/ 4248761 w 7398361"/>
              <a:gd name="connsiteY41" fmla="*/ 1342920 h 3500851"/>
              <a:gd name="connsiteX42" fmla="*/ 4280511 w 7398361"/>
              <a:gd name="connsiteY42" fmla="*/ 1419120 h 3500851"/>
              <a:gd name="connsiteX43" fmla="*/ 4420211 w 7398361"/>
              <a:gd name="connsiteY43" fmla="*/ 1488970 h 3500851"/>
              <a:gd name="connsiteX44" fmla="*/ 4471011 w 7398361"/>
              <a:gd name="connsiteY44" fmla="*/ 1508020 h 3500851"/>
              <a:gd name="connsiteX45" fmla="*/ 4540861 w 7398361"/>
              <a:gd name="connsiteY45" fmla="*/ 1641370 h 3500851"/>
              <a:gd name="connsiteX46" fmla="*/ 4686911 w 7398361"/>
              <a:gd name="connsiteY46" fmla="*/ 1749320 h 3500851"/>
              <a:gd name="connsiteX47" fmla="*/ 4788511 w 7398361"/>
              <a:gd name="connsiteY47" fmla="*/ 1812820 h 3500851"/>
              <a:gd name="connsiteX48" fmla="*/ 4813911 w 7398361"/>
              <a:gd name="connsiteY48" fmla="*/ 1927120 h 3500851"/>
              <a:gd name="connsiteX49" fmla="*/ 4928211 w 7398361"/>
              <a:gd name="connsiteY49" fmla="*/ 2016020 h 3500851"/>
              <a:gd name="connsiteX50" fmla="*/ 5080611 w 7398361"/>
              <a:gd name="connsiteY50" fmla="*/ 2111270 h 3500851"/>
              <a:gd name="connsiteX51" fmla="*/ 5252061 w 7398361"/>
              <a:gd name="connsiteY51" fmla="*/ 2174770 h 3500851"/>
              <a:gd name="connsiteX52" fmla="*/ 5404461 w 7398361"/>
              <a:gd name="connsiteY52" fmla="*/ 2238270 h 3500851"/>
              <a:gd name="connsiteX53" fmla="*/ 5550511 w 7398361"/>
              <a:gd name="connsiteY53" fmla="*/ 2206520 h 3500851"/>
              <a:gd name="connsiteX54" fmla="*/ 5601311 w 7398361"/>
              <a:gd name="connsiteY54" fmla="*/ 2181120 h 3500851"/>
              <a:gd name="connsiteX55" fmla="*/ 5690211 w 7398361"/>
              <a:gd name="connsiteY55" fmla="*/ 2193820 h 3500851"/>
              <a:gd name="connsiteX56" fmla="*/ 5798161 w 7398361"/>
              <a:gd name="connsiteY56" fmla="*/ 2270020 h 3500851"/>
              <a:gd name="connsiteX57" fmla="*/ 5906111 w 7398361"/>
              <a:gd name="connsiteY57" fmla="*/ 2282720 h 3500851"/>
              <a:gd name="connsiteX58" fmla="*/ 6064861 w 7398361"/>
              <a:gd name="connsiteY58" fmla="*/ 2339870 h 3500851"/>
              <a:gd name="connsiteX59" fmla="*/ 6172811 w 7398361"/>
              <a:gd name="connsiteY59" fmla="*/ 2409720 h 3500851"/>
              <a:gd name="connsiteX60" fmla="*/ 6223611 w 7398361"/>
              <a:gd name="connsiteY60" fmla="*/ 2479570 h 3500851"/>
              <a:gd name="connsiteX61" fmla="*/ 6382361 w 7398361"/>
              <a:gd name="connsiteY61" fmla="*/ 2536720 h 3500851"/>
              <a:gd name="connsiteX62" fmla="*/ 6509361 w 7398361"/>
              <a:gd name="connsiteY62" fmla="*/ 2555770 h 3500851"/>
              <a:gd name="connsiteX63" fmla="*/ 6585561 w 7398361"/>
              <a:gd name="connsiteY63" fmla="*/ 2555770 h 3500851"/>
              <a:gd name="connsiteX64" fmla="*/ 6725261 w 7398361"/>
              <a:gd name="connsiteY64" fmla="*/ 2631970 h 3500851"/>
              <a:gd name="connsiteX65" fmla="*/ 6909411 w 7398361"/>
              <a:gd name="connsiteY65" fmla="*/ 2701820 h 3500851"/>
              <a:gd name="connsiteX66" fmla="*/ 7106261 w 7398361"/>
              <a:gd name="connsiteY66" fmla="*/ 2739920 h 3500851"/>
              <a:gd name="connsiteX67" fmla="*/ 7385661 w 7398361"/>
              <a:gd name="connsiteY67" fmla="*/ 2809770 h 3500851"/>
              <a:gd name="connsiteX68" fmla="*/ 7398361 w 7398361"/>
              <a:gd name="connsiteY68" fmla="*/ 2816120 h 3500851"/>
              <a:gd name="connsiteX69" fmla="*/ 7385730 w 7398361"/>
              <a:gd name="connsiteY69" fmla="*/ 3347932 h 3500851"/>
              <a:gd name="connsiteX70" fmla="*/ 5099730 w 7398361"/>
              <a:gd name="connsiteY70" fmla="*/ 3386032 h 3500851"/>
              <a:gd name="connsiteX71" fmla="*/ 2858111 w 7398361"/>
              <a:gd name="connsiteY71" fmla="*/ 3374920 h 3500851"/>
              <a:gd name="connsiteX72" fmla="*/ 611 w 7398361"/>
              <a:gd name="connsiteY72" fmla="*/ 3425720 h 3500851"/>
              <a:gd name="connsiteX73" fmla="*/ 611 w 7398361"/>
              <a:gd name="connsiteY73" fmla="*/ 66570 h 3500851"/>
              <a:gd name="connsiteX0" fmla="*/ 611 w 7398361"/>
              <a:gd name="connsiteY0" fmla="*/ 66570 h 3500851"/>
              <a:gd name="connsiteX1" fmla="*/ 83161 w 7398361"/>
              <a:gd name="connsiteY1" fmla="*/ 130070 h 3500851"/>
              <a:gd name="connsiteX2" fmla="*/ 203811 w 7398361"/>
              <a:gd name="connsiteY2" fmla="*/ 161820 h 3500851"/>
              <a:gd name="connsiteX3" fmla="*/ 280011 w 7398361"/>
              <a:gd name="connsiteY3" fmla="*/ 187220 h 3500851"/>
              <a:gd name="connsiteX4" fmla="*/ 381611 w 7398361"/>
              <a:gd name="connsiteY4" fmla="*/ 212620 h 3500851"/>
              <a:gd name="connsiteX5" fmla="*/ 489561 w 7398361"/>
              <a:gd name="connsiteY5" fmla="*/ 187220 h 3500851"/>
              <a:gd name="connsiteX6" fmla="*/ 616561 w 7398361"/>
              <a:gd name="connsiteY6" fmla="*/ 180870 h 3500851"/>
              <a:gd name="connsiteX7" fmla="*/ 749911 w 7398361"/>
              <a:gd name="connsiteY7" fmla="*/ 199920 h 3500851"/>
              <a:gd name="connsiteX8" fmla="*/ 794361 w 7398361"/>
              <a:gd name="connsiteY8" fmla="*/ 238020 h 3500851"/>
              <a:gd name="connsiteX9" fmla="*/ 1054711 w 7398361"/>
              <a:gd name="connsiteY9" fmla="*/ 307870 h 3500851"/>
              <a:gd name="connsiteX10" fmla="*/ 1213461 w 7398361"/>
              <a:gd name="connsiteY10" fmla="*/ 396770 h 3500851"/>
              <a:gd name="connsiteX11" fmla="*/ 1397611 w 7398361"/>
              <a:gd name="connsiteY11" fmla="*/ 466620 h 3500851"/>
              <a:gd name="connsiteX12" fmla="*/ 1594461 w 7398361"/>
              <a:gd name="connsiteY12" fmla="*/ 460270 h 3500851"/>
              <a:gd name="connsiteX13" fmla="*/ 1721461 w 7398361"/>
              <a:gd name="connsiteY13" fmla="*/ 422170 h 3500851"/>
              <a:gd name="connsiteX14" fmla="*/ 1848461 w 7398361"/>
              <a:gd name="connsiteY14" fmla="*/ 492020 h 3500851"/>
              <a:gd name="connsiteX15" fmla="*/ 1873861 w 7398361"/>
              <a:gd name="connsiteY15" fmla="*/ 549170 h 3500851"/>
              <a:gd name="connsiteX16" fmla="*/ 1886561 w 7398361"/>
              <a:gd name="connsiteY16" fmla="*/ 606320 h 3500851"/>
              <a:gd name="connsiteX17" fmla="*/ 1994511 w 7398361"/>
              <a:gd name="connsiteY17" fmla="*/ 625370 h 3500851"/>
              <a:gd name="connsiteX18" fmla="*/ 2083411 w 7398361"/>
              <a:gd name="connsiteY18" fmla="*/ 606320 h 3500851"/>
              <a:gd name="connsiteX19" fmla="*/ 2235811 w 7398361"/>
              <a:gd name="connsiteY19" fmla="*/ 580920 h 3500851"/>
              <a:gd name="connsiteX20" fmla="*/ 2343761 w 7398361"/>
              <a:gd name="connsiteY20" fmla="*/ 599970 h 3500851"/>
              <a:gd name="connsiteX21" fmla="*/ 2483461 w 7398361"/>
              <a:gd name="connsiteY21" fmla="*/ 638070 h 3500851"/>
              <a:gd name="connsiteX22" fmla="*/ 2616811 w 7398361"/>
              <a:gd name="connsiteY22" fmla="*/ 682520 h 3500851"/>
              <a:gd name="connsiteX23" fmla="*/ 2845411 w 7398361"/>
              <a:gd name="connsiteY23" fmla="*/ 752370 h 3500851"/>
              <a:gd name="connsiteX24" fmla="*/ 2972411 w 7398361"/>
              <a:gd name="connsiteY24" fmla="*/ 828570 h 3500851"/>
              <a:gd name="connsiteX25" fmla="*/ 3099411 w 7398361"/>
              <a:gd name="connsiteY25" fmla="*/ 879370 h 3500851"/>
              <a:gd name="connsiteX26" fmla="*/ 3188311 w 7398361"/>
              <a:gd name="connsiteY26" fmla="*/ 892070 h 3500851"/>
              <a:gd name="connsiteX27" fmla="*/ 3251811 w 7398361"/>
              <a:gd name="connsiteY27" fmla="*/ 955570 h 3500851"/>
              <a:gd name="connsiteX28" fmla="*/ 3340711 w 7398361"/>
              <a:gd name="connsiteY28" fmla="*/ 974620 h 3500851"/>
              <a:gd name="connsiteX29" fmla="*/ 3429611 w 7398361"/>
              <a:gd name="connsiteY29" fmla="*/ 949220 h 3500851"/>
              <a:gd name="connsiteX30" fmla="*/ 3512161 w 7398361"/>
              <a:gd name="connsiteY30" fmla="*/ 1006370 h 3500851"/>
              <a:gd name="connsiteX31" fmla="*/ 3493111 w 7398361"/>
              <a:gd name="connsiteY31" fmla="*/ 1057170 h 3500851"/>
              <a:gd name="connsiteX32" fmla="*/ 3524861 w 7398361"/>
              <a:gd name="connsiteY32" fmla="*/ 1171470 h 3500851"/>
              <a:gd name="connsiteX33" fmla="*/ 3664561 w 7398361"/>
              <a:gd name="connsiteY33" fmla="*/ 1234970 h 3500851"/>
              <a:gd name="connsiteX34" fmla="*/ 3797911 w 7398361"/>
              <a:gd name="connsiteY34" fmla="*/ 1311170 h 3500851"/>
              <a:gd name="connsiteX35" fmla="*/ 3874111 w 7398361"/>
              <a:gd name="connsiteY35" fmla="*/ 1330220 h 3500851"/>
              <a:gd name="connsiteX36" fmla="*/ 3956661 w 7398361"/>
              <a:gd name="connsiteY36" fmla="*/ 1241320 h 3500851"/>
              <a:gd name="connsiteX37" fmla="*/ 3956661 w 7398361"/>
              <a:gd name="connsiteY37" fmla="*/ 1165120 h 3500851"/>
              <a:gd name="connsiteX38" fmla="*/ 4039211 w 7398361"/>
              <a:gd name="connsiteY38" fmla="*/ 1152420 h 3500851"/>
              <a:gd name="connsiteX39" fmla="*/ 4102711 w 7398361"/>
              <a:gd name="connsiteY39" fmla="*/ 1177820 h 3500851"/>
              <a:gd name="connsiteX40" fmla="*/ 4159861 w 7398361"/>
              <a:gd name="connsiteY40" fmla="*/ 1266720 h 3500851"/>
              <a:gd name="connsiteX41" fmla="*/ 4248761 w 7398361"/>
              <a:gd name="connsiteY41" fmla="*/ 1342920 h 3500851"/>
              <a:gd name="connsiteX42" fmla="*/ 4280511 w 7398361"/>
              <a:gd name="connsiteY42" fmla="*/ 1419120 h 3500851"/>
              <a:gd name="connsiteX43" fmla="*/ 4420211 w 7398361"/>
              <a:gd name="connsiteY43" fmla="*/ 1488970 h 3500851"/>
              <a:gd name="connsiteX44" fmla="*/ 4471011 w 7398361"/>
              <a:gd name="connsiteY44" fmla="*/ 1508020 h 3500851"/>
              <a:gd name="connsiteX45" fmla="*/ 4540861 w 7398361"/>
              <a:gd name="connsiteY45" fmla="*/ 1641370 h 3500851"/>
              <a:gd name="connsiteX46" fmla="*/ 4686911 w 7398361"/>
              <a:gd name="connsiteY46" fmla="*/ 1749320 h 3500851"/>
              <a:gd name="connsiteX47" fmla="*/ 4788511 w 7398361"/>
              <a:gd name="connsiteY47" fmla="*/ 1812820 h 3500851"/>
              <a:gd name="connsiteX48" fmla="*/ 4813911 w 7398361"/>
              <a:gd name="connsiteY48" fmla="*/ 1927120 h 3500851"/>
              <a:gd name="connsiteX49" fmla="*/ 4928211 w 7398361"/>
              <a:gd name="connsiteY49" fmla="*/ 2016020 h 3500851"/>
              <a:gd name="connsiteX50" fmla="*/ 5080611 w 7398361"/>
              <a:gd name="connsiteY50" fmla="*/ 2111270 h 3500851"/>
              <a:gd name="connsiteX51" fmla="*/ 5252061 w 7398361"/>
              <a:gd name="connsiteY51" fmla="*/ 2174770 h 3500851"/>
              <a:gd name="connsiteX52" fmla="*/ 5404461 w 7398361"/>
              <a:gd name="connsiteY52" fmla="*/ 2238270 h 3500851"/>
              <a:gd name="connsiteX53" fmla="*/ 5550511 w 7398361"/>
              <a:gd name="connsiteY53" fmla="*/ 2206520 h 3500851"/>
              <a:gd name="connsiteX54" fmla="*/ 5601311 w 7398361"/>
              <a:gd name="connsiteY54" fmla="*/ 2181120 h 3500851"/>
              <a:gd name="connsiteX55" fmla="*/ 5690211 w 7398361"/>
              <a:gd name="connsiteY55" fmla="*/ 2193820 h 3500851"/>
              <a:gd name="connsiteX56" fmla="*/ 5798161 w 7398361"/>
              <a:gd name="connsiteY56" fmla="*/ 2270020 h 3500851"/>
              <a:gd name="connsiteX57" fmla="*/ 5906111 w 7398361"/>
              <a:gd name="connsiteY57" fmla="*/ 2282720 h 3500851"/>
              <a:gd name="connsiteX58" fmla="*/ 6064861 w 7398361"/>
              <a:gd name="connsiteY58" fmla="*/ 2339870 h 3500851"/>
              <a:gd name="connsiteX59" fmla="*/ 6172811 w 7398361"/>
              <a:gd name="connsiteY59" fmla="*/ 2409720 h 3500851"/>
              <a:gd name="connsiteX60" fmla="*/ 6223611 w 7398361"/>
              <a:gd name="connsiteY60" fmla="*/ 2479570 h 3500851"/>
              <a:gd name="connsiteX61" fmla="*/ 6382361 w 7398361"/>
              <a:gd name="connsiteY61" fmla="*/ 2536720 h 3500851"/>
              <a:gd name="connsiteX62" fmla="*/ 6509361 w 7398361"/>
              <a:gd name="connsiteY62" fmla="*/ 2555770 h 3500851"/>
              <a:gd name="connsiteX63" fmla="*/ 6585561 w 7398361"/>
              <a:gd name="connsiteY63" fmla="*/ 2555770 h 3500851"/>
              <a:gd name="connsiteX64" fmla="*/ 6725261 w 7398361"/>
              <a:gd name="connsiteY64" fmla="*/ 2631970 h 3500851"/>
              <a:gd name="connsiteX65" fmla="*/ 6909411 w 7398361"/>
              <a:gd name="connsiteY65" fmla="*/ 2701820 h 3500851"/>
              <a:gd name="connsiteX66" fmla="*/ 7106261 w 7398361"/>
              <a:gd name="connsiteY66" fmla="*/ 2739920 h 3500851"/>
              <a:gd name="connsiteX67" fmla="*/ 7385661 w 7398361"/>
              <a:gd name="connsiteY67" fmla="*/ 2809770 h 3500851"/>
              <a:gd name="connsiteX68" fmla="*/ 7398361 w 7398361"/>
              <a:gd name="connsiteY68" fmla="*/ 2816120 h 3500851"/>
              <a:gd name="connsiteX69" fmla="*/ 7385730 w 7398361"/>
              <a:gd name="connsiteY69" fmla="*/ 3347932 h 3500851"/>
              <a:gd name="connsiteX70" fmla="*/ 5717267 w 7398361"/>
              <a:gd name="connsiteY70" fmla="*/ 3393970 h 3500851"/>
              <a:gd name="connsiteX71" fmla="*/ 5099730 w 7398361"/>
              <a:gd name="connsiteY71" fmla="*/ 3386032 h 3500851"/>
              <a:gd name="connsiteX72" fmla="*/ 2858111 w 7398361"/>
              <a:gd name="connsiteY72" fmla="*/ 3374920 h 3500851"/>
              <a:gd name="connsiteX73" fmla="*/ 611 w 7398361"/>
              <a:gd name="connsiteY73" fmla="*/ 3425720 h 3500851"/>
              <a:gd name="connsiteX74" fmla="*/ 611 w 7398361"/>
              <a:gd name="connsiteY74" fmla="*/ 66570 h 3500851"/>
              <a:gd name="connsiteX0" fmla="*/ 611 w 7398361"/>
              <a:gd name="connsiteY0" fmla="*/ 66570 h 3500851"/>
              <a:gd name="connsiteX1" fmla="*/ 83161 w 7398361"/>
              <a:gd name="connsiteY1" fmla="*/ 130070 h 3500851"/>
              <a:gd name="connsiteX2" fmla="*/ 203811 w 7398361"/>
              <a:gd name="connsiteY2" fmla="*/ 161820 h 3500851"/>
              <a:gd name="connsiteX3" fmla="*/ 280011 w 7398361"/>
              <a:gd name="connsiteY3" fmla="*/ 187220 h 3500851"/>
              <a:gd name="connsiteX4" fmla="*/ 381611 w 7398361"/>
              <a:gd name="connsiteY4" fmla="*/ 212620 h 3500851"/>
              <a:gd name="connsiteX5" fmla="*/ 489561 w 7398361"/>
              <a:gd name="connsiteY5" fmla="*/ 187220 h 3500851"/>
              <a:gd name="connsiteX6" fmla="*/ 616561 w 7398361"/>
              <a:gd name="connsiteY6" fmla="*/ 180870 h 3500851"/>
              <a:gd name="connsiteX7" fmla="*/ 749911 w 7398361"/>
              <a:gd name="connsiteY7" fmla="*/ 199920 h 3500851"/>
              <a:gd name="connsiteX8" fmla="*/ 794361 w 7398361"/>
              <a:gd name="connsiteY8" fmla="*/ 238020 h 3500851"/>
              <a:gd name="connsiteX9" fmla="*/ 1054711 w 7398361"/>
              <a:gd name="connsiteY9" fmla="*/ 307870 h 3500851"/>
              <a:gd name="connsiteX10" fmla="*/ 1213461 w 7398361"/>
              <a:gd name="connsiteY10" fmla="*/ 396770 h 3500851"/>
              <a:gd name="connsiteX11" fmla="*/ 1397611 w 7398361"/>
              <a:gd name="connsiteY11" fmla="*/ 466620 h 3500851"/>
              <a:gd name="connsiteX12" fmla="*/ 1594461 w 7398361"/>
              <a:gd name="connsiteY12" fmla="*/ 460270 h 3500851"/>
              <a:gd name="connsiteX13" fmla="*/ 1721461 w 7398361"/>
              <a:gd name="connsiteY13" fmla="*/ 422170 h 3500851"/>
              <a:gd name="connsiteX14" fmla="*/ 1848461 w 7398361"/>
              <a:gd name="connsiteY14" fmla="*/ 492020 h 3500851"/>
              <a:gd name="connsiteX15" fmla="*/ 1873861 w 7398361"/>
              <a:gd name="connsiteY15" fmla="*/ 549170 h 3500851"/>
              <a:gd name="connsiteX16" fmla="*/ 1886561 w 7398361"/>
              <a:gd name="connsiteY16" fmla="*/ 606320 h 3500851"/>
              <a:gd name="connsiteX17" fmla="*/ 1994511 w 7398361"/>
              <a:gd name="connsiteY17" fmla="*/ 625370 h 3500851"/>
              <a:gd name="connsiteX18" fmla="*/ 2083411 w 7398361"/>
              <a:gd name="connsiteY18" fmla="*/ 606320 h 3500851"/>
              <a:gd name="connsiteX19" fmla="*/ 2235811 w 7398361"/>
              <a:gd name="connsiteY19" fmla="*/ 580920 h 3500851"/>
              <a:gd name="connsiteX20" fmla="*/ 2343761 w 7398361"/>
              <a:gd name="connsiteY20" fmla="*/ 599970 h 3500851"/>
              <a:gd name="connsiteX21" fmla="*/ 2483461 w 7398361"/>
              <a:gd name="connsiteY21" fmla="*/ 638070 h 3500851"/>
              <a:gd name="connsiteX22" fmla="*/ 2616811 w 7398361"/>
              <a:gd name="connsiteY22" fmla="*/ 682520 h 3500851"/>
              <a:gd name="connsiteX23" fmla="*/ 2845411 w 7398361"/>
              <a:gd name="connsiteY23" fmla="*/ 752370 h 3500851"/>
              <a:gd name="connsiteX24" fmla="*/ 2972411 w 7398361"/>
              <a:gd name="connsiteY24" fmla="*/ 828570 h 3500851"/>
              <a:gd name="connsiteX25" fmla="*/ 3099411 w 7398361"/>
              <a:gd name="connsiteY25" fmla="*/ 879370 h 3500851"/>
              <a:gd name="connsiteX26" fmla="*/ 3188311 w 7398361"/>
              <a:gd name="connsiteY26" fmla="*/ 892070 h 3500851"/>
              <a:gd name="connsiteX27" fmla="*/ 3251811 w 7398361"/>
              <a:gd name="connsiteY27" fmla="*/ 955570 h 3500851"/>
              <a:gd name="connsiteX28" fmla="*/ 3340711 w 7398361"/>
              <a:gd name="connsiteY28" fmla="*/ 974620 h 3500851"/>
              <a:gd name="connsiteX29" fmla="*/ 3429611 w 7398361"/>
              <a:gd name="connsiteY29" fmla="*/ 949220 h 3500851"/>
              <a:gd name="connsiteX30" fmla="*/ 3512161 w 7398361"/>
              <a:gd name="connsiteY30" fmla="*/ 1006370 h 3500851"/>
              <a:gd name="connsiteX31" fmla="*/ 3493111 w 7398361"/>
              <a:gd name="connsiteY31" fmla="*/ 1057170 h 3500851"/>
              <a:gd name="connsiteX32" fmla="*/ 3524861 w 7398361"/>
              <a:gd name="connsiteY32" fmla="*/ 1171470 h 3500851"/>
              <a:gd name="connsiteX33" fmla="*/ 3664561 w 7398361"/>
              <a:gd name="connsiteY33" fmla="*/ 1234970 h 3500851"/>
              <a:gd name="connsiteX34" fmla="*/ 3797911 w 7398361"/>
              <a:gd name="connsiteY34" fmla="*/ 1311170 h 3500851"/>
              <a:gd name="connsiteX35" fmla="*/ 3874111 w 7398361"/>
              <a:gd name="connsiteY35" fmla="*/ 1330220 h 3500851"/>
              <a:gd name="connsiteX36" fmla="*/ 3956661 w 7398361"/>
              <a:gd name="connsiteY36" fmla="*/ 1241320 h 3500851"/>
              <a:gd name="connsiteX37" fmla="*/ 3956661 w 7398361"/>
              <a:gd name="connsiteY37" fmla="*/ 1165120 h 3500851"/>
              <a:gd name="connsiteX38" fmla="*/ 4039211 w 7398361"/>
              <a:gd name="connsiteY38" fmla="*/ 1152420 h 3500851"/>
              <a:gd name="connsiteX39" fmla="*/ 4102711 w 7398361"/>
              <a:gd name="connsiteY39" fmla="*/ 1177820 h 3500851"/>
              <a:gd name="connsiteX40" fmla="*/ 4159861 w 7398361"/>
              <a:gd name="connsiteY40" fmla="*/ 1266720 h 3500851"/>
              <a:gd name="connsiteX41" fmla="*/ 4248761 w 7398361"/>
              <a:gd name="connsiteY41" fmla="*/ 1342920 h 3500851"/>
              <a:gd name="connsiteX42" fmla="*/ 4280511 w 7398361"/>
              <a:gd name="connsiteY42" fmla="*/ 1419120 h 3500851"/>
              <a:gd name="connsiteX43" fmla="*/ 4420211 w 7398361"/>
              <a:gd name="connsiteY43" fmla="*/ 1488970 h 3500851"/>
              <a:gd name="connsiteX44" fmla="*/ 4471011 w 7398361"/>
              <a:gd name="connsiteY44" fmla="*/ 1508020 h 3500851"/>
              <a:gd name="connsiteX45" fmla="*/ 4540861 w 7398361"/>
              <a:gd name="connsiteY45" fmla="*/ 1641370 h 3500851"/>
              <a:gd name="connsiteX46" fmla="*/ 4686911 w 7398361"/>
              <a:gd name="connsiteY46" fmla="*/ 1749320 h 3500851"/>
              <a:gd name="connsiteX47" fmla="*/ 4788511 w 7398361"/>
              <a:gd name="connsiteY47" fmla="*/ 1812820 h 3500851"/>
              <a:gd name="connsiteX48" fmla="*/ 4813911 w 7398361"/>
              <a:gd name="connsiteY48" fmla="*/ 1927120 h 3500851"/>
              <a:gd name="connsiteX49" fmla="*/ 4928211 w 7398361"/>
              <a:gd name="connsiteY49" fmla="*/ 2016020 h 3500851"/>
              <a:gd name="connsiteX50" fmla="*/ 5080611 w 7398361"/>
              <a:gd name="connsiteY50" fmla="*/ 2111270 h 3500851"/>
              <a:gd name="connsiteX51" fmla="*/ 5252061 w 7398361"/>
              <a:gd name="connsiteY51" fmla="*/ 2174770 h 3500851"/>
              <a:gd name="connsiteX52" fmla="*/ 5404461 w 7398361"/>
              <a:gd name="connsiteY52" fmla="*/ 2238270 h 3500851"/>
              <a:gd name="connsiteX53" fmla="*/ 5550511 w 7398361"/>
              <a:gd name="connsiteY53" fmla="*/ 2206520 h 3500851"/>
              <a:gd name="connsiteX54" fmla="*/ 5601311 w 7398361"/>
              <a:gd name="connsiteY54" fmla="*/ 2181120 h 3500851"/>
              <a:gd name="connsiteX55" fmla="*/ 5690211 w 7398361"/>
              <a:gd name="connsiteY55" fmla="*/ 2193820 h 3500851"/>
              <a:gd name="connsiteX56" fmla="*/ 5798161 w 7398361"/>
              <a:gd name="connsiteY56" fmla="*/ 2270020 h 3500851"/>
              <a:gd name="connsiteX57" fmla="*/ 5906111 w 7398361"/>
              <a:gd name="connsiteY57" fmla="*/ 2282720 h 3500851"/>
              <a:gd name="connsiteX58" fmla="*/ 6064861 w 7398361"/>
              <a:gd name="connsiteY58" fmla="*/ 2339870 h 3500851"/>
              <a:gd name="connsiteX59" fmla="*/ 6172811 w 7398361"/>
              <a:gd name="connsiteY59" fmla="*/ 2409720 h 3500851"/>
              <a:gd name="connsiteX60" fmla="*/ 6223611 w 7398361"/>
              <a:gd name="connsiteY60" fmla="*/ 2479570 h 3500851"/>
              <a:gd name="connsiteX61" fmla="*/ 6382361 w 7398361"/>
              <a:gd name="connsiteY61" fmla="*/ 2536720 h 3500851"/>
              <a:gd name="connsiteX62" fmla="*/ 6509361 w 7398361"/>
              <a:gd name="connsiteY62" fmla="*/ 2555770 h 3500851"/>
              <a:gd name="connsiteX63" fmla="*/ 6585561 w 7398361"/>
              <a:gd name="connsiteY63" fmla="*/ 2555770 h 3500851"/>
              <a:gd name="connsiteX64" fmla="*/ 6725261 w 7398361"/>
              <a:gd name="connsiteY64" fmla="*/ 2631970 h 3500851"/>
              <a:gd name="connsiteX65" fmla="*/ 6909411 w 7398361"/>
              <a:gd name="connsiteY65" fmla="*/ 2701820 h 3500851"/>
              <a:gd name="connsiteX66" fmla="*/ 7106261 w 7398361"/>
              <a:gd name="connsiteY66" fmla="*/ 2739920 h 3500851"/>
              <a:gd name="connsiteX67" fmla="*/ 7385661 w 7398361"/>
              <a:gd name="connsiteY67" fmla="*/ 2809770 h 3500851"/>
              <a:gd name="connsiteX68" fmla="*/ 7398361 w 7398361"/>
              <a:gd name="connsiteY68" fmla="*/ 2816120 h 3500851"/>
              <a:gd name="connsiteX69" fmla="*/ 7385730 w 7398361"/>
              <a:gd name="connsiteY69" fmla="*/ 3347932 h 3500851"/>
              <a:gd name="connsiteX70" fmla="*/ 5717267 w 7398361"/>
              <a:gd name="connsiteY70" fmla="*/ 3393970 h 3500851"/>
              <a:gd name="connsiteX71" fmla="*/ 5099730 w 7398361"/>
              <a:gd name="connsiteY71" fmla="*/ 3386032 h 3500851"/>
              <a:gd name="connsiteX72" fmla="*/ 2858111 w 7398361"/>
              <a:gd name="connsiteY72" fmla="*/ 3374920 h 3500851"/>
              <a:gd name="connsiteX73" fmla="*/ 611 w 7398361"/>
              <a:gd name="connsiteY73" fmla="*/ 3425720 h 3500851"/>
              <a:gd name="connsiteX74" fmla="*/ 611 w 7398361"/>
              <a:gd name="connsiteY74" fmla="*/ 66570 h 3500851"/>
              <a:gd name="connsiteX0" fmla="*/ 87 w 7397837"/>
              <a:gd name="connsiteY0" fmla="*/ 71074 h 3417319"/>
              <a:gd name="connsiteX1" fmla="*/ 82637 w 7397837"/>
              <a:gd name="connsiteY1" fmla="*/ 134574 h 3417319"/>
              <a:gd name="connsiteX2" fmla="*/ 203287 w 7397837"/>
              <a:gd name="connsiteY2" fmla="*/ 166324 h 3417319"/>
              <a:gd name="connsiteX3" fmla="*/ 279487 w 7397837"/>
              <a:gd name="connsiteY3" fmla="*/ 191724 h 3417319"/>
              <a:gd name="connsiteX4" fmla="*/ 381087 w 7397837"/>
              <a:gd name="connsiteY4" fmla="*/ 217124 h 3417319"/>
              <a:gd name="connsiteX5" fmla="*/ 489037 w 7397837"/>
              <a:gd name="connsiteY5" fmla="*/ 191724 h 3417319"/>
              <a:gd name="connsiteX6" fmla="*/ 616037 w 7397837"/>
              <a:gd name="connsiteY6" fmla="*/ 185374 h 3417319"/>
              <a:gd name="connsiteX7" fmla="*/ 749387 w 7397837"/>
              <a:gd name="connsiteY7" fmla="*/ 204424 h 3417319"/>
              <a:gd name="connsiteX8" fmla="*/ 793837 w 7397837"/>
              <a:gd name="connsiteY8" fmla="*/ 242524 h 3417319"/>
              <a:gd name="connsiteX9" fmla="*/ 1054187 w 7397837"/>
              <a:gd name="connsiteY9" fmla="*/ 312374 h 3417319"/>
              <a:gd name="connsiteX10" fmla="*/ 1212937 w 7397837"/>
              <a:gd name="connsiteY10" fmla="*/ 401274 h 3417319"/>
              <a:gd name="connsiteX11" fmla="*/ 1397087 w 7397837"/>
              <a:gd name="connsiteY11" fmla="*/ 471124 h 3417319"/>
              <a:gd name="connsiteX12" fmla="*/ 1593937 w 7397837"/>
              <a:gd name="connsiteY12" fmla="*/ 464774 h 3417319"/>
              <a:gd name="connsiteX13" fmla="*/ 1720937 w 7397837"/>
              <a:gd name="connsiteY13" fmla="*/ 426674 h 3417319"/>
              <a:gd name="connsiteX14" fmla="*/ 1847937 w 7397837"/>
              <a:gd name="connsiteY14" fmla="*/ 496524 h 3417319"/>
              <a:gd name="connsiteX15" fmla="*/ 1873337 w 7397837"/>
              <a:gd name="connsiteY15" fmla="*/ 553674 h 3417319"/>
              <a:gd name="connsiteX16" fmla="*/ 1886037 w 7397837"/>
              <a:gd name="connsiteY16" fmla="*/ 610824 h 3417319"/>
              <a:gd name="connsiteX17" fmla="*/ 1993987 w 7397837"/>
              <a:gd name="connsiteY17" fmla="*/ 629874 h 3417319"/>
              <a:gd name="connsiteX18" fmla="*/ 2082887 w 7397837"/>
              <a:gd name="connsiteY18" fmla="*/ 610824 h 3417319"/>
              <a:gd name="connsiteX19" fmla="*/ 2235287 w 7397837"/>
              <a:gd name="connsiteY19" fmla="*/ 585424 h 3417319"/>
              <a:gd name="connsiteX20" fmla="*/ 2343237 w 7397837"/>
              <a:gd name="connsiteY20" fmla="*/ 604474 h 3417319"/>
              <a:gd name="connsiteX21" fmla="*/ 2482937 w 7397837"/>
              <a:gd name="connsiteY21" fmla="*/ 642574 h 3417319"/>
              <a:gd name="connsiteX22" fmla="*/ 2616287 w 7397837"/>
              <a:gd name="connsiteY22" fmla="*/ 687024 h 3417319"/>
              <a:gd name="connsiteX23" fmla="*/ 2844887 w 7397837"/>
              <a:gd name="connsiteY23" fmla="*/ 756874 h 3417319"/>
              <a:gd name="connsiteX24" fmla="*/ 2971887 w 7397837"/>
              <a:gd name="connsiteY24" fmla="*/ 833074 h 3417319"/>
              <a:gd name="connsiteX25" fmla="*/ 3098887 w 7397837"/>
              <a:gd name="connsiteY25" fmla="*/ 883874 h 3417319"/>
              <a:gd name="connsiteX26" fmla="*/ 3187787 w 7397837"/>
              <a:gd name="connsiteY26" fmla="*/ 896574 h 3417319"/>
              <a:gd name="connsiteX27" fmla="*/ 3251287 w 7397837"/>
              <a:gd name="connsiteY27" fmla="*/ 960074 h 3417319"/>
              <a:gd name="connsiteX28" fmla="*/ 3340187 w 7397837"/>
              <a:gd name="connsiteY28" fmla="*/ 979124 h 3417319"/>
              <a:gd name="connsiteX29" fmla="*/ 3429087 w 7397837"/>
              <a:gd name="connsiteY29" fmla="*/ 953724 h 3417319"/>
              <a:gd name="connsiteX30" fmla="*/ 3511637 w 7397837"/>
              <a:gd name="connsiteY30" fmla="*/ 1010874 h 3417319"/>
              <a:gd name="connsiteX31" fmla="*/ 3492587 w 7397837"/>
              <a:gd name="connsiteY31" fmla="*/ 1061674 h 3417319"/>
              <a:gd name="connsiteX32" fmla="*/ 3524337 w 7397837"/>
              <a:gd name="connsiteY32" fmla="*/ 1175974 h 3417319"/>
              <a:gd name="connsiteX33" fmla="*/ 3664037 w 7397837"/>
              <a:gd name="connsiteY33" fmla="*/ 1239474 h 3417319"/>
              <a:gd name="connsiteX34" fmla="*/ 3797387 w 7397837"/>
              <a:gd name="connsiteY34" fmla="*/ 1315674 h 3417319"/>
              <a:gd name="connsiteX35" fmla="*/ 3873587 w 7397837"/>
              <a:gd name="connsiteY35" fmla="*/ 1334724 h 3417319"/>
              <a:gd name="connsiteX36" fmla="*/ 3956137 w 7397837"/>
              <a:gd name="connsiteY36" fmla="*/ 1245824 h 3417319"/>
              <a:gd name="connsiteX37" fmla="*/ 3956137 w 7397837"/>
              <a:gd name="connsiteY37" fmla="*/ 1169624 h 3417319"/>
              <a:gd name="connsiteX38" fmla="*/ 4038687 w 7397837"/>
              <a:gd name="connsiteY38" fmla="*/ 1156924 h 3417319"/>
              <a:gd name="connsiteX39" fmla="*/ 4102187 w 7397837"/>
              <a:gd name="connsiteY39" fmla="*/ 1182324 h 3417319"/>
              <a:gd name="connsiteX40" fmla="*/ 4159337 w 7397837"/>
              <a:gd name="connsiteY40" fmla="*/ 1271224 h 3417319"/>
              <a:gd name="connsiteX41" fmla="*/ 4248237 w 7397837"/>
              <a:gd name="connsiteY41" fmla="*/ 1347424 h 3417319"/>
              <a:gd name="connsiteX42" fmla="*/ 4279987 w 7397837"/>
              <a:gd name="connsiteY42" fmla="*/ 1423624 h 3417319"/>
              <a:gd name="connsiteX43" fmla="*/ 4419687 w 7397837"/>
              <a:gd name="connsiteY43" fmla="*/ 1493474 h 3417319"/>
              <a:gd name="connsiteX44" fmla="*/ 4470487 w 7397837"/>
              <a:gd name="connsiteY44" fmla="*/ 1512524 h 3417319"/>
              <a:gd name="connsiteX45" fmla="*/ 4540337 w 7397837"/>
              <a:gd name="connsiteY45" fmla="*/ 1645874 h 3417319"/>
              <a:gd name="connsiteX46" fmla="*/ 4686387 w 7397837"/>
              <a:gd name="connsiteY46" fmla="*/ 1753824 h 3417319"/>
              <a:gd name="connsiteX47" fmla="*/ 4787987 w 7397837"/>
              <a:gd name="connsiteY47" fmla="*/ 1817324 h 3417319"/>
              <a:gd name="connsiteX48" fmla="*/ 4813387 w 7397837"/>
              <a:gd name="connsiteY48" fmla="*/ 1931624 h 3417319"/>
              <a:gd name="connsiteX49" fmla="*/ 4927687 w 7397837"/>
              <a:gd name="connsiteY49" fmla="*/ 2020524 h 3417319"/>
              <a:gd name="connsiteX50" fmla="*/ 5080087 w 7397837"/>
              <a:gd name="connsiteY50" fmla="*/ 2115774 h 3417319"/>
              <a:gd name="connsiteX51" fmla="*/ 5251537 w 7397837"/>
              <a:gd name="connsiteY51" fmla="*/ 2179274 h 3417319"/>
              <a:gd name="connsiteX52" fmla="*/ 5403937 w 7397837"/>
              <a:gd name="connsiteY52" fmla="*/ 2242774 h 3417319"/>
              <a:gd name="connsiteX53" fmla="*/ 5549987 w 7397837"/>
              <a:gd name="connsiteY53" fmla="*/ 2211024 h 3417319"/>
              <a:gd name="connsiteX54" fmla="*/ 5600787 w 7397837"/>
              <a:gd name="connsiteY54" fmla="*/ 2185624 h 3417319"/>
              <a:gd name="connsiteX55" fmla="*/ 5689687 w 7397837"/>
              <a:gd name="connsiteY55" fmla="*/ 2198324 h 3417319"/>
              <a:gd name="connsiteX56" fmla="*/ 5797637 w 7397837"/>
              <a:gd name="connsiteY56" fmla="*/ 2274524 h 3417319"/>
              <a:gd name="connsiteX57" fmla="*/ 5905587 w 7397837"/>
              <a:gd name="connsiteY57" fmla="*/ 2287224 h 3417319"/>
              <a:gd name="connsiteX58" fmla="*/ 6064337 w 7397837"/>
              <a:gd name="connsiteY58" fmla="*/ 2344374 h 3417319"/>
              <a:gd name="connsiteX59" fmla="*/ 6172287 w 7397837"/>
              <a:gd name="connsiteY59" fmla="*/ 2414224 h 3417319"/>
              <a:gd name="connsiteX60" fmla="*/ 6223087 w 7397837"/>
              <a:gd name="connsiteY60" fmla="*/ 2484074 h 3417319"/>
              <a:gd name="connsiteX61" fmla="*/ 6381837 w 7397837"/>
              <a:gd name="connsiteY61" fmla="*/ 2541224 h 3417319"/>
              <a:gd name="connsiteX62" fmla="*/ 6508837 w 7397837"/>
              <a:gd name="connsiteY62" fmla="*/ 2560274 h 3417319"/>
              <a:gd name="connsiteX63" fmla="*/ 6585037 w 7397837"/>
              <a:gd name="connsiteY63" fmla="*/ 2560274 h 3417319"/>
              <a:gd name="connsiteX64" fmla="*/ 6724737 w 7397837"/>
              <a:gd name="connsiteY64" fmla="*/ 2636474 h 3417319"/>
              <a:gd name="connsiteX65" fmla="*/ 6908887 w 7397837"/>
              <a:gd name="connsiteY65" fmla="*/ 2706324 h 3417319"/>
              <a:gd name="connsiteX66" fmla="*/ 7105737 w 7397837"/>
              <a:gd name="connsiteY66" fmla="*/ 2744424 h 3417319"/>
              <a:gd name="connsiteX67" fmla="*/ 7385137 w 7397837"/>
              <a:gd name="connsiteY67" fmla="*/ 2814274 h 3417319"/>
              <a:gd name="connsiteX68" fmla="*/ 7397837 w 7397837"/>
              <a:gd name="connsiteY68" fmla="*/ 2820624 h 3417319"/>
              <a:gd name="connsiteX69" fmla="*/ 7385206 w 7397837"/>
              <a:gd name="connsiteY69" fmla="*/ 3352436 h 3417319"/>
              <a:gd name="connsiteX70" fmla="*/ 5716743 w 7397837"/>
              <a:gd name="connsiteY70" fmla="*/ 3398474 h 3417319"/>
              <a:gd name="connsiteX71" fmla="*/ 5099206 w 7397837"/>
              <a:gd name="connsiteY71" fmla="*/ 3390536 h 3417319"/>
              <a:gd name="connsiteX72" fmla="*/ 2857587 w 7397837"/>
              <a:gd name="connsiteY72" fmla="*/ 3379424 h 3417319"/>
              <a:gd name="connsiteX73" fmla="*/ 33425 w 7397837"/>
              <a:gd name="connsiteY73" fmla="*/ 3101611 h 3417319"/>
              <a:gd name="connsiteX74" fmla="*/ 87 w 7397837"/>
              <a:gd name="connsiteY74" fmla="*/ 71074 h 3417319"/>
              <a:gd name="connsiteX0" fmla="*/ 13 w 7397763"/>
              <a:gd name="connsiteY0" fmla="*/ 71495 h 3417740"/>
              <a:gd name="connsiteX1" fmla="*/ 82563 w 7397763"/>
              <a:gd name="connsiteY1" fmla="*/ 134995 h 3417740"/>
              <a:gd name="connsiteX2" fmla="*/ 203213 w 7397763"/>
              <a:gd name="connsiteY2" fmla="*/ 166745 h 3417740"/>
              <a:gd name="connsiteX3" fmla="*/ 279413 w 7397763"/>
              <a:gd name="connsiteY3" fmla="*/ 192145 h 3417740"/>
              <a:gd name="connsiteX4" fmla="*/ 381013 w 7397763"/>
              <a:gd name="connsiteY4" fmla="*/ 217545 h 3417740"/>
              <a:gd name="connsiteX5" fmla="*/ 488963 w 7397763"/>
              <a:gd name="connsiteY5" fmla="*/ 192145 h 3417740"/>
              <a:gd name="connsiteX6" fmla="*/ 615963 w 7397763"/>
              <a:gd name="connsiteY6" fmla="*/ 185795 h 3417740"/>
              <a:gd name="connsiteX7" fmla="*/ 749313 w 7397763"/>
              <a:gd name="connsiteY7" fmla="*/ 204845 h 3417740"/>
              <a:gd name="connsiteX8" fmla="*/ 793763 w 7397763"/>
              <a:gd name="connsiteY8" fmla="*/ 242945 h 3417740"/>
              <a:gd name="connsiteX9" fmla="*/ 1054113 w 7397763"/>
              <a:gd name="connsiteY9" fmla="*/ 312795 h 3417740"/>
              <a:gd name="connsiteX10" fmla="*/ 1212863 w 7397763"/>
              <a:gd name="connsiteY10" fmla="*/ 401695 h 3417740"/>
              <a:gd name="connsiteX11" fmla="*/ 1397013 w 7397763"/>
              <a:gd name="connsiteY11" fmla="*/ 471545 h 3417740"/>
              <a:gd name="connsiteX12" fmla="*/ 1593863 w 7397763"/>
              <a:gd name="connsiteY12" fmla="*/ 465195 h 3417740"/>
              <a:gd name="connsiteX13" fmla="*/ 1720863 w 7397763"/>
              <a:gd name="connsiteY13" fmla="*/ 427095 h 3417740"/>
              <a:gd name="connsiteX14" fmla="*/ 1847863 w 7397763"/>
              <a:gd name="connsiteY14" fmla="*/ 496945 h 3417740"/>
              <a:gd name="connsiteX15" fmla="*/ 1873263 w 7397763"/>
              <a:gd name="connsiteY15" fmla="*/ 554095 h 3417740"/>
              <a:gd name="connsiteX16" fmla="*/ 1885963 w 7397763"/>
              <a:gd name="connsiteY16" fmla="*/ 611245 h 3417740"/>
              <a:gd name="connsiteX17" fmla="*/ 1993913 w 7397763"/>
              <a:gd name="connsiteY17" fmla="*/ 630295 h 3417740"/>
              <a:gd name="connsiteX18" fmla="*/ 2082813 w 7397763"/>
              <a:gd name="connsiteY18" fmla="*/ 611245 h 3417740"/>
              <a:gd name="connsiteX19" fmla="*/ 2235213 w 7397763"/>
              <a:gd name="connsiteY19" fmla="*/ 585845 h 3417740"/>
              <a:gd name="connsiteX20" fmla="*/ 2343163 w 7397763"/>
              <a:gd name="connsiteY20" fmla="*/ 604895 h 3417740"/>
              <a:gd name="connsiteX21" fmla="*/ 2482863 w 7397763"/>
              <a:gd name="connsiteY21" fmla="*/ 642995 h 3417740"/>
              <a:gd name="connsiteX22" fmla="*/ 2616213 w 7397763"/>
              <a:gd name="connsiteY22" fmla="*/ 687445 h 3417740"/>
              <a:gd name="connsiteX23" fmla="*/ 2844813 w 7397763"/>
              <a:gd name="connsiteY23" fmla="*/ 757295 h 3417740"/>
              <a:gd name="connsiteX24" fmla="*/ 2971813 w 7397763"/>
              <a:gd name="connsiteY24" fmla="*/ 833495 h 3417740"/>
              <a:gd name="connsiteX25" fmla="*/ 3098813 w 7397763"/>
              <a:gd name="connsiteY25" fmla="*/ 884295 h 3417740"/>
              <a:gd name="connsiteX26" fmla="*/ 3187713 w 7397763"/>
              <a:gd name="connsiteY26" fmla="*/ 896995 h 3417740"/>
              <a:gd name="connsiteX27" fmla="*/ 3251213 w 7397763"/>
              <a:gd name="connsiteY27" fmla="*/ 960495 h 3417740"/>
              <a:gd name="connsiteX28" fmla="*/ 3340113 w 7397763"/>
              <a:gd name="connsiteY28" fmla="*/ 979545 h 3417740"/>
              <a:gd name="connsiteX29" fmla="*/ 3429013 w 7397763"/>
              <a:gd name="connsiteY29" fmla="*/ 954145 h 3417740"/>
              <a:gd name="connsiteX30" fmla="*/ 3511563 w 7397763"/>
              <a:gd name="connsiteY30" fmla="*/ 1011295 h 3417740"/>
              <a:gd name="connsiteX31" fmla="*/ 3492513 w 7397763"/>
              <a:gd name="connsiteY31" fmla="*/ 1062095 h 3417740"/>
              <a:gd name="connsiteX32" fmla="*/ 3524263 w 7397763"/>
              <a:gd name="connsiteY32" fmla="*/ 1176395 h 3417740"/>
              <a:gd name="connsiteX33" fmla="*/ 3663963 w 7397763"/>
              <a:gd name="connsiteY33" fmla="*/ 1239895 h 3417740"/>
              <a:gd name="connsiteX34" fmla="*/ 3797313 w 7397763"/>
              <a:gd name="connsiteY34" fmla="*/ 1316095 h 3417740"/>
              <a:gd name="connsiteX35" fmla="*/ 3873513 w 7397763"/>
              <a:gd name="connsiteY35" fmla="*/ 1335145 h 3417740"/>
              <a:gd name="connsiteX36" fmla="*/ 3956063 w 7397763"/>
              <a:gd name="connsiteY36" fmla="*/ 1246245 h 3417740"/>
              <a:gd name="connsiteX37" fmla="*/ 3956063 w 7397763"/>
              <a:gd name="connsiteY37" fmla="*/ 1170045 h 3417740"/>
              <a:gd name="connsiteX38" fmla="*/ 4038613 w 7397763"/>
              <a:gd name="connsiteY38" fmla="*/ 1157345 h 3417740"/>
              <a:gd name="connsiteX39" fmla="*/ 4102113 w 7397763"/>
              <a:gd name="connsiteY39" fmla="*/ 1182745 h 3417740"/>
              <a:gd name="connsiteX40" fmla="*/ 4159263 w 7397763"/>
              <a:gd name="connsiteY40" fmla="*/ 1271645 h 3417740"/>
              <a:gd name="connsiteX41" fmla="*/ 4248163 w 7397763"/>
              <a:gd name="connsiteY41" fmla="*/ 1347845 h 3417740"/>
              <a:gd name="connsiteX42" fmla="*/ 4279913 w 7397763"/>
              <a:gd name="connsiteY42" fmla="*/ 1424045 h 3417740"/>
              <a:gd name="connsiteX43" fmla="*/ 4419613 w 7397763"/>
              <a:gd name="connsiteY43" fmla="*/ 1493895 h 3417740"/>
              <a:gd name="connsiteX44" fmla="*/ 4470413 w 7397763"/>
              <a:gd name="connsiteY44" fmla="*/ 1512945 h 3417740"/>
              <a:gd name="connsiteX45" fmla="*/ 4540263 w 7397763"/>
              <a:gd name="connsiteY45" fmla="*/ 1646295 h 3417740"/>
              <a:gd name="connsiteX46" fmla="*/ 4686313 w 7397763"/>
              <a:gd name="connsiteY46" fmla="*/ 1754245 h 3417740"/>
              <a:gd name="connsiteX47" fmla="*/ 4787913 w 7397763"/>
              <a:gd name="connsiteY47" fmla="*/ 1817745 h 3417740"/>
              <a:gd name="connsiteX48" fmla="*/ 4813313 w 7397763"/>
              <a:gd name="connsiteY48" fmla="*/ 1932045 h 3417740"/>
              <a:gd name="connsiteX49" fmla="*/ 4927613 w 7397763"/>
              <a:gd name="connsiteY49" fmla="*/ 2020945 h 3417740"/>
              <a:gd name="connsiteX50" fmla="*/ 5080013 w 7397763"/>
              <a:gd name="connsiteY50" fmla="*/ 2116195 h 3417740"/>
              <a:gd name="connsiteX51" fmla="*/ 5251463 w 7397763"/>
              <a:gd name="connsiteY51" fmla="*/ 2179695 h 3417740"/>
              <a:gd name="connsiteX52" fmla="*/ 5403863 w 7397763"/>
              <a:gd name="connsiteY52" fmla="*/ 2243195 h 3417740"/>
              <a:gd name="connsiteX53" fmla="*/ 5549913 w 7397763"/>
              <a:gd name="connsiteY53" fmla="*/ 2211445 h 3417740"/>
              <a:gd name="connsiteX54" fmla="*/ 5600713 w 7397763"/>
              <a:gd name="connsiteY54" fmla="*/ 2186045 h 3417740"/>
              <a:gd name="connsiteX55" fmla="*/ 5689613 w 7397763"/>
              <a:gd name="connsiteY55" fmla="*/ 2198745 h 3417740"/>
              <a:gd name="connsiteX56" fmla="*/ 5797563 w 7397763"/>
              <a:gd name="connsiteY56" fmla="*/ 2274945 h 3417740"/>
              <a:gd name="connsiteX57" fmla="*/ 5905513 w 7397763"/>
              <a:gd name="connsiteY57" fmla="*/ 2287645 h 3417740"/>
              <a:gd name="connsiteX58" fmla="*/ 6064263 w 7397763"/>
              <a:gd name="connsiteY58" fmla="*/ 2344795 h 3417740"/>
              <a:gd name="connsiteX59" fmla="*/ 6172213 w 7397763"/>
              <a:gd name="connsiteY59" fmla="*/ 2414645 h 3417740"/>
              <a:gd name="connsiteX60" fmla="*/ 6223013 w 7397763"/>
              <a:gd name="connsiteY60" fmla="*/ 2484495 h 3417740"/>
              <a:gd name="connsiteX61" fmla="*/ 6381763 w 7397763"/>
              <a:gd name="connsiteY61" fmla="*/ 2541645 h 3417740"/>
              <a:gd name="connsiteX62" fmla="*/ 6508763 w 7397763"/>
              <a:gd name="connsiteY62" fmla="*/ 2560695 h 3417740"/>
              <a:gd name="connsiteX63" fmla="*/ 6584963 w 7397763"/>
              <a:gd name="connsiteY63" fmla="*/ 2560695 h 3417740"/>
              <a:gd name="connsiteX64" fmla="*/ 6724663 w 7397763"/>
              <a:gd name="connsiteY64" fmla="*/ 2636895 h 3417740"/>
              <a:gd name="connsiteX65" fmla="*/ 6908813 w 7397763"/>
              <a:gd name="connsiteY65" fmla="*/ 2706745 h 3417740"/>
              <a:gd name="connsiteX66" fmla="*/ 7105663 w 7397763"/>
              <a:gd name="connsiteY66" fmla="*/ 2744845 h 3417740"/>
              <a:gd name="connsiteX67" fmla="*/ 7385063 w 7397763"/>
              <a:gd name="connsiteY67" fmla="*/ 2814695 h 3417740"/>
              <a:gd name="connsiteX68" fmla="*/ 7397763 w 7397763"/>
              <a:gd name="connsiteY68" fmla="*/ 2821045 h 3417740"/>
              <a:gd name="connsiteX69" fmla="*/ 7385132 w 7397763"/>
              <a:gd name="connsiteY69" fmla="*/ 3352857 h 3417740"/>
              <a:gd name="connsiteX70" fmla="*/ 5716669 w 7397763"/>
              <a:gd name="connsiteY70" fmla="*/ 3398895 h 3417740"/>
              <a:gd name="connsiteX71" fmla="*/ 5099132 w 7397763"/>
              <a:gd name="connsiteY71" fmla="*/ 3390957 h 3417740"/>
              <a:gd name="connsiteX72" fmla="*/ 2857513 w 7397763"/>
              <a:gd name="connsiteY72" fmla="*/ 3379845 h 3417740"/>
              <a:gd name="connsiteX73" fmla="*/ 257189 w 7397763"/>
              <a:gd name="connsiteY73" fmla="*/ 3073457 h 3417740"/>
              <a:gd name="connsiteX74" fmla="*/ 13 w 7397763"/>
              <a:gd name="connsiteY74" fmla="*/ 71495 h 3417740"/>
              <a:gd name="connsiteX0" fmla="*/ 0 w 7397750"/>
              <a:gd name="connsiteY0" fmla="*/ 0 h 3346245"/>
              <a:gd name="connsiteX1" fmla="*/ 82550 w 7397750"/>
              <a:gd name="connsiteY1" fmla="*/ 63500 h 3346245"/>
              <a:gd name="connsiteX2" fmla="*/ 203200 w 7397750"/>
              <a:gd name="connsiteY2" fmla="*/ 95250 h 3346245"/>
              <a:gd name="connsiteX3" fmla="*/ 279400 w 7397750"/>
              <a:gd name="connsiteY3" fmla="*/ 120650 h 3346245"/>
              <a:gd name="connsiteX4" fmla="*/ 381000 w 7397750"/>
              <a:gd name="connsiteY4" fmla="*/ 146050 h 3346245"/>
              <a:gd name="connsiteX5" fmla="*/ 488950 w 7397750"/>
              <a:gd name="connsiteY5" fmla="*/ 120650 h 3346245"/>
              <a:gd name="connsiteX6" fmla="*/ 615950 w 7397750"/>
              <a:gd name="connsiteY6" fmla="*/ 114300 h 3346245"/>
              <a:gd name="connsiteX7" fmla="*/ 749300 w 7397750"/>
              <a:gd name="connsiteY7" fmla="*/ 133350 h 3346245"/>
              <a:gd name="connsiteX8" fmla="*/ 793750 w 7397750"/>
              <a:gd name="connsiteY8" fmla="*/ 171450 h 3346245"/>
              <a:gd name="connsiteX9" fmla="*/ 1054100 w 7397750"/>
              <a:gd name="connsiteY9" fmla="*/ 241300 h 3346245"/>
              <a:gd name="connsiteX10" fmla="*/ 1212850 w 7397750"/>
              <a:gd name="connsiteY10" fmla="*/ 330200 h 3346245"/>
              <a:gd name="connsiteX11" fmla="*/ 1397000 w 7397750"/>
              <a:gd name="connsiteY11" fmla="*/ 400050 h 3346245"/>
              <a:gd name="connsiteX12" fmla="*/ 1593850 w 7397750"/>
              <a:gd name="connsiteY12" fmla="*/ 393700 h 3346245"/>
              <a:gd name="connsiteX13" fmla="*/ 1720850 w 7397750"/>
              <a:gd name="connsiteY13" fmla="*/ 355600 h 3346245"/>
              <a:gd name="connsiteX14" fmla="*/ 1847850 w 7397750"/>
              <a:gd name="connsiteY14" fmla="*/ 425450 h 3346245"/>
              <a:gd name="connsiteX15" fmla="*/ 1873250 w 7397750"/>
              <a:gd name="connsiteY15" fmla="*/ 482600 h 3346245"/>
              <a:gd name="connsiteX16" fmla="*/ 1885950 w 7397750"/>
              <a:gd name="connsiteY16" fmla="*/ 539750 h 3346245"/>
              <a:gd name="connsiteX17" fmla="*/ 1993900 w 7397750"/>
              <a:gd name="connsiteY17" fmla="*/ 558800 h 3346245"/>
              <a:gd name="connsiteX18" fmla="*/ 2082800 w 7397750"/>
              <a:gd name="connsiteY18" fmla="*/ 539750 h 3346245"/>
              <a:gd name="connsiteX19" fmla="*/ 2235200 w 7397750"/>
              <a:gd name="connsiteY19" fmla="*/ 514350 h 3346245"/>
              <a:gd name="connsiteX20" fmla="*/ 2343150 w 7397750"/>
              <a:gd name="connsiteY20" fmla="*/ 533400 h 3346245"/>
              <a:gd name="connsiteX21" fmla="*/ 2482850 w 7397750"/>
              <a:gd name="connsiteY21" fmla="*/ 571500 h 3346245"/>
              <a:gd name="connsiteX22" fmla="*/ 2616200 w 7397750"/>
              <a:gd name="connsiteY22" fmla="*/ 615950 h 3346245"/>
              <a:gd name="connsiteX23" fmla="*/ 2844800 w 7397750"/>
              <a:gd name="connsiteY23" fmla="*/ 685800 h 3346245"/>
              <a:gd name="connsiteX24" fmla="*/ 2971800 w 7397750"/>
              <a:gd name="connsiteY24" fmla="*/ 762000 h 3346245"/>
              <a:gd name="connsiteX25" fmla="*/ 3098800 w 7397750"/>
              <a:gd name="connsiteY25" fmla="*/ 812800 h 3346245"/>
              <a:gd name="connsiteX26" fmla="*/ 3187700 w 7397750"/>
              <a:gd name="connsiteY26" fmla="*/ 825500 h 3346245"/>
              <a:gd name="connsiteX27" fmla="*/ 3251200 w 7397750"/>
              <a:gd name="connsiteY27" fmla="*/ 889000 h 3346245"/>
              <a:gd name="connsiteX28" fmla="*/ 3340100 w 7397750"/>
              <a:gd name="connsiteY28" fmla="*/ 908050 h 3346245"/>
              <a:gd name="connsiteX29" fmla="*/ 3429000 w 7397750"/>
              <a:gd name="connsiteY29" fmla="*/ 882650 h 3346245"/>
              <a:gd name="connsiteX30" fmla="*/ 3511550 w 7397750"/>
              <a:gd name="connsiteY30" fmla="*/ 939800 h 3346245"/>
              <a:gd name="connsiteX31" fmla="*/ 3492500 w 7397750"/>
              <a:gd name="connsiteY31" fmla="*/ 990600 h 3346245"/>
              <a:gd name="connsiteX32" fmla="*/ 3524250 w 7397750"/>
              <a:gd name="connsiteY32" fmla="*/ 1104900 h 3346245"/>
              <a:gd name="connsiteX33" fmla="*/ 3663950 w 7397750"/>
              <a:gd name="connsiteY33" fmla="*/ 1168400 h 3346245"/>
              <a:gd name="connsiteX34" fmla="*/ 3797300 w 7397750"/>
              <a:gd name="connsiteY34" fmla="*/ 1244600 h 3346245"/>
              <a:gd name="connsiteX35" fmla="*/ 3873500 w 7397750"/>
              <a:gd name="connsiteY35" fmla="*/ 1263650 h 3346245"/>
              <a:gd name="connsiteX36" fmla="*/ 3956050 w 7397750"/>
              <a:gd name="connsiteY36" fmla="*/ 1174750 h 3346245"/>
              <a:gd name="connsiteX37" fmla="*/ 3956050 w 7397750"/>
              <a:gd name="connsiteY37" fmla="*/ 1098550 h 3346245"/>
              <a:gd name="connsiteX38" fmla="*/ 4038600 w 7397750"/>
              <a:gd name="connsiteY38" fmla="*/ 1085850 h 3346245"/>
              <a:gd name="connsiteX39" fmla="*/ 4102100 w 7397750"/>
              <a:gd name="connsiteY39" fmla="*/ 1111250 h 3346245"/>
              <a:gd name="connsiteX40" fmla="*/ 4159250 w 7397750"/>
              <a:gd name="connsiteY40" fmla="*/ 1200150 h 3346245"/>
              <a:gd name="connsiteX41" fmla="*/ 4248150 w 7397750"/>
              <a:gd name="connsiteY41" fmla="*/ 1276350 h 3346245"/>
              <a:gd name="connsiteX42" fmla="*/ 4279900 w 7397750"/>
              <a:gd name="connsiteY42" fmla="*/ 1352550 h 3346245"/>
              <a:gd name="connsiteX43" fmla="*/ 4419600 w 7397750"/>
              <a:gd name="connsiteY43" fmla="*/ 1422400 h 3346245"/>
              <a:gd name="connsiteX44" fmla="*/ 4470400 w 7397750"/>
              <a:gd name="connsiteY44" fmla="*/ 1441450 h 3346245"/>
              <a:gd name="connsiteX45" fmla="*/ 4540250 w 7397750"/>
              <a:gd name="connsiteY45" fmla="*/ 1574800 h 3346245"/>
              <a:gd name="connsiteX46" fmla="*/ 4686300 w 7397750"/>
              <a:gd name="connsiteY46" fmla="*/ 1682750 h 3346245"/>
              <a:gd name="connsiteX47" fmla="*/ 4787900 w 7397750"/>
              <a:gd name="connsiteY47" fmla="*/ 1746250 h 3346245"/>
              <a:gd name="connsiteX48" fmla="*/ 4813300 w 7397750"/>
              <a:gd name="connsiteY48" fmla="*/ 1860550 h 3346245"/>
              <a:gd name="connsiteX49" fmla="*/ 4927600 w 7397750"/>
              <a:gd name="connsiteY49" fmla="*/ 1949450 h 3346245"/>
              <a:gd name="connsiteX50" fmla="*/ 5080000 w 7397750"/>
              <a:gd name="connsiteY50" fmla="*/ 2044700 h 3346245"/>
              <a:gd name="connsiteX51" fmla="*/ 5251450 w 7397750"/>
              <a:gd name="connsiteY51" fmla="*/ 2108200 h 3346245"/>
              <a:gd name="connsiteX52" fmla="*/ 5403850 w 7397750"/>
              <a:gd name="connsiteY52" fmla="*/ 2171700 h 3346245"/>
              <a:gd name="connsiteX53" fmla="*/ 5549900 w 7397750"/>
              <a:gd name="connsiteY53" fmla="*/ 2139950 h 3346245"/>
              <a:gd name="connsiteX54" fmla="*/ 5600700 w 7397750"/>
              <a:gd name="connsiteY54" fmla="*/ 2114550 h 3346245"/>
              <a:gd name="connsiteX55" fmla="*/ 5689600 w 7397750"/>
              <a:gd name="connsiteY55" fmla="*/ 2127250 h 3346245"/>
              <a:gd name="connsiteX56" fmla="*/ 5797550 w 7397750"/>
              <a:gd name="connsiteY56" fmla="*/ 2203450 h 3346245"/>
              <a:gd name="connsiteX57" fmla="*/ 5905500 w 7397750"/>
              <a:gd name="connsiteY57" fmla="*/ 2216150 h 3346245"/>
              <a:gd name="connsiteX58" fmla="*/ 6064250 w 7397750"/>
              <a:gd name="connsiteY58" fmla="*/ 2273300 h 3346245"/>
              <a:gd name="connsiteX59" fmla="*/ 6172200 w 7397750"/>
              <a:gd name="connsiteY59" fmla="*/ 2343150 h 3346245"/>
              <a:gd name="connsiteX60" fmla="*/ 6223000 w 7397750"/>
              <a:gd name="connsiteY60" fmla="*/ 2413000 h 3346245"/>
              <a:gd name="connsiteX61" fmla="*/ 6381750 w 7397750"/>
              <a:gd name="connsiteY61" fmla="*/ 2470150 h 3346245"/>
              <a:gd name="connsiteX62" fmla="*/ 6508750 w 7397750"/>
              <a:gd name="connsiteY62" fmla="*/ 2489200 h 3346245"/>
              <a:gd name="connsiteX63" fmla="*/ 6584950 w 7397750"/>
              <a:gd name="connsiteY63" fmla="*/ 2489200 h 3346245"/>
              <a:gd name="connsiteX64" fmla="*/ 6724650 w 7397750"/>
              <a:gd name="connsiteY64" fmla="*/ 2565400 h 3346245"/>
              <a:gd name="connsiteX65" fmla="*/ 6908800 w 7397750"/>
              <a:gd name="connsiteY65" fmla="*/ 2635250 h 3346245"/>
              <a:gd name="connsiteX66" fmla="*/ 7105650 w 7397750"/>
              <a:gd name="connsiteY66" fmla="*/ 2673350 h 3346245"/>
              <a:gd name="connsiteX67" fmla="*/ 7385050 w 7397750"/>
              <a:gd name="connsiteY67" fmla="*/ 2743200 h 3346245"/>
              <a:gd name="connsiteX68" fmla="*/ 7397750 w 7397750"/>
              <a:gd name="connsiteY68" fmla="*/ 2749550 h 3346245"/>
              <a:gd name="connsiteX69" fmla="*/ 7385119 w 7397750"/>
              <a:gd name="connsiteY69" fmla="*/ 3281362 h 3346245"/>
              <a:gd name="connsiteX70" fmla="*/ 5716656 w 7397750"/>
              <a:gd name="connsiteY70" fmla="*/ 3327400 h 3346245"/>
              <a:gd name="connsiteX71" fmla="*/ 5099119 w 7397750"/>
              <a:gd name="connsiteY71" fmla="*/ 3319462 h 3346245"/>
              <a:gd name="connsiteX72" fmla="*/ 2857500 w 7397750"/>
              <a:gd name="connsiteY72" fmla="*/ 3308350 h 3346245"/>
              <a:gd name="connsiteX73" fmla="*/ 0 w 7397750"/>
              <a:gd name="connsiteY73" fmla="*/ 0 h 3346245"/>
              <a:gd name="connsiteX0" fmla="*/ 0 w 7397750"/>
              <a:gd name="connsiteY0" fmla="*/ 0 h 3346245"/>
              <a:gd name="connsiteX1" fmla="*/ 82550 w 7397750"/>
              <a:gd name="connsiteY1" fmla="*/ 63500 h 3346245"/>
              <a:gd name="connsiteX2" fmla="*/ 203200 w 7397750"/>
              <a:gd name="connsiteY2" fmla="*/ 95250 h 3346245"/>
              <a:gd name="connsiteX3" fmla="*/ 279400 w 7397750"/>
              <a:gd name="connsiteY3" fmla="*/ 120650 h 3346245"/>
              <a:gd name="connsiteX4" fmla="*/ 381000 w 7397750"/>
              <a:gd name="connsiteY4" fmla="*/ 146050 h 3346245"/>
              <a:gd name="connsiteX5" fmla="*/ 488950 w 7397750"/>
              <a:gd name="connsiteY5" fmla="*/ 120650 h 3346245"/>
              <a:gd name="connsiteX6" fmla="*/ 615950 w 7397750"/>
              <a:gd name="connsiteY6" fmla="*/ 114300 h 3346245"/>
              <a:gd name="connsiteX7" fmla="*/ 749300 w 7397750"/>
              <a:gd name="connsiteY7" fmla="*/ 133350 h 3346245"/>
              <a:gd name="connsiteX8" fmla="*/ 793750 w 7397750"/>
              <a:gd name="connsiteY8" fmla="*/ 171450 h 3346245"/>
              <a:gd name="connsiteX9" fmla="*/ 1054100 w 7397750"/>
              <a:gd name="connsiteY9" fmla="*/ 241300 h 3346245"/>
              <a:gd name="connsiteX10" fmla="*/ 1212850 w 7397750"/>
              <a:gd name="connsiteY10" fmla="*/ 330200 h 3346245"/>
              <a:gd name="connsiteX11" fmla="*/ 1397000 w 7397750"/>
              <a:gd name="connsiteY11" fmla="*/ 400050 h 3346245"/>
              <a:gd name="connsiteX12" fmla="*/ 1593850 w 7397750"/>
              <a:gd name="connsiteY12" fmla="*/ 393700 h 3346245"/>
              <a:gd name="connsiteX13" fmla="*/ 1720850 w 7397750"/>
              <a:gd name="connsiteY13" fmla="*/ 355600 h 3346245"/>
              <a:gd name="connsiteX14" fmla="*/ 1847850 w 7397750"/>
              <a:gd name="connsiteY14" fmla="*/ 425450 h 3346245"/>
              <a:gd name="connsiteX15" fmla="*/ 1873250 w 7397750"/>
              <a:gd name="connsiteY15" fmla="*/ 482600 h 3346245"/>
              <a:gd name="connsiteX16" fmla="*/ 1885950 w 7397750"/>
              <a:gd name="connsiteY16" fmla="*/ 539750 h 3346245"/>
              <a:gd name="connsiteX17" fmla="*/ 1993900 w 7397750"/>
              <a:gd name="connsiteY17" fmla="*/ 558800 h 3346245"/>
              <a:gd name="connsiteX18" fmla="*/ 2082800 w 7397750"/>
              <a:gd name="connsiteY18" fmla="*/ 539750 h 3346245"/>
              <a:gd name="connsiteX19" fmla="*/ 2235200 w 7397750"/>
              <a:gd name="connsiteY19" fmla="*/ 514350 h 3346245"/>
              <a:gd name="connsiteX20" fmla="*/ 2343150 w 7397750"/>
              <a:gd name="connsiteY20" fmla="*/ 533400 h 3346245"/>
              <a:gd name="connsiteX21" fmla="*/ 2482850 w 7397750"/>
              <a:gd name="connsiteY21" fmla="*/ 571500 h 3346245"/>
              <a:gd name="connsiteX22" fmla="*/ 2616200 w 7397750"/>
              <a:gd name="connsiteY22" fmla="*/ 615950 h 3346245"/>
              <a:gd name="connsiteX23" fmla="*/ 2844800 w 7397750"/>
              <a:gd name="connsiteY23" fmla="*/ 685800 h 3346245"/>
              <a:gd name="connsiteX24" fmla="*/ 2971800 w 7397750"/>
              <a:gd name="connsiteY24" fmla="*/ 762000 h 3346245"/>
              <a:gd name="connsiteX25" fmla="*/ 3098800 w 7397750"/>
              <a:gd name="connsiteY25" fmla="*/ 812800 h 3346245"/>
              <a:gd name="connsiteX26" fmla="*/ 3187700 w 7397750"/>
              <a:gd name="connsiteY26" fmla="*/ 825500 h 3346245"/>
              <a:gd name="connsiteX27" fmla="*/ 3251200 w 7397750"/>
              <a:gd name="connsiteY27" fmla="*/ 889000 h 3346245"/>
              <a:gd name="connsiteX28" fmla="*/ 3340100 w 7397750"/>
              <a:gd name="connsiteY28" fmla="*/ 908050 h 3346245"/>
              <a:gd name="connsiteX29" fmla="*/ 3429000 w 7397750"/>
              <a:gd name="connsiteY29" fmla="*/ 882650 h 3346245"/>
              <a:gd name="connsiteX30" fmla="*/ 3511550 w 7397750"/>
              <a:gd name="connsiteY30" fmla="*/ 939800 h 3346245"/>
              <a:gd name="connsiteX31" fmla="*/ 3492500 w 7397750"/>
              <a:gd name="connsiteY31" fmla="*/ 990600 h 3346245"/>
              <a:gd name="connsiteX32" fmla="*/ 3524250 w 7397750"/>
              <a:gd name="connsiteY32" fmla="*/ 1104900 h 3346245"/>
              <a:gd name="connsiteX33" fmla="*/ 3663950 w 7397750"/>
              <a:gd name="connsiteY33" fmla="*/ 1168400 h 3346245"/>
              <a:gd name="connsiteX34" fmla="*/ 3797300 w 7397750"/>
              <a:gd name="connsiteY34" fmla="*/ 1244600 h 3346245"/>
              <a:gd name="connsiteX35" fmla="*/ 3873500 w 7397750"/>
              <a:gd name="connsiteY35" fmla="*/ 1263650 h 3346245"/>
              <a:gd name="connsiteX36" fmla="*/ 3956050 w 7397750"/>
              <a:gd name="connsiteY36" fmla="*/ 1174750 h 3346245"/>
              <a:gd name="connsiteX37" fmla="*/ 3956050 w 7397750"/>
              <a:gd name="connsiteY37" fmla="*/ 1098550 h 3346245"/>
              <a:gd name="connsiteX38" fmla="*/ 4038600 w 7397750"/>
              <a:gd name="connsiteY38" fmla="*/ 1085850 h 3346245"/>
              <a:gd name="connsiteX39" fmla="*/ 4102100 w 7397750"/>
              <a:gd name="connsiteY39" fmla="*/ 1111250 h 3346245"/>
              <a:gd name="connsiteX40" fmla="*/ 4159250 w 7397750"/>
              <a:gd name="connsiteY40" fmla="*/ 1200150 h 3346245"/>
              <a:gd name="connsiteX41" fmla="*/ 4248150 w 7397750"/>
              <a:gd name="connsiteY41" fmla="*/ 1276350 h 3346245"/>
              <a:gd name="connsiteX42" fmla="*/ 4279900 w 7397750"/>
              <a:gd name="connsiteY42" fmla="*/ 1352550 h 3346245"/>
              <a:gd name="connsiteX43" fmla="*/ 4419600 w 7397750"/>
              <a:gd name="connsiteY43" fmla="*/ 1422400 h 3346245"/>
              <a:gd name="connsiteX44" fmla="*/ 4470400 w 7397750"/>
              <a:gd name="connsiteY44" fmla="*/ 1441450 h 3346245"/>
              <a:gd name="connsiteX45" fmla="*/ 4540250 w 7397750"/>
              <a:gd name="connsiteY45" fmla="*/ 1574800 h 3346245"/>
              <a:gd name="connsiteX46" fmla="*/ 4686300 w 7397750"/>
              <a:gd name="connsiteY46" fmla="*/ 1682750 h 3346245"/>
              <a:gd name="connsiteX47" fmla="*/ 4787900 w 7397750"/>
              <a:gd name="connsiteY47" fmla="*/ 1746250 h 3346245"/>
              <a:gd name="connsiteX48" fmla="*/ 4813300 w 7397750"/>
              <a:gd name="connsiteY48" fmla="*/ 1860550 h 3346245"/>
              <a:gd name="connsiteX49" fmla="*/ 4927600 w 7397750"/>
              <a:gd name="connsiteY49" fmla="*/ 1949450 h 3346245"/>
              <a:gd name="connsiteX50" fmla="*/ 5080000 w 7397750"/>
              <a:gd name="connsiteY50" fmla="*/ 2044700 h 3346245"/>
              <a:gd name="connsiteX51" fmla="*/ 5251450 w 7397750"/>
              <a:gd name="connsiteY51" fmla="*/ 2108200 h 3346245"/>
              <a:gd name="connsiteX52" fmla="*/ 5403850 w 7397750"/>
              <a:gd name="connsiteY52" fmla="*/ 2171700 h 3346245"/>
              <a:gd name="connsiteX53" fmla="*/ 5549900 w 7397750"/>
              <a:gd name="connsiteY53" fmla="*/ 2139950 h 3346245"/>
              <a:gd name="connsiteX54" fmla="*/ 5600700 w 7397750"/>
              <a:gd name="connsiteY54" fmla="*/ 2114550 h 3346245"/>
              <a:gd name="connsiteX55" fmla="*/ 5689600 w 7397750"/>
              <a:gd name="connsiteY55" fmla="*/ 2127250 h 3346245"/>
              <a:gd name="connsiteX56" fmla="*/ 5797550 w 7397750"/>
              <a:gd name="connsiteY56" fmla="*/ 2203450 h 3346245"/>
              <a:gd name="connsiteX57" fmla="*/ 5905500 w 7397750"/>
              <a:gd name="connsiteY57" fmla="*/ 2216150 h 3346245"/>
              <a:gd name="connsiteX58" fmla="*/ 6064250 w 7397750"/>
              <a:gd name="connsiteY58" fmla="*/ 2273300 h 3346245"/>
              <a:gd name="connsiteX59" fmla="*/ 6172200 w 7397750"/>
              <a:gd name="connsiteY59" fmla="*/ 2343150 h 3346245"/>
              <a:gd name="connsiteX60" fmla="*/ 6223000 w 7397750"/>
              <a:gd name="connsiteY60" fmla="*/ 2413000 h 3346245"/>
              <a:gd name="connsiteX61" fmla="*/ 6381750 w 7397750"/>
              <a:gd name="connsiteY61" fmla="*/ 2470150 h 3346245"/>
              <a:gd name="connsiteX62" fmla="*/ 6508750 w 7397750"/>
              <a:gd name="connsiteY62" fmla="*/ 2489200 h 3346245"/>
              <a:gd name="connsiteX63" fmla="*/ 6584950 w 7397750"/>
              <a:gd name="connsiteY63" fmla="*/ 2489200 h 3346245"/>
              <a:gd name="connsiteX64" fmla="*/ 6724650 w 7397750"/>
              <a:gd name="connsiteY64" fmla="*/ 2565400 h 3346245"/>
              <a:gd name="connsiteX65" fmla="*/ 6908800 w 7397750"/>
              <a:gd name="connsiteY65" fmla="*/ 2635250 h 3346245"/>
              <a:gd name="connsiteX66" fmla="*/ 7105650 w 7397750"/>
              <a:gd name="connsiteY66" fmla="*/ 2673350 h 3346245"/>
              <a:gd name="connsiteX67" fmla="*/ 7385050 w 7397750"/>
              <a:gd name="connsiteY67" fmla="*/ 2743200 h 3346245"/>
              <a:gd name="connsiteX68" fmla="*/ 7397750 w 7397750"/>
              <a:gd name="connsiteY68" fmla="*/ 2749550 h 3346245"/>
              <a:gd name="connsiteX69" fmla="*/ 7385119 w 7397750"/>
              <a:gd name="connsiteY69" fmla="*/ 3281362 h 3346245"/>
              <a:gd name="connsiteX70" fmla="*/ 5716656 w 7397750"/>
              <a:gd name="connsiteY70" fmla="*/ 3327400 h 3346245"/>
              <a:gd name="connsiteX71" fmla="*/ 5099119 w 7397750"/>
              <a:gd name="connsiteY71" fmla="*/ 3319462 h 3346245"/>
              <a:gd name="connsiteX72" fmla="*/ 2857500 w 7397750"/>
              <a:gd name="connsiteY72" fmla="*/ 3308350 h 3346245"/>
              <a:gd name="connsiteX73" fmla="*/ 1673292 w 7397750"/>
              <a:gd name="connsiteY73" fmla="*/ 1946275 h 3346245"/>
              <a:gd name="connsiteX74" fmla="*/ 0 w 7397750"/>
              <a:gd name="connsiteY74" fmla="*/ 0 h 3346245"/>
              <a:gd name="connsiteX0" fmla="*/ 0 w 7397750"/>
              <a:gd name="connsiteY0" fmla="*/ 0 h 3346245"/>
              <a:gd name="connsiteX1" fmla="*/ 82550 w 7397750"/>
              <a:gd name="connsiteY1" fmla="*/ 63500 h 3346245"/>
              <a:gd name="connsiteX2" fmla="*/ 203200 w 7397750"/>
              <a:gd name="connsiteY2" fmla="*/ 95250 h 3346245"/>
              <a:gd name="connsiteX3" fmla="*/ 279400 w 7397750"/>
              <a:gd name="connsiteY3" fmla="*/ 120650 h 3346245"/>
              <a:gd name="connsiteX4" fmla="*/ 381000 w 7397750"/>
              <a:gd name="connsiteY4" fmla="*/ 146050 h 3346245"/>
              <a:gd name="connsiteX5" fmla="*/ 488950 w 7397750"/>
              <a:gd name="connsiteY5" fmla="*/ 120650 h 3346245"/>
              <a:gd name="connsiteX6" fmla="*/ 615950 w 7397750"/>
              <a:gd name="connsiteY6" fmla="*/ 114300 h 3346245"/>
              <a:gd name="connsiteX7" fmla="*/ 749300 w 7397750"/>
              <a:gd name="connsiteY7" fmla="*/ 133350 h 3346245"/>
              <a:gd name="connsiteX8" fmla="*/ 793750 w 7397750"/>
              <a:gd name="connsiteY8" fmla="*/ 171450 h 3346245"/>
              <a:gd name="connsiteX9" fmla="*/ 1054100 w 7397750"/>
              <a:gd name="connsiteY9" fmla="*/ 241300 h 3346245"/>
              <a:gd name="connsiteX10" fmla="*/ 1212850 w 7397750"/>
              <a:gd name="connsiteY10" fmla="*/ 330200 h 3346245"/>
              <a:gd name="connsiteX11" fmla="*/ 1397000 w 7397750"/>
              <a:gd name="connsiteY11" fmla="*/ 400050 h 3346245"/>
              <a:gd name="connsiteX12" fmla="*/ 1593850 w 7397750"/>
              <a:gd name="connsiteY12" fmla="*/ 393700 h 3346245"/>
              <a:gd name="connsiteX13" fmla="*/ 1720850 w 7397750"/>
              <a:gd name="connsiteY13" fmla="*/ 355600 h 3346245"/>
              <a:gd name="connsiteX14" fmla="*/ 1847850 w 7397750"/>
              <a:gd name="connsiteY14" fmla="*/ 425450 h 3346245"/>
              <a:gd name="connsiteX15" fmla="*/ 1873250 w 7397750"/>
              <a:gd name="connsiteY15" fmla="*/ 482600 h 3346245"/>
              <a:gd name="connsiteX16" fmla="*/ 1885950 w 7397750"/>
              <a:gd name="connsiteY16" fmla="*/ 539750 h 3346245"/>
              <a:gd name="connsiteX17" fmla="*/ 1993900 w 7397750"/>
              <a:gd name="connsiteY17" fmla="*/ 558800 h 3346245"/>
              <a:gd name="connsiteX18" fmla="*/ 2082800 w 7397750"/>
              <a:gd name="connsiteY18" fmla="*/ 539750 h 3346245"/>
              <a:gd name="connsiteX19" fmla="*/ 2235200 w 7397750"/>
              <a:gd name="connsiteY19" fmla="*/ 514350 h 3346245"/>
              <a:gd name="connsiteX20" fmla="*/ 2343150 w 7397750"/>
              <a:gd name="connsiteY20" fmla="*/ 533400 h 3346245"/>
              <a:gd name="connsiteX21" fmla="*/ 2482850 w 7397750"/>
              <a:gd name="connsiteY21" fmla="*/ 571500 h 3346245"/>
              <a:gd name="connsiteX22" fmla="*/ 2616200 w 7397750"/>
              <a:gd name="connsiteY22" fmla="*/ 615950 h 3346245"/>
              <a:gd name="connsiteX23" fmla="*/ 2844800 w 7397750"/>
              <a:gd name="connsiteY23" fmla="*/ 685800 h 3346245"/>
              <a:gd name="connsiteX24" fmla="*/ 2971800 w 7397750"/>
              <a:gd name="connsiteY24" fmla="*/ 762000 h 3346245"/>
              <a:gd name="connsiteX25" fmla="*/ 3098800 w 7397750"/>
              <a:gd name="connsiteY25" fmla="*/ 812800 h 3346245"/>
              <a:gd name="connsiteX26" fmla="*/ 3187700 w 7397750"/>
              <a:gd name="connsiteY26" fmla="*/ 825500 h 3346245"/>
              <a:gd name="connsiteX27" fmla="*/ 3251200 w 7397750"/>
              <a:gd name="connsiteY27" fmla="*/ 889000 h 3346245"/>
              <a:gd name="connsiteX28" fmla="*/ 3340100 w 7397750"/>
              <a:gd name="connsiteY28" fmla="*/ 908050 h 3346245"/>
              <a:gd name="connsiteX29" fmla="*/ 3429000 w 7397750"/>
              <a:gd name="connsiteY29" fmla="*/ 882650 h 3346245"/>
              <a:gd name="connsiteX30" fmla="*/ 3511550 w 7397750"/>
              <a:gd name="connsiteY30" fmla="*/ 939800 h 3346245"/>
              <a:gd name="connsiteX31" fmla="*/ 3492500 w 7397750"/>
              <a:gd name="connsiteY31" fmla="*/ 990600 h 3346245"/>
              <a:gd name="connsiteX32" fmla="*/ 3524250 w 7397750"/>
              <a:gd name="connsiteY32" fmla="*/ 1104900 h 3346245"/>
              <a:gd name="connsiteX33" fmla="*/ 3663950 w 7397750"/>
              <a:gd name="connsiteY33" fmla="*/ 1168400 h 3346245"/>
              <a:gd name="connsiteX34" fmla="*/ 3797300 w 7397750"/>
              <a:gd name="connsiteY34" fmla="*/ 1244600 h 3346245"/>
              <a:gd name="connsiteX35" fmla="*/ 3873500 w 7397750"/>
              <a:gd name="connsiteY35" fmla="*/ 1263650 h 3346245"/>
              <a:gd name="connsiteX36" fmla="*/ 3956050 w 7397750"/>
              <a:gd name="connsiteY36" fmla="*/ 1174750 h 3346245"/>
              <a:gd name="connsiteX37" fmla="*/ 3956050 w 7397750"/>
              <a:gd name="connsiteY37" fmla="*/ 1098550 h 3346245"/>
              <a:gd name="connsiteX38" fmla="*/ 4038600 w 7397750"/>
              <a:gd name="connsiteY38" fmla="*/ 1085850 h 3346245"/>
              <a:gd name="connsiteX39" fmla="*/ 4102100 w 7397750"/>
              <a:gd name="connsiteY39" fmla="*/ 1111250 h 3346245"/>
              <a:gd name="connsiteX40" fmla="*/ 4159250 w 7397750"/>
              <a:gd name="connsiteY40" fmla="*/ 1200150 h 3346245"/>
              <a:gd name="connsiteX41" fmla="*/ 4248150 w 7397750"/>
              <a:gd name="connsiteY41" fmla="*/ 1276350 h 3346245"/>
              <a:gd name="connsiteX42" fmla="*/ 4279900 w 7397750"/>
              <a:gd name="connsiteY42" fmla="*/ 1352550 h 3346245"/>
              <a:gd name="connsiteX43" fmla="*/ 4419600 w 7397750"/>
              <a:gd name="connsiteY43" fmla="*/ 1422400 h 3346245"/>
              <a:gd name="connsiteX44" fmla="*/ 4470400 w 7397750"/>
              <a:gd name="connsiteY44" fmla="*/ 1441450 h 3346245"/>
              <a:gd name="connsiteX45" fmla="*/ 4540250 w 7397750"/>
              <a:gd name="connsiteY45" fmla="*/ 1574800 h 3346245"/>
              <a:gd name="connsiteX46" fmla="*/ 4686300 w 7397750"/>
              <a:gd name="connsiteY46" fmla="*/ 1682750 h 3346245"/>
              <a:gd name="connsiteX47" fmla="*/ 4787900 w 7397750"/>
              <a:gd name="connsiteY47" fmla="*/ 1746250 h 3346245"/>
              <a:gd name="connsiteX48" fmla="*/ 4813300 w 7397750"/>
              <a:gd name="connsiteY48" fmla="*/ 1860550 h 3346245"/>
              <a:gd name="connsiteX49" fmla="*/ 4927600 w 7397750"/>
              <a:gd name="connsiteY49" fmla="*/ 1949450 h 3346245"/>
              <a:gd name="connsiteX50" fmla="*/ 5080000 w 7397750"/>
              <a:gd name="connsiteY50" fmla="*/ 2044700 h 3346245"/>
              <a:gd name="connsiteX51" fmla="*/ 5251450 w 7397750"/>
              <a:gd name="connsiteY51" fmla="*/ 2108200 h 3346245"/>
              <a:gd name="connsiteX52" fmla="*/ 5403850 w 7397750"/>
              <a:gd name="connsiteY52" fmla="*/ 2171700 h 3346245"/>
              <a:gd name="connsiteX53" fmla="*/ 5549900 w 7397750"/>
              <a:gd name="connsiteY53" fmla="*/ 2139950 h 3346245"/>
              <a:gd name="connsiteX54" fmla="*/ 5600700 w 7397750"/>
              <a:gd name="connsiteY54" fmla="*/ 2114550 h 3346245"/>
              <a:gd name="connsiteX55" fmla="*/ 5689600 w 7397750"/>
              <a:gd name="connsiteY55" fmla="*/ 2127250 h 3346245"/>
              <a:gd name="connsiteX56" fmla="*/ 5797550 w 7397750"/>
              <a:gd name="connsiteY56" fmla="*/ 2203450 h 3346245"/>
              <a:gd name="connsiteX57" fmla="*/ 5905500 w 7397750"/>
              <a:gd name="connsiteY57" fmla="*/ 2216150 h 3346245"/>
              <a:gd name="connsiteX58" fmla="*/ 6064250 w 7397750"/>
              <a:gd name="connsiteY58" fmla="*/ 2273300 h 3346245"/>
              <a:gd name="connsiteX59" fmla="*/ 6172200 w 7397750"/>
              <a:gd name="connsiteY59" fmla="*/ 2343150 h 3346245"/>
              <a:gd name="connsiteX60" fmla="*/ 6223000 w 7397750"/>
              <a:gd name="connsiteY60" fmla="*/ 2413000 h 3346245"/>
              <a:gd name="connsiteX61" fmla="*/ 6381750 w 7397750"/>
              <a:gd name="connsiteY61" fmla="*/ 2470150 h 3346245"/>
              <a:gd name="connsiteX62" fmla="*/ 6508750 w 7397750"/>
              <a:gd name="connsiteY62" fmla="*/ 2489200 h 3346245"/>
              <a:gd name="connsiteX63" fmla="*/ 6584950 w 7397750"/>
              <a:gd name="connsiteY63" fmla="*/ 2489200 h 3346245"/>
              <a:gd name="connsiteX64" fmla="*/ 6724650 w 7397750"/>
              <a:gd name="connsiteY64" fmla="*/ 2565400 h 3346245"/>
              <a:gd name="connsiteX65" fmla="*/ 6908800 w 7397750"/>
              <a:gd name="connsiteY65" fmla="*/ 2635250 h 3346245"/>
              <a:gd name="connsiteX66" fmla="*/ 7105650 w 7397750"/>
              <a:gd name="connsiteY66" fmla="*/ 2673350 h 3346245"/>
              <a:gd name="connsiteX67" fmla="*/ 7385050 w 7397750"/>
              <a:gd name="connsiteY67" fmla="*/ 2743200 h 3346245"/>
              <a:gd name="connsiteX68" fmla="*/ 7397750 w 7397750"/>
              <a:gd name="connsiteY68" fmla="*/ 2749550 h 3346245"/>
              <a:gd name="connsiteX69" fmla="*/ 7385119 w 7397750"/>
              <a:gd name="connsiteY69" fmla="*/ 3281362 h 3346245"/>
              <a:gd name="connsiteX70" fmla="*/ 5716656 w 7397750"/>
              <a:gd name="connsiteY70" fmla="*/ 3327400 h 3346245"/>
              <a:gd name="connsiteX71" fmla="*/ 5099119 w 7397750"/>
              <a:gd name="connsiteY71" fmla="*/ 3319462 h 3346245"/>
              <a:gd name="connsiteX72" fmla="*/ 2857500 w 7397750"/>
              <a:gd name="connsiteY72" fmla="*/ 3308350 h 3346245"/>
              <a:gd name="connsiteX73" fmla="*/ 1673292 w 7397750"/>
              <a:gd name="connsiteY73" fmla="*/ 1946275 h 3346245"/>
              <a:gd name="connsiteX74" fmla="*/ 0 w 7397750"/>
              <a:gd name="connsiteY74" fmla="*/ 0 h 3346245"/>
              <a:gd name="connsiteX0" fmla="*/ 0 w 7397750"/>
              <a:gd name="connsiteY0" fmla="*/ 0 h 3346245"/>
              <a:gd name="connsiteX1" fmla="*/ 82550 w 7397750"/>
              <a:gd name="connsiteY1" fmla="*/ 63500 h 3346245"/>
              <a:gd name="connsiteX2" fmla="*/ 203200 w 7397750"/>
              <a:gd name="connsiteY2" fmla="*/ 95250 h 3346245"/>
              <a:gd name="connsiteX3" fmla="*/ 279400 w 7397750"/>
              <a:gd name="connsiteY3" fmla="*/ 120650 h 3346245"/>
              <a:gd name="connsiteX4" fmla="*/ 381000 w 7397750"/>
              <a:gd name="connsiteY4" fmla="*/ 146050 h 3346245"/>
              <a:gd name="connsiteX5" fmla="*/ 488950 w 7397750"/>
              <a:gd name="connsiteY5" fmla="*/ 120650 h 3346245"/>
              <a:gd name="connsiteX6" fmla="*/ 615950 w 7397750"/>
              <a:gd name="connsiteY6" fmla="*/ 114300 h 3346245"/>
              <a:gd name="connsiteX7" fmla="*/ 749300 w 7397750"/>
              <a:gd name="connsiteY7" fmla="*/ 133350 h 3346245"/>
              <a:gd name="connsiteX8" fmla="*/ 793750 w 7397750"/>
              <a:gd name="connsiteY8" fmla="*/ 171450 h 3346245"/>
              <a:gd name="connsiteX9" fmla="*/ 1054100 w 7397750"/>
              <a:gd name="connsiteY9" fmla="*/ 241300 h 3346245"/>
              <a:gd name="connsiteX10" fmla="*/ 1212850 w 7397750"/>
              <a:gd name="connsiteY10" fmla="*/ 330200 h 3346245"/>
              <a:gd name="connsiteX11" fmla="*/ 1397000 w 7397750"/>
              <a:gd name="connsiteY11" fmla="*/ 400050 h 3346245"/>
              <a:gd name="connsiteX12" fmla="*/ 1593850 w 7397750"/>
              <a:gd name="connsiteY12" fmla="*/ 393700 h 3346245"/>
              <a:gd name="connsiteX13" fmla="*/ 1720850 w 7397750"/>
              <a:gd name="connsiteY13" fmla="*/ 355600 h 3346245"/>
              <a:gd name="connsiteX14" fmla="*/ 1847850 w 7397750"/>
              <a:gd name="connsiteY14" fmla="*/ 425450 h 3346245"/>
              <a:gd name="connsiteX15" fmla="*/ 1873250 w 7397750"/>
              <a:gd name="connsiteY15" fmla="*/ 482600 h 3346245"/>
              <a:gd name="connsiteX16" fmla="*/ 1885950 w 7397750"/>
              <a:gd name="connsiteY16" fmla="*/ 539750 h 3346245"/>
              <a:gd name="connsiteX17" fmla="*/ 1993900 w 7397750"/>
              <a:gd name="connsiteY17" fmla="*/ 558800 h 3346245"/>
              <a:gd name="connsiteX18" fmla="*/ 2082800 w 7397750"/>
              <a:gd name="connsiteY18" fmla="*/ 539750 h 3346245"/>
              <a:gd name="connsiteX19" fmla="*/ 2235200 w 7397750"/>
              <a:gd name="connsiteY19" fmla="*/ 514350 h 3346245"/>
              <a:gd name="connsiteX20" fmla="*/ 2343150 w 7397750"/>
              <a:gd name="connsiteY20" fmla="*/ 533400 h 3346245"/>
              <a:gd name="connsiteX21" fmla="*/ 2482850 w 7397750"/>
              <a:gd name="connsiteY21" fmla="*/ 571500 h 3346245"/>
              <a:gd name="connsiteX22" fmla="*/ 2616200 w 7397750"/>
              <a:gd name="connsiteY22" fmla="*/ 615950 h 3346245"/>
              <a:gd name="connsiteX23" fmla="*/ 2844800 w 7397750"/>
              <a:gd name="connsiteY23" fmla="*/ 685800 h 3346245"/>
              <a:gd name="connsiteX24" fmla="*/ 2971800 w 7397750"/>
              <a:gd name="connsiteY24" fmla="*/ 762000 h 3346245"/>
              <a:gd name="connsiteX25" fmla="*/ 3098800 w 7397750"/>
              <a:gd name="connsiteY25" fmla="*/ 812800 h 3346245"/>
              <a:gd name="connsiteX26" fmla="*/ 3187700 w 7397750"/>
              <a:gd name="connsiteY26" fmla="*/ 825500 h 3346245"/>
              <a:gd name="connsiteX27" fmla="*/ 3251200 w 7397750"/>
              <a:gd name="connsiteY27" fmla="*/ 889000 h 3346245"/>
              <a:gd name="connsiteX28" fmla="*/ 3340100 w 7397750"/>
              <a:gd name="connsiteY28" fmla="*/ 908050 h 3346245"/>
              <a:gd name="connsiteX29" fmla="*/ 3429000 w 7397750"/>
              <a:gd name="connsiteY29" fmla="*/ 882650 h 3346245"/>
              <a:gd name="connsiteX30" fmla="*/ 3511550 w 7397750"/>
              <a:gd name="connsiteY30" fmla="*/ 939800 h 3346245"/>
              <a:gd name="connsiteX31" fmla="*/ 3492500 w 7397750"/>
              <a:gd name="connsiteY31" fmla="*/ 990600 h 3346245"/>
              <a:gd name="connsiteX32" fmla="*/ 3524250 w 7397750"/>
              <a:gd name="connsiteY32" fmla="*/ 1104900 h 3346245"/>
              <a:gd name="connsiteX33" fmla="*/ 3663950 w 7397750"/>
              <a:gd name="connsiteY33" fmla="*/ 1168400 h 3346245"/>
              <a:gd name="connsiteX34" fmla="*/ 3797300 w 7397750"/>
              <a:gd name="connsiteY34" fmla="*/ 1244600 h 3346245"/>
              <a:gd name="connsiteX35" fmla="*/ 3873500 w 7397750"/>
              <a:gd name="connsiteY35" fmla="*/ 1263650 h 3346245"/>
              <a:gd name="connsiteX36" fmla="*/ 3956050 w 7397750"/>
              <a:gd name="connsiteY36" fmla="*/ 1174750 h 3346245"/>
              <a:gd name="connsiteX37" fmla="*/ 3956050 w 7397750"/>
              <a:gd name="connsiteY37" fmla="*/ 1098550 h 3346245"/>
              <a:gd name="connsiteX38" fmla="*/ 4038600 w 7397750"/>
              <a:gd name="connsiteY38" fmla="*/ 1085850 h 3346245"/>
              <a:gd name="connsiteX39" fmla="*/ 4102100 w 7397750"/>
              <a:gd name="connsiteY39" fmla="*/ 1111250 h 3346245"/>
              <a:gd name="connsiteX40" fmla="*/ 4159250 w 7397750"/>
              <a:gd name="connsiteY40" fmla="*/ 1200150 h 3346245"/>
              <a:gd name="connsiteX41" fmla="*/ 4248150 w 7397750"/>
              <a:gd name="connsiteY41" fmla="*/ 1276350 h 3346245"/>
              <a:gd name="connsiteX42" fmla="*/ 4279900 w 7397750"/>
              <a:gd name="connsiteY42" fmla="*/ 1352550 h 3346245"/>
              <a:gd name="connsiteX43" fmla="*/ 4419600 w 7397750"/>
              <a:gd name="connsiteY43" fmla="*/ 1422400 h 3346245"/>
              <a:gd name="connsiteX44" fmla="*/ 4470400 w 7397750"/>
              <a:gd name="connsiteY44" fmla="*/ 1441450 h 3346245"/>
              <a:gd name="connsiteX45" fmla="*/ 4540250 w 7397750"/>
              <a:gd name="connsiteY45" fmla="*/ 1574800 h 3346245"/>
              <a:gd name="connsiteX46" fmla="*/ 4686300 w 7397750"/>
              <a:gd name="connsiteY46" fmla="*/ 1682750 h 3346245"/>
              <a:gd name="connsiteX47" fmla="*/ 4787900 w 7397750"/>
              <a:gd name="connsiteY47" fmla="*/ 1746250 h 3346245"/>
              <a:gd name="connsiteX48" fmla="*/ 4813300 w 7397750"/>
              <a:gd name="connsiteY48" fmla="*/ 1860550 h 3346245"/>
              <a:gd name="connsiteX49" fmla="*/ 4927600 w 7397750"/>
              <a:gd name="connsiteY49" fmla="*/ 1949450 h 3346245"/>
              <a:gd name="connsiteX50" fmla="*/ 5080000 w 7397750"/>
              <a:gd name="connsiteY50" fmla="*/ 2044700 h 3346245"/>
              <a:gd name="connsiteX51" fmla="*/ 5251450 w 7397750"/>
              <a:gd name="connsiteY51" fmla="*/ 2108200 h 3346245"/>
              <a:gd name="connsiteX52" fmla="*/ 5403850 w 7397750"/>
              <a:gd name="connsiteY52" fmla="*/ 2171700 h 3346245"/>
              <a:gd name="connsiteX53" fmla="*/ 5549900 w 7397750"/>
              <a:gd name="connsiteY53" fmla="*/ 2139950 h 3346245"/>
              <a:gd name="connsiteX54" fmla="*/ 5600700 w 7397750"/>
              <a:gd name="connsiteY54" fmla="*/ 2114550 h 3346245"/>
              <a:gd name="connsiteX55" fmla="*/ 5689600 w 7397750"/>
              <a:gd name="connsiteY55" fmla="*/ 2127250 h 3346245"/>
              <a:gd name="connsiteX56" fmla="*/ 5797550 w 7397750"/>
              <a:gd name="connsiteY56" fmla="*/ 2203450 h 3346245"/>
              <a:gd name="connsiteX57" fmla="*/ 5905500 w 7397750"/>
              <a:gd name="connsiteY57" fmla="*/ 2216150 h 3346245"/>
              <a:gd name="connsiteX58" fmla="*/ 6064250 w 7397750"/>
              <a:gd name="connsiteY58" fmla="*/ 2273300 h 3346245"/>
              <a:gd name="connsiteX59" fmla="*/ 6172200 w 7397750"/>
              <a:gd name="connsiteY59" fmla="*/ 2343150 h 3346245"/>
              <a:gd name="connsiteX60" fmla="*/ 6223000 w 7397750"/>
              <a:gd name="connsiteY60" fmla="*/ 2413000 h 3346245"/>
              <a:gd name="connsiteX61" fmla="*/ 6381750 w 7397750"/>
              <a:gd name="connsiteY61" fmla="*/ 2470150 h 3346245"/>
              <a:gd name="connsiteX62" fmla="*/ 6508750 w 7397750"/>
              <a:gd name="connsiteY62" fmla="*/ 2489200 h 3346245"/>
              <a:gd name="connsiteX63" fmla="*/ 6584950 w 7397750"/>
              <a:gd name="connsiteY63" fmla="*/ 2489200 h 3346245"/>
              <a:gd name="connsiteX64" fmla="*/ 6724650 w 7397750"/>
              <a:gd name="connsiteY64" fmla="*/ 2565400 h 3346245"/>
              <a:gd name="connsiteX65" fmla="*/ 6908800 w 7397750"/>
              <a:gd name="connsiteY65" fmla="*/ 2635250 h 3346245"/>
              <a:gd name="connsiteX66" fmla="*/ 7105650 w 7397750"/>
              <a:gd name="connsiteY66" fmla="*/ 2673350 h 3346245"/>
              <a:gd name="connsiteX67" fmla="*/ 7385050 w 7397750"/>
              <a:gd name="connsiteY67" fmla="*/ 2743200 h 3346245"/>
              <a:gd name="connsiteX68" fmla="*/ 7397750 w 7397750"/>
              <a:gd name="connsiteY68" fmla="*/ 2749550 h 3346245"/>
              <a:gd name="connsiteX69" fmla="*/ 7385119 w 7397750"/>
              <a:gd name="connsiteY69" fmla="*/ 3281362 h 3346245"/>
              <a:gd name="connsiteX70" fmla="*/ 5716656 w 7397750"/>
              <a:gd name="connsiteY70" fmla="*/ 3327400 h 3346245"/>
              <a:gd name="connsiteX71" fmla="*/ 5099119 w 7397750"/>
              <a:gd name="connsiteY71" fmla="*/ 3319462 h 3346245"/>
              <a:gd name="connsiteX72" fmla="*/ 2857500 w 7397750"/>
              <a:gd name="connsiteY72" fmla="*/ 3308350 h 3346245"/>
              <a:gd name="connsiteX73" fmla="*/ 906529 w 7397750"/>
              <a:gd name="connsiteY73" fmla="*/ 3322637 h 3346245"/>
              <a:gd name="connsiteX74" fmla="*/ 0 w 7397750"/>
              <a:gd name="connsiteY74" fmla="*/ 0 h 3346245"/>
              <a:gd name="connsiteX0" fmla="*/ 0 w 7397750"/>
              <a:gd name="connsiteY0" fmla="*/ 0 h 3346245"/>
              <a:gd name="connsiteX1" fmla="*/ 82550 w 7397750"/>
              <a:gd name="connsiteY1" fmla="*/ 63500 h 3346245"/>
              <a:gd name="connsiteX2" fmla="*/ 203200 w 7397750"/>
              <a:gd name="connsiteY2" fmla="*/ 95250 h 3346245"/>
              <a:gd name="connsiteX3" fmla="*/ 279400 w 7397750"/>
              <a:gd name="connsiteY3" fmla="*/ 120650 h 3346245"/>
              <a:gd name="connsiteX4" fmla="*/ 381000 w 7397750"/>
              <a:gd name="connsiteY4" fmla="*/ 146050 h 3346245"/>
              <a:gd name="connsiteX5" fmla="*/ 488950 w 7397750"/>
              <a:gd name="connsiteY5" fmla="*/ 120650 h 3346245"/>
              <a:gd name="connsiteX6" fmla="*/ 615950 w 7397750"/>
              <a:gd name="connsiteY6" fmla="*/ 114300 h 3346245"/>
              <a:gd name="connsiteX7" fmla="*/ 749300 w 7397750"/>
              <a:gd name="connsiteY7" fmla="*/ 133350 h 3346245"/>
              <a:gd name="connsiteX8" fmla="*/ 793750 w 7397750"/>
              <a:gd name="connsiteY8" fmla="*/ 171450 h 3346245"/>
              <a:gd name="connsiteX9" fmla="*/ 1054100 w 7397750"/>
              <a:gd name="connsiteY9" fmla="*/ 241300 h 3346245"/>
              <a:gd name="connsiteX10" fmla="*/ 1212850 w 7397750"/>
              <a:gd name="connsiteY10" fmla="*/ 330200 h 3346245"/>
              <a:gd name="connsiteX11" fmla="*/ 1397000 w 7397750"/>
              <a:gd name="connsiteY11" fmla="*/ 400050 h 3346245"/>
              <a:gd name="connsiteX12" fmla="*/ 1593850 w 7397750"/>
              <a:gd name="connsiteY12" fmla="*/ 393700 h 3346245"/>
              <a:gd name="connsiteX13" fmla="*/ 1720850 w 7397750"/>
              <a:gd name="connsiteY13" fmla="*/ 355600 h 3346245"/>
              <a:gd name="connsiteX14" fmla="*/ 1847850 w 7397750"/>
              <a:gd name="connsiteY14" fmla="*/ 425450 h 3346245"/>
              <a:gd name="connsiteX15" fmla="*/ 1873250 w 7397750"/>
              <a:gd name="connsiteY15" fmla="*/ 482600 h 3346245"/>
              <a:gd name="connsiteX16" fmla="*/ 1885950 w 7397750"/>
              <a:gd name="connsiteY16" fmla="*/ 539750 h 3346245"/>
              <a:gd name="connsiteX17" fmla="*/ 1993900 w 7397750"/>
              <a:gd name="connsiteY17" fmla="*/ 558800 h 3346245"/>
              <a:gd name="connsiteX18" fmla="*/ 2082800 w 7397750"/>
              <a:gd name="connsiteY18" fmla="*/ 539750 h 3346245"/>
              <a:gd name="connsiteX19" fmla="*/ 2235200 w 7397750"/>
              <a:gd name="connsiteY19" fmla="*/ 514350 h 3346245"/>
              <a:gd name="connsiteX20" fmla="*/ 2343150 w 7397750"/>
              <a:gd name="connsiteY20" fmla="*/ 533400 h 3346245"/>
              <a:gd name="connsiteX21" fmla="*/ 2482850 w 7397750"/>
              <a:gd name="connsiteY21" fmla="*/ 571500 h 3346245"/>
              <a:gd name="connsiteX22" fmla="*/ 2616200 w 7397750"/>
              <a:gd name="connsiteY22" fmla="*/ 615950 h 3346245"/>
              <a:gd name="connsiteX23" fmla="*/ 2844800 w 7397750"/>
              <a:gd name="connsiteY23" fmla="*/ 685800 h 3346245"/>
              <a:gd name="connsiteX24" fmla="*/ 2971800 w 7397750"/>
              <a:gd name="connsiteY24" fmla="*/ 762000 h 3346245"/>
              <a:gd name="connsiteX25" fmla="*/ 3098800 w 7397750"/>
              <a:gd name="connsiteY25" fmla="*/ 812800 h 3346245"/>
              <a:gd name="connsiteX26" fmla="*/ 3187700 w 7397750"/>
              <a:gd name="connsiteY26" fmla="*/ 825500 h 3346245"/>
              <a:gd name="connsiteX27" fmla="*/ 3251200 w 7397750"/>
              <a:gd name="connsiteY27" fmla="*/ 889000 h 3346245"/>
              <a:gd name="connsiteX28" fmla="*/ 3340100 w 7397750"/>
              <a:gd name="connsiteY28" fmla="*/ 908050 h 3346245"/>
              <a:gd name="connsiteX29" fmla="*/ 3429000 w 7397750"/>
              <a:gd name="connsiteY29" fmla="*/ 882650 h 3346245"/>
              <a:gd name="connsiteX30" fmla="*/ 3511550 w 7397750"/>
              <a:gd name="connsiteY30" fmla="*/ 939800 h 3346245"/>
              <a:gd name="connsiteX31" fmla="*/ 3492500 w 7397750"/>
              <a:gd name="connsiteY31" fmla="*/ 990600 h 3346245"/>
              <a:gd name="connsiteX32" fmla="*/ 3524250 w 7397750"/>
              <a:gd name="connsiteY32" fmla="*/ 1104900 h 3346245"/>
              <a:gd name="connsiteX33" fmla="*/ 3663950 w 7397750"/>
              <a:gd name="connsiteY33" fmla="*/ 1168400 h 3346245"/>
              <a:gd name="connsiteX34" fmla="*/ 3797300 w 7397750"/>
              <a:gd name="connsiteY34" fmla="*/ 1244600 h 3346245"/>
              <a:gd name="connsiteX35" fmla="*/ 3873500 w 7397750"/>
              <a:gd name="connsiteY35" fmla="*/ 1263650 h 3346245"/>
              <a:gd name="connsiteX36" fmla="*/ 3956050 w 7397750"/>
              <a:gd name="connsiteY36" fmla="*/ 1174750 h 3346245"/>
              <a:gd name="connsiteX37" fmla="*/ 3956050 w 7397750"/>
              <a:gd name="connsiteY37" fmla="*/ 1098550 h 3346245"/>
              <a:gd name="connsiteX38" fmla="*/ 4038600 w 7397750"/>
              <a:gd name="connsiteY38" fmla="*/ 1085850 h 3346245"/>
              <a:gd name="connsiteX39" fmla="*/ 4102100 w 7397750"/>
              <a:gd name="connsiteY39" fmla="*/ 1111250 h 3346245"/>
              <a:gd name="connsiteX40" fmla="*/ 4159250 w 7397750"/>
              <a:gd name="connsiteY40" fmla="*/ 1200150 h 3346245"/>
              <a:gd name="connsiteX41" fmla="*/ 4248150 w 7397750"/>
              <a:gd name="connsiteY41" fmla="*/ 1276350 h 3346245"/>
              <a:gd name="connsiteX42" fmla="*/ 4279900 w 7397750"/>
              <a:gd name="connsiteY42" fmla="*/ 1352550 h 3346245"/>
              <a:gd name="connsiteX43" fmla="*/ 4419600 w 7397750"/>
              <a:gd name="connsiteY43" fmla="*/ 1422400 h 3346245"/>
              <a:gd name="connsiteX44" fmla="*/ 4470400 w 7397750"/>
              <a:gd name="connsiteY44" fmla="*/ 1441450 h 3346245"/>
              <a:gd name="connsiteX45" fmla="*/ 4540250 w 7397750"/>
              <a:gd name="connsiteY45" fmla="*/ 1574800 h 3346245"/>
              <a:gd name="connsiteX46" fmla="*/ 4686300 w 7397750"/>
              <a:gd name="connsiteY46" fmla="*/ 1682750 h 3346245"/>
              <a:gd name="connsiteX47" fmla="*/ 4787900 w 7397750"/>
              <a:gd name="connsiteY47" fmla="*/ 1746250 h 3346245"/>
              <a:gd name="connsiteX48" fmla="*/ 4813300 w 7397750"/>
              <a:gd name="connsiteY48" fmla="*/ 1860550 h 3346245"/>
              <a:gd name="connsiteX49" fmla="*/ 4927600 w 7397750"/>
              <a:gd name="connsiteY49" fmla="*/ 1949450 h 3346245"/>
              <a:gd name="connsiteX50" fmla="*/ 5080000 w 7397750"/>
              <a:gd name="connsiteY50" fmla="*/ 2044700 h 3346245"/>
              <a:gd name="connsiteX51" fmla="*/ 5251450 w 7397750"/>
              <a:gd name="connsiteY51" fmla="*/ 2108200 h 3346245"/>
              <a:gd name="connsiteX52" fmla="*/ 5403850 w 7397750"/>
              <a:gd name="connsiteY52" fmla="*/ 2171700 h 3346245"/>
              <a:gd name="connsiteX53" fmla="*/ 5549900 w 7397750"/>
              <a:gd name="connsiteY53" fmla="*/ 2139950 h 3346245"/>
              <a:gd name="connsiteX54" fmla="*/ 5600700 w 7397750"/>
              <a:gd name="connsiteY54" fmla="*/ 2114550 h 3346245"/>
              <a:gd name="connsiteX55" fmla="*/ 5689600 w 7397750"/>
              <a:gd name="connsiteY55" fmla="*/ 2127250 h 3346245"/>
              <a:gd name="connsiteX56" fmla="*/ 5797550 w 7397750"/>
              <a:gd name="connsiteY56" fmla="*/ 2203450 h 3346245"/>
              <a:gd name="connsiteX57" fmla="*/ 5905500 w 7397750"/>
              <a:gd name="connsiteY57" fmla="*/ 2216150 h 3346245"/>
              <a:gd name="connsiteX58" fmla="*/ 6064250 w 7397750"/>
              <a:gd name="connsiteY58" fmla="*/ 2273300 h 3346245"/>
              <a:gd name="connsiteX59" fmla="*/ 6172200 w 7397750"/>
              <a:gd name="connsiteY59" fmla="*/ 2343150 h 3346245"/>
              <a:gd name="connsiteX60" fmla="*/ 6223000 w 7397750"/>
              <a:gd name="connsiteY60" fmla="*/ 2413000 h 3346245"/>
              <a:gd name="connsiteX61" fmla="*/ 6381750 w 7397750"/>
              <a:gd name="connsiteY61" fmla="*/ 2470150 h 3346245"/>
              <a:gd name="connsiteX62" fmla="*/ 6508750 w 7397750"/>
              <a:gd name="connsiteY62" fmla="*/ 2489200 h 3346245"/>
              <a:gd name="connsiteX63" fmla="*/ 6584950 w 7397750"/>
              <a:gd name="connsiteY63" fmla="*/ 2489200 h 3346245"/>
              <a:gd name="connsiteX64" fmla="*/ 6724650 w 7397750"/>
              <a:gd name="connsiteY64" fmla="*/ 2565400 h 3346245"/>
              <a:gd name="connsiteX65" fmla="*/ 6908800 w 7397750"/>
              <a:gd name="connsiteY65" fmla="*/ 2635250 h 3346245"/>
              <a:gd name="connsiteX66" fmla="*/ 7105650 w 7397750"/>
              <a:gd name="connsiteY66" fmla="*/ 2673350 h 3346245"/>
              <a:gd name="connsiteX67" fmla="*/ 7385050 w 7397750"/>
              <a:gd name="connsiteY67" fmla="*/ 2743200 h 3346245"/>
              <a:gd name="connsiteX68" fmla="*/ 7397750 w 7397750"/>
              <a:gd name="connsiteY68" fmla="*/ 2749550 h 3346245"/>
              <a:gd name="connsiteX69" fmla="*/ 7385119 w 7397750"/>
              <a:gd name="connsiteY69" fmla="*/ 3281362 h 3346245"/>
              <a:gd name="connsiteX70" fmla="*/ 5716656 w 7397750"/>
              <a:gd name="connsiteY70" fmla="*/ 3327400 h 3346245"/>
              <a:gd name="connsiteX71" fmla="*/ 5099119 w 7397750"/>
              <a:gd name="connsiteY71" fmla="*/ 3319462 h 3346245"/>
              <a:gd name="connsiteX72" fmla="*/ 2857500 w 7397750"/>
              <a:gd name="connsiteY72" fmla="*/ 3308350 h 3346245"/>
              <a:gd name="connsiteX73" fmla="*/ 906529 w 7397750"/>
              <a:gd name="connsiteY73" fmla="*/ 3322637 h 3346245"/>
              <a:gd name="connsiteX74" fmla="*/ 0 w 7397750"/>
              <a:gd name="connsiteY74" fmla="*/ 0 h 3346245"/>
              <a:gd name="connsiteX0" fmla="*/ 0 w 7397750"/>
              <a:gd name="connsiteY0" fmla="*/ 0 h 3345321"/>
              <a:gd name="connsiteX1" fmla="*/ 82550 w 7397750"/>
              <a:gd name="connsiteY1" fmla="*/ 63500 h 3345321"/>
              <a:gd name="connsiteX2" fmla="*/ 203200 w 7397750"/>
              <a:gd name="connsiteY2" fmla="*/ 95250 h 3345321"/>
              <a:gd name="connsiteX3" fmla="*/ 279400 w 7397750"/>
              <a:gd name="connsiteY3" fmla="*/ 120650 h 3345321"/>
              <a:gd name="connsiteX4" fmla="*/ 381000 w 7397750"/>
              <a:gd name="connsiteY4" fmla="*/ 146050 h 3345321"/>
              <a:gd name="connsiteX5" fmla="*/ 488950 w 7397750"/>
              <a:gd name="connsiteY5" fmla="*/ 120650 h 3345321"/>
              <a:gd name="connsiteX6" fmla="*/ 615950 w 7397750"/>
              <a:gd name="connsiteY6" fmla="*/ 114300 h 3345321"/>
              <a:gd name="connsiteX7" fmla="*/ 749300 w 7397750"/>
              <a:gd name="connsiteY7" fmla="*/ 133350 h 3345321"/>
              <a:gd name="connsiteX8" fmla="*/ 793750 w 7397750"/>
              <a:gd name="connsiteY8" fmla="*/ 171450 h 3345321"/>
              <a:gd name="connsiteX9" fmla="*/ 1054100 w 7397750"/>
              <a:gd name="connsiteY9" fmla="*/ 241300 h 3345321"/>
              <a:gd name="connsiteX10" fmla="*/ 1212850 w 7397750"/>
              <a:gd name="connsiteY10" fmla="*/ 330200 h 3345321"/>
              <a:gd name="connsiteX11" fmla="*/ 1397000 w 7397750"/>
              <a:gd name="connsiteY11" fmla="*/ 400050 h 3345321"/>
              <a:gd name="connsiteX12" fmla="*/ 1593850 w 7397750"/>
              <a:gd name="connsiteY12" fmla="*/ 393700 h 3345321"/>
              <a:gd name="connsiteX13" fmla="*/ 1720850 w 7397750"/>
              <a:gd name="connsiteY13" fmla="*/ 355600 h 3345321"/>
              <a:gd name="connsiteX14" fmla="*/ 1847850 w 7397750"/>
              <a:gd name="connsiteY14" fmla="*/ 425450 h 3345321"/>
              <a:gd name="connsiteX15" fmla="*/ 1873250 w 7397750"/>
              <a:gd name="connsiteY15" fmla="*/ 482600 h 3345321"/>
              <a:gd name="connsiteX16" fmla="*/ 1885950 w 7397750"/>
              <a:gd name="connsiteY16" fmla="*/ 539750 h 3345321"/>
              <a:gd name="connsiteX17" fmla="*/ 1993900 w 7397750"/>
              <a:gd name="connsiteY17" fmla="*/ 558800 h 3345321"/>
              <a:gd name="connsiteX18" fmla="*/ 2082800 w 7397750"/>
              <a:gd name="connsiteY18" fmla="*/ 539750 h 3345321"/>
              <a:gd name="connsiteX19" fmla="*/ 2235200 w 7397750"/>
              <a:gd name="connsiteY19" fmla="*/ 514350 h 3345321"/>
              <a:gd name="connsiteX20" fmla="*/ 2343150 w 7397750"/>
              <a:gd name="connsiteY20" fmla="*/ 533400 h 3345321"/>
              <a:gd name="connsiteX21" fmla="*/ 2482850 w 7397750"/>
              <a:gd name="connsiteY21" fmla="*/ 571500 h 3345321"/>
              <a:gd name="connsiteX22" fmla="*/ 2616200 w 7397750"/>
              <a:gd name="connsiteY22" fmla="*/ 615950 h 3345321"/>
              <a:gd name="connsiteX23" fmla="*/ 2844800 w 7397750"/>
              <a:gd name="connsiteY23" fmla="*/ 685800 h 3345321"/>
              <a:gd name="connsiteX24" fmla="*/ 2971800 w 7397750"/>
              <a:gd name="connsiteY24" fmla="*/ 762000 h 3345321"/>
              <a:gd name="connsiteX25" fmla="*/ 3098800 w 7397750"/>
              <a:gd name="connsiteY25" fmla="*/ 812800 h 3345321"/>
              <a:gd name="connsiteX26" fmla="*/ 3187700 w 7397750"/>
              <a:gd name="connsiteY26" fmla="*/ 825500 h 3345321"/>
              <a:gd name="connsiteX27" fmla="*/ 3251200 w 7397750"/>
              <a:gd name="connsiteY27" fmla="*/ 889000 h 3345321"/>
              <a:gd name="connsiteX28" fmla="*/ 3340100 w 7397750"/>
              <a:gd name="connsiteY28" fmla="*/ 908050 h 3345321"/>
              <a:gd name="connsiteX29" fmla="*/ 3429000 w 7397750"/>
              <a:gd name="connsiteY29" fmla="*/ 882650 h 3345321"/>
              <a:gd name="connsiteX30" fmla="*/ 3511550 w 7397750"/>
              <a:gd name="connsiteY30" fmla="*/ 939800 h 3345321"/>
              <a:gd name="connsiteX31" fmla="*/ 3492500 w 7397750"/>
              <a:gd name="connsiteY31" fmla="*/ 990600 h 3345321"/>
              <a:gd name="connsiteX32" fmla="*/ 3524250 w 7397750"/>
              <a:gd name="connsiteY32" fmla="*/ 1104900 h 3345321"/>
              <a:gd name="connsiteX33" fmla="*/ 3663950 w 7397750"/>
              <a:gd name="connsiteY33" fmla="*/ 1168400 h 3345321"/>
              <a:gd name="connsiteX34" fmla="*/ 3797300 w 7397750"/>
              <a:gd name="connsiteY34" fmla="*/ 1244600 h 3345321"/>
              <a:gd name="connsiteX35" fmla="*/ 3873500 w 7397750"/>
              <a:gd name="connsiteY35" fmla="*/ 1263650 h 3345321"/>
              <a:gd name="connsiteX36" fmla="*/ 3956050 w 7397750"/>
              <a:gd name="connsiteY36" fmla="*/ 1174750 h 3345321"/>
              <a:gd name="connsiteX37" fmla="*/ 3956050 w 7397750"/>
              <a:gd name="connsiteY37" fmla="*/ 1098550 h 3345321"/>
              <a:gd name="connsiteX38" fmla="*/ 4038600 w 7397750"/>
              <a:gd name="connsiteY38" fmla="*/ 1085850 h 3345321"/>
              <a:gd name="connsiteX39" fmla="*/ 4102100 w 7397750"/>
              <a:gd name="connsiteY39" fmla="*/ 1111250 h 3345321"/>
              <a:gd name="connsiteX40" fmla="*/ 4159250 w 7397750"/>
              <a:gd name="connsiteY40" fmla="*/ 1200150 h 3345321"/>
              <a:gd name="connsiteX41" fmla="*/ 4248150 w 7397750"/>
              <a:gd name="connsiteY41" fmla="*/ 1276350 h 3345321"/>
              <a:gd name="connsiteX42" fmla="*/ 4279900 w 7397750"/>
              <a:gd name="connsiteY42" fmla="*/ 1352550 h 3345321"/>
              <a:gd name="connsiteX43" fmla="*/ 4419600 w 7397750"/>
              <a:gd name="connsiteY43" fmla="*/ 1422400 h 3345321"/>
              <a:gd name="connsiteX44" fmla="*/ 4470400 w 7397750"/>
              <a:gd name="connsiteY44" fmla="*/ 1441450 h 3345321"/>
              <a:gd name="connsiteX45" fmla="*/ 4540250 w 7397750"/>
              <a:gd name="connsiteY45" fmla="*/ 1574800 h 3345321"/>
              <a:gd name="connsiteX46" fmla="*/ 4686300 w 7397750"/>
              <a:gd name="connsiteY46" fmla="*/ 1682750 h 3345321"/>
              <a:gd name="connsiteX47" fmla="*/ 4787900 w 7397750"/>
              <a:gd name="connsiteY47" fmla="*/ 1746250 h 3345321"/>
              <a:gd name="connsiteX48" fmla="*/ 4813300 w 7397750"/>
              <a:gd name="connsiteY48" fmla="*/ 1860550 h 3345321"/>
              <a:gd name="connsiteX49" fmla="*/ 4927600 w 7397750"/>
              <a:gd name="connsiteY49" fmla="*/ 1949450 h 3345321"/>
              <a:gd name="connsiteX50" fmla="*/ 5080000 w 7397750"/>
              <a:gd name="connsiteY50" fmla="*/ 2044700 h 3345321"/>
              <a:gd name="connsiteX51" fmla="*/ 5251450 w 7397750"/>
              <a:gd name="connsiteY51" fmla="*/ 2108200 h 3345321"/>
              <a:gd name="connsiteX52" fmla="*/ 5403850 w 7397750"/>
              <a:gd name="connsiteY52" fmla="*/ 2171700 h 3345321"/>
              <a:gd name="connsiteX53" fmla="*/ 5549900 w 7397750"/>
              <a:gd name="connsiteY53" fmla="*/ 2139950 h 3345321"/>
              <a:gd name="connsiteX54" fmla="*/ 5600700 w 7397750"/>
              <a:gd name="connsiteY54" fmla="*/ 2114550 h 3345321"/>
              <a:gd name="connsiteX55" fmla="*/ 5689600 w 7397750"/>
              <a:gd name="connsiteY55" fmla="*/ 2127250 h 3345321"/>
              <a:gd name="connsiteX56" fmla="*/ 5797550 w 7397750"/>
              <a:gd name="connsiteY56" fmla="*/ 2203450 h 3345321"/>
              <a:gd name="connsiteX57" fmla="*/ 5905500 w 7397750"/>
              <a:gd name="connsiteY57" fmla="*/ 2216150 h 3345321"/>
              <a:gd name="connsiteX58" fmla="*/ 6064250 w 7397750"/>
              <a:gd name="connsiteY58" fmla="*/ 2273300 h 3345321"/>
              <a:gd name="connsiteX59" fmla="*/ 6172200 w 7397750"/>
              <a:gd name="connsiteY59" fmla="*/ 2343150 h 3345321"/>
              <a:gd name="connsiteX60" fmla="*/ 6223000 w 7397750"/>
              <a:gd name="connsiteY60" fmla="*/ 2413000 h 3345321"/>
              <a:gd name="connsiteX61" fmla="*/ 6381750 w 7397750"/>
              <a:gd name="connsiteY61" fmla="*/ 2470150 h 3345321"/>
              <a:gd name="connsiteX62" fmla="*/ 6508750 w 7397750"/>
              <a:gd name="connsiteY62" fmla="*/ 2489200 h 3345321"/>
              <a:gd name="connsiteX63" fmla="*/ 6584950 w 7397750"/>
              <a:gd name="connsiteY63" fmla="*/ 2489200 h 3345321"/>
              <a:gd name="connsiteX64" fmla="*/ 6724650 w 7397750"/>
              <a:gd name="connsiteY64" fmla="*/ 2565400 h 3345321"/>
              <a:gd name="connsiteX65" fmla="*/ 6908800 w 7397750"/>
              <a:gd name="connsiteY65" fmla="*/ 2635250 h 3345321"/>
              <a:gd name="connsiteX66" fmla="*/ 7105650 w 7397750"/>
              <a:gd name="connsiteY66" fmla="*/ 2673350 h 3345321"/>
              <a:gd name="connsiteX67" fmla="*/ 7385050 w 7397750"/>
              <a:gd name="connsiteY67" fmla="*/ 2743200 h 3345321"/>
              <a:gd name="connsiteX68" fmla="*/ 7397750 w 7397750"/>
              <a:gd name="connsiteY68" fmla="*/ 2749550 h 3345321"/>
              <a:gd name="connsiteX69" fmla="*/ 7385119 w 7397750"/>
              <a:gd name="connsiteY69" fmla="*/ 3281362 h 3345321"/>
              <a:gd name="connsiteX70" fmla="*/ 5716656 w 7397750"/>
              <a:gd name="connsiteY70" fmla="*/ 3327400 h 3345321"/>
              <a:gd name="connsiteX71" fmla="*/ 5099119 w 7397750"/>
              <a:gd name="connsiteY71" fmla="*/ 3319462 h 3345321"/>
              <a:gd name="connsiteX72" fmla="*/ 2857500 w 7397750"/>
              <a:gd name="connsiteY72" fmla="*/ 3308350 h 3345321"/>
              <a:gd name="connsiteX73" fmla="*/ 906529 w 7397750"/>
              <a:gd name="connsiteY73" fmla="*/ 3322637 h 3345321"/>
              <a:gd name="connsiteX74" fmla="*/ 0 w 7397750"/>
              <a:gd name="connsiteY74" fmla="*/ 0 h 3345321"/>
              <a:gd name="connsiteX0" fmla="*/ 0 w 7397750"/>
              <a:gd name="connsiteY0" fmla="*/ 0 h 3329326"/>
              <a:gd name="connsiteX1" fmla="*/ 82550 w 7397750"/>
              <a:gd name="connsiteY1" fmla="*/ 63500 h 3329326"/>
              <a:gd name="connsiteX2" fmla="*/ 203200 w 7397750"/>
              <a:gd name="connsiteY2" fmla="*/ 95250 h 3329326"/>
              <a:gd name="connsiteX3" fmla="*/ 279400 w 7397750"/>
              <a:gd name="connsiteY3" fmla="*/ 120650 h 3329326"/>
              <a:gd name="connsiteX4" fmla="*/ 381000 w 7397750"/>
              <a:gd name="connsiteY4" fmla="*/ 146050 h 3329326"/>
              <a:gd name="connsiteX5" fmla="*/ 488950 w 7397750"/>
              <a:gd name="connsiteY5" fmla="*/ 120650 h 3329326"/>
              <a:gd name="connsiteX6" fmla="*/ 615950 w 7397750"/>
              <a:gd name="connsiteY6" fmla="*/ 114300 h 3329326"/>
              <a:gd name="connsiteX7" fmla="*/ 749300 w 7397750"/>
              <a:gd name="connsiteY7" fmla="*/ 133350 h 3329326"/>
              <a:gd name="connsiteX8" fmla="*/ 793750 w 7397750"/>
              <a:gd name="connsiteY8" fmla="*/ 171450 h 3329326"/>
              <a:gd name="connsiteX9" fmla="*/ 1054100 w 7397750"/>
              <a:gd name="connsiteY9" fmla="*/ 241300 h 3329326"/>
              <a:gd name="connsiteX10" fmla="*/ 1212850 w 7397750"/>
              <a:gd name="connsiteY10" fmla="*/ 330200 h 3329326"/>
              <a:gd name="connsiteX11" fmla="*/ 1397000 w 7397750"/>
              <a:gd name="connsiteY11" fmla="*/ 400050 h 3329326"/>
              <a:gd name="connsiteX12" fmla="*/ 1593850 w 7397750"/>
              <a:gd name="connsiteY12" fmla="*/ 393700 h 3329326"/>
              <a:gd name="connsiteX13" fmla="*/ 1720850 w 7397750"/>
              <a:gd name="connsiteY13" fmla="*/ 355600 h 3329326"/>
              <a:gd name="connsiteX14" fmla="*/ 1847850 w 7397750"/>
              <a:gd name="connsiteY14" fmla="*/ 425450 h 3329326"/>
              <a:gd name="connsiteX15" fmla="*/ 1873250 w 7397750"/>
              <a:gd name="connsiteY15" fmla="*/ 482600 h 3329326"/>
              <a:gd name="connsiteX16" fmla="*/ 1885950 w 7397750"/>
              <a:gd name="connsiteY16" fmla="*/ 539750 h 3329326"/>
              <a:gd name="connsiteX17" fmla="*/ 1993900 w 7397750"/>
              <a:gd name="connsiteY17" fmla="*/ 558800 h 3329326"/>
              <a:gd name="connsiteX18" fmla="*/ 2082800 w 7397750"/>
              <a:gd name="connsiteY18" fmla="*/ 539750 h 3329326"/>
              <a:gd name="connsiteX19" fmla="*/ 2235200 w 7397750"/>
              <a:gd name="connsiteY19" fmla="*/ 514350 h 3329326"/>
              <a:gd name="connsiteX20" fmla="*/ 2343150 w 7397750"/>
              <a:gd name="connsiteY20" fmla="*/ 533400 h 3329326"/>
              <a:gd name="connsiteX21" fmla="*/ 2482850 w 7397750"/>
              <a:gd name="connsiteY21" fmla="*/ 571500 h 3329326"/>
              <a:gd name="connsiteX22" fmla="*/ 2616200 w 7397750"/>
              <a:gd name="connsiteY22" fmla="*/ 615950 h 3329326"/>
              <a:gd name="connsiteX23" fmla="*/ 2844800 w 7397750"/>
              <a:gd name="connsiteY23" fmla="*/ 685800 h 3329326"/>
              <a:gd name="connsiteX24" fmla="*/ 2971800 w 7397750"/>
              <a:gd name="connsiteY24" fmla="*/ 762000 h 3329326"/>
              <a:gd name="connsiteX25" fmla="*/ 3098800 w 7397750"/>
              <a:gd name="connsiteY25" fmla="*/ 812800 h 3329326"/>
              <a:gd name="connsiteX26" fmla="*/ 3187700 w 7397750"/>
              <a:gd name="connsiteY26" fmla="*/ 825500 h 3329326"/>
              <a:gd name="connsiteX27" fmla="*/ 3251200 w 7397750"/>
              <a:gd name="connsiteY27" fmla="*/ 889000 h 3329326"/>
              <a:gd name="connsiteX28" fmla="*/ 3340100 w 7397750"/>
              <a:gd name="connsiteY28" fmla="*/ 908050 h 3329326"/>
              <a:gd name="connsiteX29" fmla="*/ 3429000 w 7397750"/>
              <a:gd name="connsiteY29" fmla="*/ 882650 h 3329326"/>
              <a:gd name="connsiteX30" fmla="*/ 3511550 w 7397750"/>
              <a:gd name="connsiteY30" fmla="*/ 939800 h 3329326"/>
              <a:gd name="connsiteX31" fmla="*/ 3492500 w 7397750"/>
              <a:gd name="connsiteY31" fmla="*/ 990600 h 3329326"/>
              <a:gd name="connsiteX32" fmla="*/ 3524250 w 7397750"/>
              <a:gd name="connsiteY32" fmla="*/ 1104900 h 3329326"/>
              <a:gd name="connsiteX33" fmla="*/ 3663950 w 7397750"/>
              <a:gd name="connsiteY33" fmla="*/ 1168400 h 3329326"/>
              <a:gd name="connsiteX34" fmla="*/ 3797300 w 7397750"/>
              <a:gd name="connsiteY34" fmla="*/ 1244600 h 3329326"/>
              <a:gd name="connsiteX35" fmla="*/ 3873500 w 7397750"/>
              <a:gd name="connsiteY35" fmla="*/ 1263650 h 3329326"/>
              <a:gd name="connsiteX36" fmla="*/ 3956050 w 7397750"/>
              <a:gd name="connsiteY36" fmla="*/ 1174750 h 3329326"/>
              <a:gd name="connsiteX37" fmla="*/ 3956050 w 7397750"/>
              <a:gd name="connsiteY37" fmla="*/ 1098550 h 3329326"/>
              <a:gd name="connsiteX38" fmla="*/ 4038600 w 7397750"/>
              <a:gd name="connsiteY38" fmla="*/ 1085850 h 3329326"/>
              <a:gd name="connsiteX39" fmla="*/ 4102100 w 7397750"/>
              <a:gd name="connsiteY39" fmla="*/ 1111250 h 3329326"/>
              <a:gd name="connsiteX40" fmla="*/ 4159250 w 7397750"/>
              <a:gd name="connsiteY40" fmla="*/ 1200150 h 3329326"/>
              <a:gd name="connsiteX41" fmla="*/ 4248150 w 7397750"/>
              <a:gd name="connsiteY41" fmla="*/ 1276350 h 3329326"/>
              <a:gd name="connsiteX42" fmla="*/ 4279900 w 7397750"/>
              <a:gd name="connsiteY42" fmla="*/ 1352550 h 3329326"/>
              <a:gd name="connsiteX43" fmla="*/ 4419600 w 7397750"/>
              <a:gd name="connsiteY43" fmla="*/ 1422400 h 3329326"/>
              <a:gd name="connsiteX44" fmla="*/ 4470400 w 7397750"/>
              <a:gd name="connsiteY44" fmla="*/ 1441450 h 3329326"/>
              <a:gd name="connsiteX45" fmla="*/ 4540250 w 7397750"/>
              <a:gd name="connsiteY45" fmla="*/ 1574800 h 3329326"/>
              <a:gd name="connsiteX46" fmla="*/ 4686300 w 7397750"/>
              <a:gd name="connsiteY46" fmla="*/ 1682750 h 3329326"/>
              <a:gd name="connsiteX47" fmla="*/ 4787900 w 7397750"/>
              <a:gd name="connsiteY47" fmla="*/ 1746250 h 3329326"/>
              <a:gd name="connsiteX48" fmla="*/ 4813300 w 7397750"/>
              <a:gd name="connsiteY48" fmla="*/ 1860550 h 3329326"/>
              <a:gd name="connsiteX49" fmla="*/ 4927600 w 7397750"/>
              <a:gd name="connsiteY49" fmla="*/ 1949450 h 3329326"/>
              <a:gd name="connsiteX50" fmla="*/ 5080000 w 7397750"/>
              <a:gd name="connsiteY50" fmla="*/ 2044700 h 3329326"/>
              <a:gd name="connsiteX51" fmla="*/ 5251450 w 7397750"/>
              <a:gd name="connsiteY51" fmla="*/ 2108200 h 3329326"/>
              <a:gd name="connsiteX52" fmla="*/ 5403850 w 7397750"/>
              <a:gd name="connsiteY52" fmla="*/ 2171700 h 3329326"/>
              <a:gd name="connsiteX53" fmla="*/ 5549900 w 7397750"/>
              <a:gd name="connsiteY53" fmla="*/ 2139950 h 3329326"/>
              <a:gd name="connsiteX54" fmla="*/ 5600700 w 7397750"/>
              <a:gd name="connsiteY54" fmla="*/ 2114550 h 3329326"/>
              <a:gd name="connsiteX55" fmla="*/ 5689600 w 7397750"/>
              <a:gd name="connsiteY55" fmla="*/ 2127250 h 3329326"/>
              <a:gd name="connsiteX56" fmla="*/ 5797550 w 7397750"/>
              <a:gd name="connsiteY56" fmla="*/ 2203450 h 3329326"/>
              <a:gd name="connsiteX57" fmla="*/ 5905500 w 7397750"/>
              <a:gd name="connsiteY57" fmla="*/ 2216150 h 3329326"/>
              <a:gd name="connsiteX58" fmla="*/ 6064250 w 7397750"/>
              <a:gd name="connsiteY58" fmla="*/ 2273300 h 3329326"/>
              <a:gd name="connsiteX59" fmla="*/ 6172200 w 7397750"/>
              <a:gd name="connsiteY59" fmla="*/ 2343150 h 3329326"/>
              <a:gd name="connsiteX60" fmla="*/ 6223000 w 7397750"/>
              <a:gd name="connsiteY60" fmla="*/ 2413000 h 3329326"/>
              <a:gd name="connsiteX61" fmla="*/ 6381750 w 7397750"/>
              <a:gd name="connsiteY61" fmla="*/ 2470150 h 3329326"/>
              <a:gd name="connsiteX62" fmla="*/ 6508750 w 7397750"/>
              <a:gd name="connsiteY62" fmla="*/ 2489200 h 3329326"/>
              <a:gd name="connsiteX63" fmla="*/ 6584950 w 7397750"/>
              <a:gd name="connsiteY63" fmla="*/ 2489200 h 3329326"/>
              <a:gd name="connsiteX64" fmla="*/ 6724650 w 7397750"/>
              <a:gd name="connsiteY64" fmla="*/ 2565400 h 3329326"/>
              <a:gd name="connsiteX65" fmla="*/ 6908800 w 7397750"/>
              <a:gd name="connsiteY65" fmla="*/ 2635250 h 3329326"/>
              <a:gd name="connsiteX66" fmla="*/ 7105650 w 7397750"/>
              <a:gd name="connsiteY66" fmla="*/ 2673350 h 3329326"/>
              <a:gd name="connsiteX67" fmla="*/ 7385050 w 7397750"/>
              <a:gd name="connsiteY67" fmla="*/ 2743200 h 3329326"/>
              <a:gd name="connsiteX68" fmla="*/ 7397750 w 7397750"/>
              <a:gd name="connsiteY68" fmla="*/ 2749550 h 3329326"/>
              <a:gd name="connsiteX69" fmla="*/ 7385119 w 7397750"/>
              <a:gd name="connsiteY69" fmla="*/ 3281362 h 3329326"/>
              <a:gd name="connsiteX70" fmla="*/ 5716656 w 7397750"/>
              <a:gd name="connsiteY70" fmla="*/ 3327400 h 3329326"/>
              <a:gd name="connsiteX71" fmla="*/ 5099119 w 7397750"/>
              <a:gd name="connsiteY71" fmla="*/ 3319462 h 3329326"/>
              <a:gd name="connsiteX72" fmla="*/ 2857500 w 7397750"/>
              <a:gd name="connsiteY72" fmla="*/ 3308350 h 3329326"/>
              <a:gd name="connsiteX73" fmla="*/ 906529 w 7397750"/>
              <a:gd name="connsiteY73" fmla="*/ 3322637 h 3329326"/>
              <a:gd name="connsiteX74" fmla="*/ 0 w 7397750"/>
              <a:gd name="connsiteY74" fmla="*/ 0 h 3329326"/>
              <a:gd name="connsiteX0" fmla="*/ 0 w 7397750"/>
              <a:gd name="connsiteY0" fmla="*/ 0 h 3327400"/>
              <a:gd name="connsiteX1" fmla="*/ 82550 w 7397750"/>
              <a:gd name="connsiteY1" fmla="*/ 63500 h 3327400"/>
              <a:gd name="connsiteX2" fmla="*/ 203200 w 7397750"/>
              <a:gd name="connsiteY2" fmla="*/ 95250 h 3327400"/>
              <a:gd name="connsiteX3" fmla="*/ 279400 w 7397750"/>
              <a:gd name="connsiteY3" fmla="*/ 120650 h 3327400"/>
              <a:gd name="connsiteX4" fmla="*/ 381000 w 7397750"/>
              <a:gd name="connsiteY4" fmla="*/ 146050 h 3327400"/>
              <a:gd name="connsiteX5" fmla="*/ 488950 w 7397750"/>
              <a:gd name="connsiteY5" fmla="*/ 120650 h 3327400"/>
              <a:gd name="connsiteX6" fmla="*/ 615950 w 7397750"/>
              <a:gd name="connsiteY6" fmla="*/ 114300 h 3327400"/>
              <a:gd name="connsiteX7" fmla="*/ 749300 w 7397750"/>
              <a:gd name="connsiteY7" fmla="*/ 133350 h 3327400"/>
              <a:gd name="connsiteX8" fmla="*/ 793750 w 7397750"/>
              <a:gd name="connsiteY8" fmla="*/ 171450 h 3327400"/>
              <a:gd name="connsiteX9" fmla="*/ 1054100 w 7397750"/>
              <a:gd name="connsiteY9" fmla="*/ 241300 h 3327400"/>
              <a:gd name="connsiteX10" fmla="*/ 1212850 w 7397750"/>
              <a:gd name="connsiteY10" fmla="*/ 330200 h 3327400"/>
              <a:gd name="connsiteX11" fmla="*/ 1397000 w 7397750"/>
              <a:gd name="connsiteY11" fmla="*/ 400050 h 3327400"/>
              <a:gd name="connsiteX12" fmla="*/ 1593850 w 7397750"/>
              <a:gd name="connsiteY12" fmla="*/ 393700 h 3327400"/>
              <a:gd name="connsiteX13" fmla="*/ 1720850 w 7397750"/>
              <a:gd name="connsiteY13" fmla="*/ 355600 h 3327400"/>
              <a:gd name="connsiteX14" fmla="*/ 1847850 w 7397750"/>
              <a:gd name="connsiteY14" fmla="*/ 425450 h 3327400"/>
              <a:gd name="connsiteX15" fmla="*/ 1873250 w 7397750"/>
              <a:gd name="connsiteY15" fmla="*/ 482600 h 3327400"/>
              <a:gd name="connsiteX16" fmla="*/ 1885950 w 7397750"/>
              <a:gd name="connsiteY16" fmla="*/ 539750 h 3327400"/>
              <a:gd name="connsiteX17" fmla="*/ 1993900 w 7397750"/>
              <a:gd name="connsiteY17" fmla="*/ 558800 h 3327400"/>
              <a:gd name="connsiteX18" fmla="*/ 2082800 w 7397750"/>
              <a:gd name="connsiteY18" fmla="*/ 539750 h 3327400"/>
              <a:gd name="connsiteX19" fmla="*/ 2235200 w 7397750"/>
              <a:gd name="connsiteY19" fmla="*/ 514350 h 3327400"/>
              <a:gd name="connsiteX20" fmla="*/ 2343150 w 7397750"/>
              <a:gd name="connsiteY20" fmla="*/ 533400 h 3327400"/>
              <a:gd name="connsiteX21" fmla="*/ 2482850 w 7397750"/>
              <a:gd name="connsiteY21" fmla="*/ 571500 h 3327400"/>
              <a:gd name="connsiteX22" fmla="*/ 2616200 w 7397750"/>
              <a:gd name="connsiteY22" fmla="*/ 615950 h 3327400"/>
              <a:gd name="connsiteX23" fmla="*/ 2844800 w 7397750"/>
              <a:gd name="connsiteY23" fmla="*/ 685800 h 3327400"/>
              <a:gd name="connsiteX24" fmla="*/ 2971800 w 7397750"/>
              <a:gd name="connsiteY24" fmla="*/ 762000 h 3327400"/>
              <a:gd name="connsiteX25" fmla="*/ 3098800 w 7397750"/>
              <a:gd name="connsiteY25" fmla="*/ 812800 h 3327400"/>
              <a:gd name="connsiteX26" fmla="*/ 3187700 w 7397750"/>
              <a:gd name="connsiteY26" fmla="*/ 825500 h 3327400"/>
              <a:gd name="connsiteX27" fmla="*/ 3251200 w 7397750"/>
              <a:gd name="connsiteY27" fmla="*/ 889000 h 3327400"/>
              <a:gd name="connsiteX28" fmla="*/ 3340100 w 7397750"/>
              <a:gd name="connsiteY28" fmla="*/ 908050 h 3327400"/>
              <a:gd name="connsiteX29" fmla="*/ 3429000 w 7397750"/>
              <a:gd name="connsiteY29" fmla="*/ 882650 h 3327400"/>
              <a:gd name="connsiteX30" fmla="*/ 3511550 w 7397750"/>
              <a:gd name="connsiteY30" fmla="*/ 939800 h 3327400"/>
              <a:gd name="connsiteX31" fmla="*/ 3492500 w 7397750"/>
              <a:gd name="connsiteY31" fmla="*/ 990600 h 3327400"/>
              <a:gd name="connsiteX32" fmla="*/ 3524250 w 7397750"/>
              <a:gd name="connsiteY32" fmla="*/ 1104900 h 3327400"/>
              <a:gd name="connsiteX33" fmla="*/ 3663950 w 7397750"/>
              <a:gd name="connsiteY33" fmla="*/ 1168400 h 3327400"/>
              <a:gd name="connsiteX34" fmla="*/ 3797300 w 7397750"/>
              <a:gd name="connsiteY34" fmla="*/ 1244600 h 3327400"/>
              <a:gd name="connsiteX35" fmla="*/ 3873500 w 7397750"/>
              <a:gd name="connsiteY35" fmla="*/ 1263650 h 3327400"/>
              <a:gd name="connsiteX36" fmla="*/ 3956050 w 7397750"/>
              <a:gd name="connsiteY36" fmla="*/ 1174750 h 3327400"/>
              <a:gd name="connsiteX37" fmla="*/ 3956050 w 7397750"/>
              <a:gd name="connsiteY37" fmla="*/ 1098550 h 3327400"/>
              <a:gd name="connsiteX38" fmla="*/ 4038600 w 7397750"/>
              <a:gd name="connsiteY38" fmla="*/ 1085850 h 3327400"/>
              <a:gd name="connsiteX39" fmla="*/ 4102100 w 7397750"/>
              <a:gd name="connsiteY39" fmla="*/ 1111250 h 3327400"/>
              <a:gd name="connsiteX40" fmla="*/ 4159250 w 7397750"/>
              <a:gd name="connsiteY40" fmla="*/ 1200150 h 3327400"/>
              <a:gd name="connsiteX41" fmla="*/ 4248150 w 7397750"/>
              <a:gd name="connsiteY41" fmla="*/ 1276350 h 3327400"/>
              <a:gd name="connsiteX42" fmla="*/ 4279900 w 7397750"/>
              <a:gd name="connsiteY42" fmla="*/ 1352550 h 3327400"/>
              <a:gd name="connsiteX43" fmla="*/ 4419600 w 7397750"/>
              <a:gd name="connsiteY43" fmla="*/ 1422400 h 3327400"/>
              <a:gd name="connsiteX44" fmla="*/ 4470400 w 7397750"/>
              <a:gd name="connsiteY44" fmla="*/ 1441450 h 3327400"/>
              <a:gd name="connsiteX45" fmla="*/ 4540250 w 7397750"/>
              <a:gd name="connsiteY45" fmla="*/ 1574800 h 3327400"/>
              <a:gd name="connsiteX46" fmla="*/ 4686300 w 7397750"/>
              <a:gd name="connsiteY46" fmla="*/ 1682750 h 3327400"/>
              <a:gd name="connsiteX47" fmla="*/ 4787900 w 7397750"/>
              <a:gd name="connsiteY47" fmla="*/ 1746250 h 3327400"/>
              <a:gd name="connsiteX48" fmla="*/ 4813300 w 7397750"/>
              <a:gd name="connsiteY48" fmla="*/ 1860550 h 3327400"/>
              <a:gd name="connsiteX49" fmla="*/ 4927600 w 7397750"/>
              <a:gd name="connsiteY49" fmla="*/ 1949450 h 3327400"/>
              <a:gd name="connsiteX50" fmla="*/ 5080000 w 7397750"/>
              <a:gd name="connsiteY50" fmla="*/ 2044700 h 3327400"/>
              <a:gd name="connsiteX51" fmla="*/ 5251450 w 7397750"/>
              <a:gd name="connsiteY51" fmla="*/ 2108200 h 3327400"/>
              <a:gd name="connsiteX52" fmla="*/ 5403850 w 7397750"/>
              <a:gd name="connsiteY52" fmla="*/ 2171700 h 3327400"/>
              <a:gd name="connsiteX53" fmla="*/ 5549900 w 7397750"/>
              <a:gd name="connsiteY53" fmla="*/ 2139950 h 3327400"/>
              <a:gd name="connsiteX54" fmla="*/ 5600700 w 7397750"/>
              <a:gd name="connsiteY54" fmla="*/ 2114550 h 3327400"/>
              <a:gd name="connsiteX55" fmla="*/ 5689600 w 7397750"/>
              <a:gd name="connsiteY55" fmla="*/ 2127250 h 3327400"/>
              <a:gd name="connsiteX56" fmla="*/ 5797550 w 7397750"/>
              <a:gd name="connsiteY56" fmla="*/ 2203450 h 3327400"/>
              <a:gd name="connsiteX57" fmla="*/ 5905500 w 7397750"/>
              <a:gd name="connsiteY57" fmla="*/ 2216150 h 3327400"/>
              <a:gd name="connsiteX58" fmla="*/ 6064250 w 7397750"/>
              <a:gd name="connsiteY58" fmla="*/ 2273300 h 3327400"/>
              <a:gd name="connsiteX59" fmla="*/ 6172200 w 7397750"/>
              <a:gd name="connsiteY59" fmla="*/ 2343150 h 3327400"/>
              <a:gd name="connsiteX60" fmla="*/ 6223000 w 7397750"/>
              <a:gd name="connsiteY60" fmla="*/ 2413000 h 3327400"/>
              <a:gd name="connsiteX61" fmla="*/ 6381750 w 7397750"/>
              <a:gd name="connsiteY61" fmla="*/ 2470150 h 3327400"/>
              <a:gd name="connsiteX62" fmla="*/ 6508750 w 7397750"/>
              <a:gd name="connsiteY62" fmla="*/ 2489200 h 3327400"/>
              <a:gd name="connsiteX63" fmla="*/ 6584950 w 7397750"/>
              <a:gd name="connsiteY63" fmla="*/ 2489200 h 3327400"/>
              <a:gd name="connsiteX64" fmla="*/ 6724650 w 7397750"/>
              <a:gd name="connsiteY64" fmla="*/ 2565400 h 3327400"/>
              <a:gd name="connsiteX65" fmla="*/ 6908800 w 7397750"/>
              <a:gd name="connsiteY65" fmla="*/ 2635250 h 3327400"/>
              <a:gd name="connsiteX66" fmla="*/ 7105650 w 7397750"/>
              <a:gd name="connsiteY66" fmla="*/ 2673350 h 3327400"/>
              <a:gd name="connsiteX67" fmla="*/ 7385050 w 7397750"/>
              <a:gd name="connsiteY67" fmla="*/ 2743200 h 3327400"/>
              <a:gd name="connsiteX68" fmla="*/ 7397750 w 7397750"/>
              <a:gd name="connsiteY68" fmla="*/ 2749550 h 3327400"/>
              <a:gd name="connsiteX69" fmla="*/ 7385119 w 7397750"/>
              <a:gd name="connsiteY69" fmla="*/ 3281362 h 3327400"/>
              <a:gd name="connsiteX70" fmla="*/ 5716656 w 7397750"/>
              <a:gd name="connsiteY70" fmla="*/ 3327400 h 3327400"/>
              <a:gd name="connsiteX71" fmla="*/ 5099119 w 7397750"/>
              <a:gd name="connsiteY71" fmla="*/ 3319462 h 3327400"/>
              <a:gd name="connsiteX72" fmla="*/ 2857500 w 7397750"/>
              <a:gd name="connsiteY72" fmla="*/ 3308350 h 3327400"/>
              <a:gd name="connsiteX73" fmla="*/ 906529 w 7397750"/>
              <a:gd name="connsiteY73" fmla="*/ 3322637 h 3327400"/>
              <a:gd name="connsiteX74" fmla="*/ 0 w 7397750"/>
              <a:gd name="connsiteY74" fmla="*/ 0 h 3327400"/>
              <a:gd name="connsiteX0" fmla="*/ 0 w 7400002"/>
              <a:gd name="connsiteY0" fmla="*/ 0 h 3333356"/>
              <a:gd name="connsiteX1" fmla="*/ 82550 w 7400002"/>
              <a:gd name="connsiteY1" fmla="*/ 63500 h 3333356"/>
              <a:gd name="connsiteX2" fmla="*/ 203200 w 7400002"/>
              <a:gd name="connsiteY2" fmla="*/ 95250 h 3333356"/>
              <a:gd name="connsiteX3" fmla="*/ 279400 w 7400002"/>
              <a:gd name="connsiteY3" fmla="*/ 120650 h 3333356"/>
              <a:gd name="connsiteX4" fmla="*/ 381000 w 7400002"/>
              <a:gd name="connsiteY4" fmla="*/ 146050 h 3333356"/>
              <a:gd name="connsiteX5" fmla="*/ 488950 w 7400002"/>
              <a:gd name="connsiteY5" fmla="*/ 120650 h 3333356"/>
              <a:gd name="connsiteX6" fmla="*/ 615950 w 7400002"/>
              <a:gd name="connsiteY6" fmla="*/ 114300 h 3333356"/>
              <a:gd name="connsiteX7" fmla="*/ 749300 w 7400002"/>
              <a:gd name="connsiteY7" fmla="*/ 133350 h 3333356"/>
              <a:gd name="connsiteX8" fmla="*/ 793750 w 7400002"/>
              <a:gd name="connsiteY8" fmla="*/ 171450 h 3333356"/>
              <a:gd name="connsiteX9" fmla="*/ 1054100 w 7400002"/>
              <a:gd name="connsiteY9" fmla="*/ 241300 h 3333356"/>
              <a:gd name="connsiteX10" fmla="*/ 1212850 w 7400002"/>
              <a:gd name="connsiteY10" fmla="*/ 330200 h 3333356"/>
              <a:gd name="connsiteX11" fmla="*/ 1397000 w 7400002"/>
              <a:gd name="connsiteY11" fmla="*/ 400050 h 3333356"/>
              <a:gd name="connsiteX12" fmla="*/ 1593850 w 7400002"/>
              <a:gd name="connsiteY12" fmla="*/ 393700 h 3333356"/>
              <a:gd name="connsiteX13" fmla="*/ 1720850 w 7400002"/>
              <a:gd name="connsiteY13" fmla="*/ 355600 h 3333356"/>
              <a:gd name="connsiteX14" fmla="*/ 1847850 w 7400002"/>
              <a:gd name="connsiteY14" fmla="*/ 425450 h 3333356"/>
              <a:gd name="connsiteX15" fmla="*/ 1873250 w 7400002"/>
              <a:gd name="connsiteY15" fmla="*/ 482600 h 3333356"/>
              <a:gd name="connsiteX16" fmla="*/ 1885950 w 7400002"/>
              <a:gd name="connsiteY16" fmla="*/ 539750 h 3333356"/>
              <a:gd name="connsiteX17" fmla="*/ 1993900 w 7400002"/>
              <a:gd name="connsiteY17" fmla="*/ 558800 h 3333356"/>
              <a:gd name="connsiteX18" fmla="*/ 2082800 w 7400002"/>
              <a:gd name="connsiteY18" fmla="*/ 539750 h 3333356"/>
              <a:gd name="connsiteX19" fmla="*/ 2235200 w 7400002"/>
              <a:gd name="connsiteY19" fmla="*/ 514350 h 3333356"/>
              <a:gd name="connsiteX20" fmla="*/ 2343150 w 7400002"/>
              <a:gd name="connsiteY20" fmla="*/ 533400 h 3333356"/>
              <a:gd name="connsiteX21" fmla="*/ 2482850 w 7400002"/>
              <a:gd name="connsiteY21" fmla="*/ 571500 h 3333356"/>
              <a:gd name="connsiteX22" fmla="*/ 2616200 w 7400002"/>
              <a:gd name="connsiteY22" fmla="*/ 615950 h 3333356"/>
              <a:gd name="connsiteX23" fmla="*/ 2844800 w 7400002"/>
              <a:gd name="connsiteY23" fmla="*/ 685800 h 3333356"/>
              <a:gd name="connsiteX24" fmla="*/ 2971800 w 7400002"/>
              <a:gd name="connsiteY24" fmla="*/ 762000 h 3333356"/>
              <a:gd name="connsiteX25" fmla="*/ 3098800 w 7400002"/>
              <a:gd name="connsiteY25" fmla="*/ 812800 h 3333356"/>
              <a:gd name="connsiteX26" fmla="*/ 3187700 w 7400002"/>
              <a:gd name="connsiteY26" fmla="*/ 825500 h 3333356"/>
              <a:gd name="connsiteX27" fmla="*/ 3251200 w 7400002"/>
              <a:gd name="connsiteY27" fmla="*/ 889000 h 3333356"/>
              <a:gd name="connsiteX28" fmla="*/ 3340100 w 7400002"/>
              <a:gd name="connsiteY28" fmla="*/ 908050 h 3333356"/>
              <a:gd name="connsiteX29" fmla="*/ 3429000 w 7400002"/>
              <a:gd name="connsiteY29" fmla="*/ 882650 h 3333356"/>
              <a:gd name="connsiteX30" fmla="*/ 3511550 w 7400002"/>
              <a:gd name="connsiteY30" fmla="*/ 939800 h 3333356"/>
              <a:gd name="connsiteX31" fmla="*/ 3492500 w 7400002"/>
              <a:gd name="connsiteY31" fmla="*/ 990600 h 3333356"/>
              <a:gd name="connsiteX32" fmla="*/ 3524250 w 7400002"/>
              <a:gd name="connsiteY32" fmla="*/ 1104900 h 3333356"/>
              <a:gd name="connsiteX33" fmla="*/ 3663950 w 7400002"/>
              <a:gd name="connsiteY33" fmla="*/ 1168400 h 3333356"/>
              <a:gd name="connsiteX34" fmla="*/ 3797300 w 7400002"/>
              <a:gd name="connsiteY34" fmla="*/ 1244600 h 3333356"/>
              <a:gd name="connsiteX35" fmla="*/ 3873500 w 7400002"/>
              <a:gd name="connsiteY35" fmla="*/ 1263650 h 3333356"/>
              <a:gd name="connsiteX36" fmla="*/ 3956050 w 7400002"/>
              <a:gd name="connsiteY36" fmla="*/ 1174750 h 3333356"/>
              <a:gd name="connsiteX37" fmla="*/ 3956050 w 7400002"/>
              <a:gd name="connsiteY37" fmla="*/ 1098550 h 3333356"/>
              <a:gd name="connsiteX38" fmla="*/ 4038600 w 7400002"/>
              <a:gd name="connsiteY38" fmla="*/ 1085850 h 3333356"/>
              <a:gd name="connsiteX39" fmla="*/ 4102100 w 7400002"/>
              <a:gd name="connsiteY39" fmla="*/ 1111250 h 3333356"/>
              <a:gd name="connsiteX40" fmla="*/ 4159250 w 7400002"/>
              <a:gd name="connsiteY40" fmla="*/ 1200150 h 3333356"/>
              <a:gd name="connsiteX41" fmla="*/ 4248150 w 7400002"/>
              <a:gd name="connsiteY41" fmla="*/ 1276350 h 3333356"/>
              <a:gd name="connsiteX42" fmla="*/ 4279900 w 7400002"/>
              <a:gd name="connsiteY42" fmla="*/ 1352550 h 3333356"/>
              <a:gd name="connsiteX43" fmla="*/ 4419600 w 7400002"/>
              <a:gd name="connsiteY43" fmla="*/ 1422400 h 3333356"/>
              <a:gd name="connsiteX44" fmla="*/ 4470400 w 7400002"/>
              <a:gd name="connsiteY44" fmla="*/ 1441450 h 3333356"/>
              <a:gd name="connsiteX45" fmla="*/ 4540250 w 7400002"/>
              <a:gd name="connsiteY45" fmla="*/ 1574800 h 3333356"/>
              <a:gd name="connsiteX46" fmla="*/ 4686300 w 7400002"/>
              <a:gd name="connsiteY46" fmla="*/ 1682750 h 3333356"/>
              <a:gd name="connsiteX47" fmla="*/ 4787900 w 7400002"/>
              <a:gd name="connsiteY47" fmla="*/ 1746250 h 3333356"/>
              <a:gd name="connsiteX48" fmla="*/ 4813300 w 7400002"/>
              <a:gd name="connsiteY48" fmla="*/ 1860550 h 3333356"/>
              <a:gd name="connsiteX49" fmla="*/ 4927600 w 7400002"/>
              <a:gd name="connsiteY49" fmla="*/ 1949450 h 3333356"/>
              <a:gd name="connsiteX50" fmla="*/ 5080000 w 7400002"/>
              <a:gd name="connsiteY50" fmla="*/ 2044700 h 3333356"/>
              <a:gd name="connsiteX51" fmla="*/ 5251450 w 7400002"/>
              <a:gd name="connsiteY51" fmla="*/ 2108200 h 3333356"/>
              <a:gd name="connsiteX52" fmla="*/ 5403850 w 7400002"/>
              <a:gd name="connsiteY52" fmla="*/ 2171700 h 3333356"/>
              <a:gd name="connsiteX53" fmla="*/ 5549900 w 7400002"/>
              <a:gd name="connsiteY53" fmla="*/ 2139950 h 3333356"/>
              <a:gd name="connsiteX54" fmla="*/ 5600700 w 7400002"/>
              <a:gd name="connsiteY54" fmla="*/ 2114550 h 3333356"/>
              <a:gd name="connsiteX55" fmla="*/ 5689600 w 7400002"/>
              <a:gd name="connsiteY55" fmla="*/ 2127250 h 3333356"/>
              <a:gd name="connsiteX56" fmla="*/ 5797550 w 7400002"/>
              <a:gd name="connsiteY56" fmla="*/ 2203450 h 3333356"/>
              <a:gd name="connsiteX57" fmla="*/ 5905500 w 7400002"/>
              <a:gd name="connsiteY57" fmla="*/ 2216150 h 3333356"/>
              <a:gd name="connsiteX58" fmla="*/ 6064250 w 7400002"/>
              <a:gd name="connsiteY58" fmla="*/ 2273300 h 3333356"/>
              <a:gd name="connsiteX59" fmla="*/ 6172200 w 7400002"/>
              <a:gd name="connsiteY59" fmla="*/ 2343150 h 3333356"/>
              <a:gd name="connsiteX60" fmla="*/ 6223000 w 7400002"/>
              <a:gd name="connsiteY60" fmla="*/ 2413000 h 3333356"/>
              <a:gd name="connsiteX61" fmla="*/ 6381750 w 7400002"/>
              <a:gd name="connsiteY61" fmla="*/ 2470150 h 3333356"/>
              <a:gd name="connsiteX62" fmla="*/ 6508750 w 7400002"/>
              <a:gd name="connsiteY62" fmla="*/ 2489200 h 3333356"/>
              <a:gd name="connsiteX63" fmla="*/ 6584950 w 7400002"/>
              <a:gd name="connsiteY63" fmla="*/ 2489200 h 3333356"/>
              <a:gd name="connsiteX64" fmla="*/ 6724650 w 7400002"/>
              <a:gd name="connsiteY64" fmla="*/ 2565400 h 3333356"/>
              <a:gd name="connsiteX65" fmla="*/ 6908800 w 7400002"/>
              <a:gd name="connsiteY65" fmla="*/ 2635250 h 3333356"/>
              <a:gd name="connsiteX66" fmla="*/ 7105650 w 7400002"/>
              <a:gd name="connsiteY66" fmla="*/ 2673350 h 3333356"/>
              <a:gd name="connsiteX67" fmla="*/ 7385050 w 7400002"/>
              <a:gd name="connsiteY67" fmla="*/ 2743200 h 3333356"/>
              <a:gd name="connsiteX68" fmla="*/ 7397750 w 7400002"/>
              <a:gd name="connsiteY68" fmla="*/ 2749550 h 3333356"/>
              <a:gd name="connsiteX69" fmla="*/ 7399406 w 7400002"/>
              <a:gd name="connsiteY69" fmla="*/ 3328987 h 3333356"/>
              <a:gd name="connsiteX70" fmla="*/ 5716656 w 7400002"/>
              <a:gd name="connsiteY70" fmla="*/ 3327400 h 3333356"/>
              <a:gd name="connsiteX71" fmla="*/ 5099119 w 7400002"/>
              <a:gd name="connsiteY71" fmla="*/ 3319462 h 3333356"/>
              <a:gd name="connsiteX72" fmla="*/ 2857500 w 7400002"/>
              <a:gd name="connsiteY72" fmla="*/ 3308350 h 3333356"/>
              <a:gd name="connsiteX73" fmla="*/ 906529 w 7400002"/>
              <a:gd name="connsiteY73" fmla="*/ 3322637 h 3333356"/>
              <a:gd name="connsiteX74" fmla="*/ 0 w 7400002"/>
              <a:gd name="connsiteY74" fmla="*/ 0 h 3333356"/>
              <a:gd name="connsiteX0" fmla="*/ 0 w 7399406"/>
              <a:gd name="connsiteY0" fmla="*/ 0 h 3328987"/>
              <a:gd name="connsiteX1" fmla="*/ 82550 w 7399406"/>
              <a:gd name="connsiteY1" fmla="*/ 63500 h 3328987"/>
              <a:gd name="connsiteX2" fmla="*/ 203200 w 7399406"/>
              <a:gd name="connsiteY2" fmla="*/ 95250 h 3328987"/>
              <a:gd name="connsiteX3" fmla="*/ 279400 w 7399406"/>
              <a:gd name="connsiteY3" fmla="*/ 120650 h 3328987"/>
              <a:gd name="connsiteX4" fmla="*/ 381000 w 7399406"/>
              <a:gd name="connsiteY4" fmla="*/ 146050 h 3328987"/>
              <a:gd name="connsiteX5" fmla="*/ 488950 w 7399406"/>
              <a:gd name="connsiteY5" fmla="*/ 120650 h 3328987"/>
              <a:gd name="connsiteX6" fmla="*/ 615950 w 7399406"/>
              <a:gd name="connsiteY6" fmla="*/ 114300 h 3328987"/>
              <a:gd name="connsiteX7" fmla="*/ 749300 w 7399406"/>
              <a:gd name="connsiteY7" fmla="*/ 133350 h 3328987"/>
              <a:gd name="connsiteX8" fmla="*/ 793750 w 7399406"/>
              <a:gd name="connsiteY8" fmla="*/ 171450 h 3328987"/>
              <a:gd name="connsiteX9" fmla="*/ 1054100 w 7399406"/>
              <a:gd name="connsiteY9" fmla="*/ 241300 h 3328987"/>
              <a:gd name="connsiteX10" fmla="*/ 1212850 w 7399406"/>
              <a:gd name="connsiteY10" fmla="*/ 330200 h 3328987"/>
              <a:gd name="connsiteX11" fmla="*/ 1397000 w 7399406"/>
              <a:gd name="connsiteY11" fmla="*/ 400050 h 3328987"/>
              <a:gd name="connsiteX12" fmla="*/ 1593850 w 7399406"/>
              <a:gd name="connsiteY12" fmla="*/ 393700 h 3328987"/>
              <a:gd name="connsiteX13" fmla="*/ 1720850 w 7399406"/>
              <a:gd name="connsiteY13" fmla="*/ 355600 h 3328987"/>
              <a:gd name="connsiteX14" fmla="*/ 1847850 w 7399406"/>
              <a:gd name="connsiteY14" fmla="*/ 425450 h 3328987"/>
              <a:gd name="connsiteX15" fmla="*/ 1873250 w 7399406"/>
              <a:gd name="connsiteY15" fmla="*/ 482600 h 3328987"/>
              <a:gd name="connsiteX16" fmla="*/ 1885950 w 7399406"/>
              <a:gd name="connsiteY16" fmla="*/ 539750 h 3328987"/>
              <a:gd name="connsiteX17" fmla="*/ 1993900 w 7399406"/>
              <a:gd name="connsiteY17" fmla="*/ 558800 h 3328987"/>
              <a:gd name="connsiteX18" fmla="*/ 2082800 w 7399406"/>
              <a:gd name="connsiteY18" fmla="*/ 539750 h 3328987"/>
              <a:gd name="connsiteX19" fmla="*/ 2235200 w 7399406"/>
              <a:gd name="connsiteY19" fmla="*/ 514350 h 3328987"/>
              <a:gd name="connsiteX20" fmla="*/ 2343150 w 7399406"/>
              <a:gd name="connsiteY20" fmla="*/ 533400 h 3328987"/>
              <a:gd name="connsiteX21" fmla="*/ 2482850 w 7399406"/>
              <a:gd name="connsiteY21" fmla="*/ 571500 h 3328987"/>
              <a:gd name="connsiteX22" fmla="*/ 2616200 w 7399406"/>
              <a:gd name="connsiteY22" fmla="*/ 615950 h 3328987"/>
              <a:gd name="connsiteX23" fmla="*/ 2844800 w 7399406"/>
              <a:gd name="connsiteY23" fmla="*/ 685800 h 3328987"/>
              <a:gd name="connsiteX24" fmla="*/ 2971800 w 7399406"/>
              <a:gd name="connsiteY24" fmla="*/ 762000 h 3328987"/>
              <a:gd name="connsiteX25" fmla="*/ 3098800 w 7399406"/>
              <a:gd name="connsiteY25" fmla="*/ 812800 h 3328987"/>
              <a:gd name="connsiteX26" fmla="*/ 3187700 w 7399406"/>
              <a:gd name="connsiteY26" fmla="*/ 825500 h 3328987"/>
              <a:gd name="connsiteX27" fmla="*/ 3251200 w 7399406"/>
              <a:gd name="connsiteY27" fmla="*/ 889000 h 3328987"/>
              <a:gd name="connsiteX28" fmla="*/ 3340100 w 7399406"/>
              <a:gd name="connsiteY28" fmla="*/ 908050 h 3328987"/>
              <a:gd name="connsiteX29" fmla="*/ 3429000 w 7399406"/>
              <a:gd name="connsiteY29" fmla="*/ 882650 h 3328987"/>
              <a:gd name="connsiteX30" fmla="*/ 3511550 w 7399406"/>
              <a:gd name="connsiteY30" fmla="*/ 939800 h 3328987"/>
              <a:gd name="connsiteX31" fmla="*/ 3492500 w 7399406"/>
              <a:gd name="connsiteY31" fmla="*/ 990600 h 3328987"/>
              <a:gd name="connsiteX32" fmla="*/ 3524250 w 7399406"/>
              <a:gd name="connsiteY32" fmla="*/ 1104900 h 3328987"/>
              <a:gd name="connsiteX33" fmla="*/ 3663950 w 7399406"/>
              <a:gd name="connsiteY33" fmla="*/ 1168400 h 3328987"/>
              <a:gd name="connsiteX34" fmla="*/ 3797300 w 7399406"/>
              <a:gd name="connsiteY34" fmla="*/ 1244600 h 3328987"/>
              <a:gd name="connsiteX35" fmla="*/ 3873500 w 7399406"/>
              <a:gd name="connsiteY35" fmla="*/ 1263650 h 3328987"/>
              <a:gd name="connsiteX36" fmla="*/ 3956050 w 7399406"/>
              <a:gd name="connsiteY36" fmla="*/ 1174750 h 3328987"/>
              <a:gd name="connsiteX37" fmla="*/ 3956050 w 7399406"/>
              <a:gd name="connsiteY37" fmla="*/ 1098550 h 3328987"/>
              <a:gd name="connsiteX38" fmla="*/ 4038600 w 7399406"/>
              <a:gd name="connsiteY38" fmla="*/ 1085850 h 3328987"/>
              <a:gd name="connsiteX39" fmla="*/ 4102100 w 7399406"/>
              <a:gd name="connsiteY39" fmla="*/ 1111250 h 3328987"/>
              <a:gd name="connsiteX40" fmla="*/ 4159250 w 7399406"/>
              <a:gd name="connsiteY40" fmla="*/ 1200150 h 3328987"/>
              <a:gd name="connsiteX41" fmla="*/ 4248150 w 7399406"/>
              <a:gd name="connsiteY41" fmla="*/ 1276350 h 3328987"/>
              <a:gd name="connsiteX42" fmla="*/ 4279900 w 7399406"/>
              <a:gd name="connsiteY42" fmla="*/ 1352550 h 3328987"/>
              <a:gd name="connsiteX43" fmla="*/ 4419600 w 7399406"/>
              <a:gd name="connsiteY43" fmla="*/ 1422400 h 3328987"/>
              <a:gd name="connsiteX44" fmla="*/ 4470400 w 7399406"/>
              <a:gd name="connsiteY44" fmla="*/ 1441450 h 3328987"/>
              <a:gd name="connsiteX45" fmla="*/ 4540250 w 7399406"/>
              <a:gd name="connsiteY45" fmla="*/ 1574800 h 3328987"/>
              <a:gd name="connsiteX46" fmla="*/ 4686300 w 7399406"/>
              <a:gd name="connsiteY46" fmla="*/ 1682750 h 3328987"/>
              <a:gd name="connsiteX47" fmla="*/ 4787900 w 7399406"/>
              <a:gd name="connsiteY47" fmla="*/ 1746250 h 3328987"/>
              <a:gd name="connsiteX48" fmla="*/ 4813300 w 7399406"/>
              <a:gd name="connsiteY48" fmla="*/ 1860550 h 3328987"/>
              <a:gd name="connsiteX49" fmla="*/ 4927600 w 7399406"/>
              <a:gd name="connsiteY49" fmla="*/ 1949450 h 3328987"/>
              <a:gd name="connsiteX50" fmla="*/ 5080000 w 7399406"/>
              <a:gd name="connsiteY50" fmla="*/ 2044700 h 3328987"/>
              <a:gd name="connsiteX51" fmla="*/ 5251450 w 7399406"/>
              <a:gd name="connsiteY51" fmla="*/ 2108200 h 3328987"/>
              <a:gd name="connsiteX52" fmla="*/ 5403850 w 7399406"/>
              <a:gd name="connsiteY52" fmla="*/ 2171700 h 3328987"/>
              <a:gd name="connsiteX53" fmla="*/ 5549900 w 7399406"/>
              <a:gd name="connsiteY53" fmla="*/ 2139950 h 3328987"/>
              <a:gd name="connsiteX54" fmla="*/ 5600700 w 7399406"/>
              <a:gd name="connsiteY54" fmla="*/ 2114550 h 3328987"/>
              <a:gd name="connsiteX55" fmla="*/ 5689600 w 7399406"/>
              <a:gd name="connsiteY55" fmla="*/ 2127250 h 3328987"/>
              <a:gd name="connsiteX56" fmla="*/ 5797550 w 7399406"/>
              <a:gd name="connsiteY56" fmla="*/ 2203450 h 3328987"/>
              <a:gd name="connsiteX57" fmla="*/ 5905500 w 7399406"/>
              <a:gd name="connsiteY57" fmla="*/ 2216150 h 3328987"/>
              <a:gd name="connsiteX58" fmla="*/ 6064250 w 7399406"/>
              <a:gd name="connsiteY58" fmla="*/ 2273300 h 3328987"/>
              <a:gd name="connsiteX59" fmla="*/ 6172200 w 7399406"/>
              <a:gd name="connsiteY59" fmla="*/ 2343150 h 3328987"/>
              <a:gd name="connsiteX60" fmla="*/ 6223000 w 7399406"/>
              <a:gd name="connsiteY60" fmla="*/ 2413000 h 3328987"/>
              <a:gd name="connsiteX61" fmla="*/ 6381750 w 7399406"/>
              <a:gd name="connsiteY61" fmla="*/ 2470150 h 3328987"/>
              <a:gd name="connsiteX62" fmla="*/ 6508750 w 7399406"/>
              <a:gd name="connsiteY62" fmla="*/ 2489200 h 3328987"/>
              <a:gd name="connsiteX63" fmla="*/ 6584950 w 7399406"/>
              <a:gd name="connsiteY63" fmla="*/ 2489200 h 3328987"/>
              <a:gd name="connsiteX64" fmla="*/ 6724650 w 7399406"/>
              <a:gd name="connsiteY64" fmla="*/ 2565400 h 3328987"/>
              <a:gd name="connsiteX65" fmla="*/ 6908800 w 7399406"/>
              <a:gd name="connsiteY65" fmla="*/ 2635250 h 3328987"/>
              <a:gd name="connsiteX66" fmla="*/ 7105650 w 7399406"/>
              <a:gd name="connsiteY66" fmla="*/ 2673350 h 3328987"/>
              <a:gd name="connsiteX67" fmla="*/ 7385050 w 7399406"/>
              <a:gd name="connsiteY67" fmla="*/ 2743200 h 3328987"/>
              <a:gd name="connsiteX68" fmla="*/ 7397750 w 7399406"/>
              <a:gd name="connsiteY68" fmla="*/ 2749550 h 3328987"/>
              <a:gd name="connsiteX69" fmla="*/ 7399406 w 7399406"/>
              <a:gd name="connsiteY69" fmla="*/ 3328987 h 3328987"/>
              <a:gd name="connsiteX70" fmla="*/ 5716656 w 7399406"/>
              <a:gd name="connsiteY70" fmla="*/ 3327400 h 3328987"/>
              <a:gd name="connsiteX71" fmla="*/ 5099119 w 7399406"/>
              <a:gd name="connsiteY71" fmla="*/ 3319462 h 3328987"/>
              <a:gd name="connsiteX72" fmla="*/ 2857500 w 7399406"/>
              <a:gd name="connsiteY72" fmla="*/ 3308350 h 3328987"/>
              <a:gd name="connsiteX73" fmla="*/ 906529 w 7399406"/>
              <a:gd name="connsiteY73" fmla="*/ 3322637 h 3328987"/>
              <a:gd name="connsiteX74" fmla="*/ 0 w 7399406"/>
              <a:gd name="connsiteY74" fmla="*/ 0 h 3328987"/>
              <a:gd name="connsiteX0" fmla="*/ 0 w 7399406"/>
              <a:gd name="connsiteY0" fmla="*/ 0 h 3328987"/>
              <a:gd name="connsiteX1" fmla="*/ 82550 w 7399406"/>
              <a:gd name="connsiteY1" fmla="*/ 63500 h 3328987"/>
              <a:gd name="connsiteX2" fmla="*/ 203200 w 7399406"/>
              <a:gd name="connsiteY2" fmla="*/ 95250 h 3328987"/>
              <a:gd name="connsiteX3" fmla="*/ 279400 w 7399406"/>
              <a:gd name="connsiteY3" fmla="*/ 120650 h 3328987"/>
              <a:gd name="connsiteX4" fmla="*/ 381000 w 7399406"/>
              <a:gd name="connsiteY4" fmla="*/ 146050 h 3328987"/>
              <a:gd name="connsiteX5" fmla="*/ 488950 w 7399406"/>
              <a:gd name="connsiteY5" fmla="*/ 120650 h 3328987"/>
              <a:gd name="connsiteX6" fmla="*/ 615950 w 7399406"/>
              <a:gd name="connsiteY6" fmla="*/ 114300 h 3328987"/>
              <a:gd name="connsiteX7" fmla="*/ 749300 w 7399406"/>
              <a:gd name="connsiteY7" fmla="*/ 133350 h 3328987"/>
              <a:gd name="connsiteX8" fmla="*/ 793750 w 7399406"/>
              <a:gd name="connsiteY8" fmla="*/ 171450 h 3328987"/>
              <a:gd name="connsiteX9" fmla="*/ 1054100 w 7399406"/>
              <a:gd name="connsiteY9" fmla="*/ 241300 h 3328987"/>
              <a:gd name="connsiteX10" fmla="*/ 1212850 w 7399406"/>
              <a:gd name="connsiteY10" fmla="*/ 330200 h 3328987"/>
              <a:gd name="connsiteX11" fmla="*/ 1397000 w 7399406"/>
              <a:gd name="connsiteY11" fmla="*/ 400050 h 3328987"/>
              <a:gd name="connsiteX12" fmla="*/ 1593850 w 7399406"/>
              <a:gd name="connsiteY12" fmla="*/ 393700 h 3328987"/>
              <a:gd name="connsiteX13" fmla="*/ 1720850 w 7399406"/>
              <a:gd name="connsiteY13" fmla="*/ 355600 h 3328987"/>
              <a:gd name="connsiteX14" fmla="*/ 1847850 w 7399406"/>
              <a:gd name="connsiteY14" fmla="*/ 425450 h 3328987"/>
              <a:gd name="connsiteX15" fmla="*/ 1873250 w 7399406"/>
              <a:gd name="connsiteY15" fmla="*/ 482600 h 3328987"/>
              <a:gd name="connsiteX16" fmla="*/ 1885950 w 7399406"/>
              <a:gd name="connsiteY16" fmla="*/ 539750 h 3328987"/>
              <a:gd name="connsiteX17" fmla="*/ 1993900 w 7399406"/>
              <a:gd name="connsiteY17" fmla="*/ 558800 h 3328987"/>
              <a:gd name="connsiteX18" fmla="*/ 2082800 w 7399406"/>
              <a:gd name="connsiteY18" fmla="*/ 539750 h 3328987"/>
              <a:gd name="connsiteX19" fmla="*/ 2235200 w 7399406"/>
              <a:gd name="connsiteY19" fmla="*/ 514350 h 3328987"/>
              <a:gd name="connsiteX20" fmla="*/ 2343150 w 7399406"/>
              <a:gd name="connsiteY20" fmla="*/ 533400 h 3328987"/>
              <a:gd name="connsiteX21" fmla="*/ 2482850 w 7399406"/>
              <a:gd name="connsiteY21" fmla="*/ 571500 h 3328987"/>
              <a:gd name="connsiteX22" fmla="*/ 2616200 w 7399406"/>
              <a:gd name="connsiteY22" fmla="*/ 615950 h 3328987"/>
              <a:gd name="connsiteX23" fmla="*/ 2844800 w 7399406"/>
              <a:gd name="connsiteY23" fmla="*/ 685800 h 3328987"/>
              <a:gd name="connsiteX24" fmla="*/ 2971800 w 7399406"/>
              <a:gd name="connsiteY24" fmla="*/ 762000 h 3328987"/>
              <a:gd name="connsiteX25" fmla="*/ 3098800 w 7399406"/>
              <a:gd name="connsiteY25" fmla="*/ 812800 h 3328987"/>
              <a:gd name="connsiteX26" fmla="*/ 3187700 w 7399406"/>
              <a:gd name="connsiteY26" fmla="*/ 825500 h 3328987"/>
              <a:gd name="connsiteX27" fmla="*/ 3251200 w 7399406"/>
              <a:gd name="connsiteY27" fmla="*/ 889000 h 3328987"/>
              <a:gd name="connsiteX28" fmla="*/ 3340100 w 7399406"/>
              <a:gd name="connsiteY28" fmla="*/ 908050 h 3328987"/>
              <a:gd name="connsiteX29" fmla="*/ 3429000 w 7399406"/>
              <a:gd name="connsiteY29" fmla="*/ 882650 h 3328987"/>
              <a:gd name="connsiteX30" fmla="*/ 3511550 w 7399406"/>
              <a:gd name="connsiteY30" fmla="*/ 939800 h 3328987"/>
              <a:gd name="connsiteX31" fmla="*/ 3492500 w 7399406"/>
              <a:gd name="connsiteY31" fmla="*/ 990600 h 3328987"/>
              <a:gd name="connsiteX32" fmla="*/ 3524250 w 7399406"/>
              <a:gd name="connsiteY32" fmla="*/ 1104900 h 3328987"/>
              <a:gd name="connsiteX33" fmla="*/ 3663950 w 7399406"/>
              <a:gd name="connsiteY33" fmla="*/ 1168400 h 3328987"/>
              <a:gd name="connsiteX34" fmla="*/ 3797300 w 7399406"/>
              <a:gd name="connsiteY34" fmla="*/ 1244600 h 3328987"/>
              <a:gd name="connsiteX35" fmla="*/ 3873500 w 7399406"/>
              <a:gd name="connsiteY35" fmla="*/ 1263650 h 3328987"/>
              <a:gd name="connsiteX36" fmla="*/ 3956050 w 7399406"/>
              <a:gd name="connsiteY36" fmla="*/ 1174750 h 3328987"/>
              <a:gd name="connsiteX37" fmla="*/ 3956050 w 7399406"/>
              <a:gd name="connsiteY37" fmla="*/ 1098550 h 3328987"/>
              <a:gd name="connsiteX38" fmla="*/ 4038600 w 7399406"/>
              <a:gd name="connsiteY38" fmla="*/ 1085850 h 3328987"/>
              <a:gd name="connsiteX39" fmla="*/ 4102100 w 7399406"/>
              <a:gd name="connsiteY39" fmla="*/ 1111250 h 3328987"/>
              <a:gd name="connsiteX40" fmla="*/ 4159250 w 7399406"/>
              <a:gd name="connsiteY40" fmla="*/ 1200150 h 3328987"/>
              <a:gd name="connsiteX41" fmla="*/ 4248150 w 7399406"/>
              <a:gd name="connsiteY41" fmla="*/ 1276350 h 3328987"/>
              <a:gd name="connsiteX42" fmla="*/ 4279900 w 7399406"/>
              <a:gd name="connsiteY42" fmla="*/ 1352550 h 3328987"/>
              <a:gd name="connsiteX43" fmla="*/ 4419600 w 7399406"/>
              <a:gd name="connsiteY43" fmla="*/ 1422400 h 3328987"/>
              <a:gd name="connsiteX44" fmla="*/ 4470400 w 7399406"/>
              <a:gd name="connsiteY44" fmla="*/ 1441450 h 3328987"/>
              <a:gd name="connsiteX45" fmla="*/ 4540250 w 7399406"/>
              <a:gd name="connsiteY45" fmla="*/ 1574800 h 3328987"/>
              <a:gd name="connsiteX46" fmla="*/ 4686300 w 7399406"/>
              <a:gd name="connsiteY46" fmla="*/ 1682750 h 3328987"/>
              <a:gd name="connsiteX47" fmla="*/ 4787900 w 7399406"/>
              <a:gd name="connsiteY47" fmla="*/ 1746250 h 3328987"/>
              <a:gd name="connsiteX48" fmla="*/ 4813300 w 7399406"/>
              <a:gd name="connsiteY48" fmla="*/ 1860550 h 3328987"/>
              <a:gd name="connsiteX49" fmla="*/ 4927600 w 7399406"/>
              <a:gd name="connsiteY49" fmla="*/ 1949450 h 3328987"/>
              <a:gd name="connsiteX50" fmla="*/ 5080000 w 7399406"/>
              <a:gd name="connsiteY50" fmla="*/ 2044700 h 3328987"/>
              <a:gd name="connsiteX51" fmla="*/ 5251450 w 7399406"/>
              <a:gd name="connsiteY51" fmla="*/ 2108200 h 3328987"/>
              <a:gd name="connsiteX52" fmla="*/ 5403850 w 7399406"/>
              <a:gd name="connsiteY52" fmla="*/ 2171700 h 3328987"/>
              <a:gd name="connsiteX53" fmla="*/ 5549900 w 7399406"/>
              <a:gd name="connsiteY53" fmla="*/ 2139950 h 3328987"/>
              <a:gd name="connsiteX54" fmla="*/ 5600700 w 7399406"/>
              <a:gd name="connsiteY54" fmla="*/ 2114550 h 3328987"/>
              <a:gd name="connsiteX55" fmla="*/ 5689600 w 7399406"/>
              <a:gd name="connsiteY55" fmla="*/ 2127250 h 3328987"/>
              <a:gd name="connsiteX56" fmla="*/ 5797550 w 7399406"/>
              <a:gd name="connsiteY56" fmla="*/ 2203450 h 3328987"/>
              <a:gd name="connsiteX57" fmla="*/ 5905500 w 7399406"/>
              <a:gd name="connsiteY57" fmla="*/ 2216150 h 3328987"/>
              <a:gd name="connsiteX58" fmla="*/ 6064250 w 7399406"/>
              <a:gd name="connsiteY58" fmla="*/ 2273300 h 3328987"/>
              <a:gd name="connsiteX59" fmla="*/ 6172200 w 7399406"/>
              <a:gd name="connsiteY59" fmla="*/ 2343150 h 3328987"/>
              <a:gd name="connsiteX60" fmla="*/ 6223000 w 7399406"/>
              <a:gd name="connsiteY60" fmla="*/ 2413000 h 3328987"/>
              <a:gd name="connsiteX61" fmla="*/ 6381750 w 7399406"/>
              <a:gd name="connsiteY61" fmla="*/ 2470150 h 3328987"/>
              <a:gd name="connsiteX62" fmla="*/ 6508750 w 7399406"/>
              <a:gd name="connsiteY62" fmla="*/ 2489200 h 3328987"/>
              <a:gd name="connsiteX63" fmla="*/ 6584950 w 7399406"/>
              <a:gd name="connsiteY63" fmla="*/ 2489200 h 3328987"/>
              <a:gd name="connsiteX64" fmla="*/ 6724650 w 7399406"/>
              <a:gd name="connsiteY64" fmla="*/ 2565400 h 3328987"/>
              <a:gd name="connsiteX65" fmla="*/ 6908800 w 7399406"/>
              <a:gd name="connsiteY65" fmla="*/ 2635250 h 3328987"/>
              <a:gd name="connsiteX66" fmla="*/ 7105650 w 7399406"/>
              <a:gd name="connsiteY66" fmla="*/ 2673350 h 3328987"/>
              <a:gd name="connsiteX67" fmla="*/ 7385050 w 7399406"/>
              <a:gd name="connsiteY67" fmla="*/ 2743200 h 3328987"/>
              <a:gd name="connsiteX68" fmla="*/ 7397750 w 7399406"/>
              <a:gd name="connsiteY68" fmla="*/ 2749550 h 3328987"/>
              <a:gd name="connsiteX69" fmla="*/ 7399406 w 7399406"/>
              <a:gd name="connsiteY69" fmla="*/ 3328987 h 3328987"/>
              <a:gd name="connsiteX70" fmla="*/ 5716656 w 7399406"/>
              <a:gd name="connsiteY70" fmla="*/ 3327400 h 3328987"/>
              <a:gd name="connsiteX71" fmla="*/ 5099119 w 7399406"/>
              <a:gd name="connsiteY71" fmla="*/ 3319462 h 3328987"/>
              <a:gd name="connsiteX72" fmla="*/ 2857500 w 7399406"/>
              <a:gd name="connsiteY72" fmla="*/ 3308350 h 3328987"/>
              <a:gd name="connsiteX73" fmla="*/ 906529 w 7399406"/>
              <a:gd name="connsiteY73" fmla="*/ 3322637 h 3328987"/>
              <a:gd name="connsiteX74" fmla="*/ 763655 w 7399406"/>
              <a:gd name="connsiteY74" fmla="*/ 2822576 h 3328987"/>
              <a:gd name="connsiteX75" fmla="*/ 0 w 7399406"/>
              <a:gd name="connsiteY75" fmla="*/ 0 h 3328987"/>
              <a:gd name="connsiteX0" fmla="*/ 0 w 7399406"/>
              <a:gd name="connsiteY0" fmla="*/ 0 h 3328987"/>
              <a:gd name="connsiteX1" fmla="*/ 82550 w 7399406"/>
              <a:gd name="connsiteY1" fmla="*/ 63500 h 3328987"/>
              <a:gd name="connsiteX2" fmla="*/ 203200 w 7399406"/>
              <a:gd name="connsiteY2" fmla="*/ 95250 h 3328987"/>
              <a:gd name="connsiteX3" fmla="*/ 279400 w 7399406"/>
              <a:gd name="connsiteY3" fmla="*/ 120650 h 3328987"/>
              <a:gd name="connsiteX4" fmla="*/ 381000 w 7399406"/>
              <a:gd name="connsiteY4" fmla="*/ 146050 h 3328987"/>
              <a:gd name="connsiteX5" fmla="*/ 488950 w 7399406"/>
              <a:gd name="connsiteY5" fmla="*/ 120650 h 3328987"/>
              <a:gd name="connsiteX6" fmla="*/ 615950 w 7399406"/>
              <a:gd name="connsiteY6" fmla="*/ 114300 h 3328987"/>
              <a:gd name="connsiteX7" fmla="*/ 749300 w 7399406"/>
              <a:gd name="connsiteY7" fmla="*/ 133350 h 3328987"/>
              <a:gd name="connsiteX8" fmla="*/ 793750 w 7399406"/>
              <a:gd name="connsiteY8" fmla="*/ 171450 h 3328987"/>
              <a:gd name="connsiteX9" fmla="*/ 1054100 w 7399406"/>
              <a:gd name="connsiteY9" fmla="*/ 241300 h 3328987"/>
              <a:gd name="connsiteX10" fmla="*/ 1212850 w 7399406"/>
              <a:gd name="connsiteY10" fmla="*/ 330200 h 3328987"/>
              <a:gd name="connsiteX11" fmla="*/ 1397000 w 7399406"/>
              <a:gd name="connsiteY11" fmla="*/ 400050 h 3328987"/>
              <a:gd name="connsiteX12" fmla="*/ 1593850 w 7399406"/>
              <a:gd name="connsiteY12" fmla="*/ 393700 h 3328987"/>
              <a:gd name="connsiteX13" fmla="*/ 1720850 w 7399406"/>
              <a:gd name="connsiteY13" fmla="*/ 355600 h 3328987"/>
              <a:gd name="connsiteX14" fmla="*/ 1847850 w 7399406"/>
              <a:gd name="connsiteY14" fmla="*/ 425450 h 3328987"/>
              <a:gd name="connsiteX15" fmla="*/ 1873250 w 7399406"/>
              <a:gd name="connsiteY15" fmla="*/ 482600 h 3328987"/>
              <a:gd name="connsiteX16" fmla="*/ 1885950 w 7399406"/>
              <a:gd name="connsiteY16" fmla="*/ 539750 h 3328987"/>
              <a:gd name="connsiteX17" fmla="*/ 1993900 w 7399406"/>
              <a:gd name="connsiteY17" fmla="*/ 558800 h 3328987"/>
              <a:gd name="connsiteX18" fmla="*/ 2082800 w 7399406"/>
              <a:gd name="connsiteY18" fmla="*/ 539750 h 3328987"/>
              <a:gd name="connsiteX19" fmla="*/ 2235200 w 7399406"/>
              <a:gd name="connsiteY19" fmla="*/ 514350 h 3328987"/>
              <a:gd name="connsiteX20" fmla="*/ 2343150 w 7399406"/>
              <a:gd name="connsiteY20" fmla="*/ 533400 h 3328987"/>
              <a:gd name="connsiteX21" fmla="*/ 2482850 w 7399406"/>
              <a:gd name="connsiteY21" fmla="*/ 571500 h 3328987"/>
              <a:gd name="connsiteX22" fmla="*/ 2616200 w 7399406"/>
              <a:gd name="connsiteY22" fmla="*/ 615950 h 3328987"/>
              <a:gd name="connsiteX23" fmla="*/ 2844800 w 7399406"/>
              <a:gd name="connsiteY23" fmla="*/ 685800 h 3328987"/>
              <a:gd name="connsiteX24" fmla="*/ 2971800 w 7399406"/>
              <a:gd name="connsiteY24" fmla="*/ 762000 h 3328987"/>
              <a:gd name="connsiteX25" fmla="*/ 3098800 w 7399406"/>
              <a:gd name="connsiteY25" fmla="*/ 812800 h 3328987"/>
              <a:gd name="connsiteX26" fmla="*/ 3187700 w 7399406"/>
              <a:gd name="connsiteY26" fmla="*/ 825500 h 3328987"/>
              <a:gd name="connsiteX27" fmla="*/ 3251200 w 7399406"/>
              <a:gd name="connsiteY27" fmla="*/ 889000 h 3328987"/>
              <a:gd name="connsiteX28" fmla="*/ 3340100 w 7399406"/>
              <a:gd name="connsiteY28" fmla="*/ 908050 h 3328987"/>
              <a:gd name="connsiteX29" fmla="*/ 3429000 w 7399406"/>
              <a:gd name="connsiteY29" fmla="*/ 882650 h 3328987"/>
              <a:gd name="connsiteX30" fmla="*/ 3511550 w 7399406"/>
              <a:gd name="connsiteY30" fmla="*/ 939800 h 3328987"/>
              <a:gd name="connsiteX31" fmla="*/ 3492500 w 7399406"/>
              <a:gd name="connsiteY31" fmla="*/ 990600 h 3328987"/>
              <a:gd name="connsiteX32" fmla="*/ 3524250 w 7399406"/>
              <a:gd name="connsiteY32" fmla="*/ 1104900 h 3328987"/>
              <a:gd name="connsiteX33" fmla="*/ 3663950 w 7399406"/>
              <a:gd name="connsiteY33" fmla="*/ 1168400 h 3328987"/>
              <a:gd name="connsiteX34" fmla="*/ 3797300 w 7399406"/>
              <a:gd name="connsiteY34" fmla="*/ 1244600 h 3328987"/>
              <a:gd name="connsiteX35" fmla="*/ 3873500 w 7399406"/>
              <a:gd name="connsiteY35" fmla="*/ 1263650 h 3328987"/>
              <a:gd name="connsiteX36" fmla="*/ 3956050 w 7399406"/>
              <a:gd name="connsiteY36" fmla="*/ 1174750 h 3328987"/>
              <a:gd name="connsiteX37" fmla="*/ 3956050 w 7399406"/>
              <a:gd name="connsiteY37" fmla="*/ 1098550 h 3328987"/>
              <a:gd name="connsiteX38" fmla="*/ 4038600 w 7399406"/>
              <a:gd name="connsiteY38" fmla="*/ 1085850 h 3328987"/>
              <a:gd name="connsiteX39" fmla="*/ 4102100 w 7399406"/>
              <a:gd name="connsiteY39" fmla="*/ 1111250 h 3328987"/>
              <a:gd name="connsiteX40" fmla="*/ 4159250 w 7399406"/>
              <a:gd name="connsiteY40" fmla="*/ 1200150 h 3328987"/>
              <a:gd name="connsiteX41" fmla="*/ 4248150 w 7399406"/>
              <a:gd name="connsiteY41" fmla="*/ 1276350 h 3328987"/>
              <a:gd name="connsiteX42" fmla="*/ 4279900 w 7399406"/>
              <a:gd name="connsiteY42" fmla="*/ 1352550 h 3328987"/>
              <a:gd name="connsiteX43" fmla="*/ 4419600 w 7399406"/>
              <a:gd name="connsiteY43" fmla="*/ 1422400 h 3328987"/>
              <a:gd name="connsiteX44" fmla="*/ 4470400 w 7399406"/>
              <a:gd name="connsiteY44" fmla="*/ 1441450 h 3328987"/>
              <a:gd name="connsiteX45" fmla="*/ 4540250 w 7399406"/>
              <a:gd name="connsiteY45" fmla="*/ 1574800 h 3328987"/>
              <a:gd name="connsiteX46" fmla="*/ 4686300 w 7399406"/>
              <a:gd name="connsiteY46" fmla="*/ 1682750 h 3328987"/>
              <a:gd name="connsiteX47" fmla="*/ 4787900 w 7399406"/>
              <a:gd name="connsiteY47" fmla="*/ 1746250 h 3328987"/>
              <a:gd name="connsiteX48" fmla="*/ 4813300 w 7399406"/>
              <a:gd name="connsiteY48" fmla="*/ 1860550 h 3328987"/>
              <a:gd name="connsiteX49" fmla="*/ 4927600 w 7399406"/>
              <a:gd name="connsiteY49" fmla="*/ 1949450 h 3328987"/>
              <a:gd name="connsiteX50" fmla="*/ 5080000 w 7399406"/>
              <a:gd name="connsiteY50" fmla="*/ 2044700 h 3328987"/>
              <a:gd name="connsiteX51" fmla="*/ 5251450 w 7399406"/>
              <a:gd name="connsiteY51" fmla="*/ 2108200 h 3328987"/>
              <a:gd name="connsiteX52" fmla="*/ 5403850 w 7399406"/>
              <a:gd name="connsiteY52" fmla="*/ 2171700 h 3328987"/>
              <a:gd name="connsiteX53" fmla="*/ 5549900 w 7399406"/>
              <a:gd name="connsiteY53" fmla="*/ 2139950 h 3328987"/>
              <a:gd name="connsiteX54" fmla="*/ 5600700 w 7399406"/>
              <a:gd name="connsiteY54" fmla="*/ 2114550 h 3328987"/>
              <a:gd name="connsiteX55" fmla="*/ 5689600 w 7399406"/>
              <a:gd name="connsiteY55" fmla="*/ 2127250 h 3328987"/>
              <a:gd name="connsiteX56" fmla="*/ 5797550 w 7399406"/>
              <a:gd name="connsiteY56" fmla="*/ 2203450 h 3328987"/>
              <a:gd name="connsiteX57" fmla="*/ 5905500 w 7399406"/>
              <a:gd name="connsiteY57" fmla="*/ 2216150 h 3328987"/>
              <a:gd name="connsiteX58" fmla="*/ 6064250 w 7399406"/>
              <a:gd name="connsiteY58" fmla="*/ 2273300 h 3328987"/>
              <a:gd name="connsiteX59" fmla="*/ 6172200 w 7399406"/>
              <a:gd name="connsiteY59" fmla="*/ 2343150 h 3328987"/>
              <a:gd name="connsiteX60" fmla="*/ 6223000 w 7399406"/>
              <a:gd name="connsiteY60" fmla="*/ 2413000 h 3328987"/>
              <a:gd name="connsiteX61" fmla="*/ 6381750 w 7399406"/>
              <a:gd name="connsiteY61" fmla="*/ 2470150 h 3328987"/>
              <a:gd name="connsiteX62" fmla="*/ 6508750 w 7399406"/>
              <a:gd name="connsiteY62" fmla="*/ 2489200 h 3328987"/>
              <a:gd name="connsiteX63" fmla="*/ 6584950 w 7399406"/>
              <a:gd name="connsiteY63" fmla="*/ 2489200 h 3328987"/>
              <a:gd name="connsiteX64" fmla="*/ 6724650 w 7399406"/>
              <a:gd name="connsiteY64" fmla="*/ 2565400 h 3328987"/>
              <a:gd name="connsiteX65" fmla="*/ 6908800 w 7399406"/>
              <a:gd name="connsiteY65" fmla="*/ 2635250 h 3328987"/>
              <a:gd name="connsiteX66" fmla="*/ 7105650 w 7399406"/>
              <a:gd name="connsiteY66" fmla="*/ 2673350 h 3328987"/>
              <a:gd name="connsiteX67" fmla="*/ 7385050 w 7399406"/>
              <a:gd name="connsiteY67" fmla="*/ 2743200 h 3328987"/>
              <a:gd name="connsiteX68" fmla="*/ 7397750 w 7399406"/>
              <a:gd name="connsiteY68" fmla="*/ 2749550 h 3328987"/>
              <a:gd name="connsiteX69" fmla="*/ 7399406 w 7399406"/>
              <a:gd name="connsiteY69" fmla="*/ 3328987 h 3328987"/>
              <a:gd name="connsiteX70" fmla="*/ 5716656 w 7399406"/>
              <a:gd name="connsiteY70" fmla="*/ 3327400 h 3328987"/>
              <a:gd name="connsiteX71" fmla="*/ 5099119 w 7399406"/>
              <a:gd name="connsiteY71" fmla="*/ 3319462 h 3328987"/>
              <a:gd name="connsiteX72" fmla="*/ 2857500 w 7399406"/>
              <a:gd name="connsiteY72" fmla="*/ 3308350 h 3328987"/>
              <a:gd name="connsiteX73" fmla="*/ 906529 w 7399406"/>
              <a:gd name="connsiteY73" fmla="*/ 3322637 h 3328987"/>
              <a:gd name="connsiteX74" fmla="*/ 6417 w 7399406"/>
              <a:gd name="connsiteY74" fmla="*/ 3308351 h 3328987"/>
              <a:gd name="connsiteX75" fmla="*/ 0 w 7399406"/>
              <a:gd name="connsiteY75" fmla="*/ 0 h 3328987"/>
              <a:gd name="connsiteX0" fmla="*/ 17396 w 7416802"/>
              <a:gd name="connsiteY0" fmla="*/ 0 h 3328987"/>
              <a:gd name="connsiteX1" fmla="*/ 99946 w 7416802"/>
              <a:gd name="connsiteY1" fmla="*/ 63500 h 3328987"/>
              <a:gd name="connsiteX2" fmla="*/ 220596 w 7416802"/>
              <a:gd name="connsiteY2" fmla="*/ 95250 h 3328987"/>
              <a:gd name="connsiteX3" fmla="*/ 296796 w 7416802"/>
              <a:gd name="connsiteY3" fmla="*/ 120650 h 3328987"/>
              <a:gd name="connsiteX4" fmla="*/ 398396 w 7416802"/>
              <a:gd name="connsiteY4" fmla="*/ 146050 h 3328987"/>
              <a:gd name="connsiteX5" fmla="*/ 506346 w 7416802"/>
              <a:gd name="connsiteY5" fmla="*/ 120650 h 3328987"/>
              <a:gd name="connsiteX6" fmla="*/ 633346 w 7416802"/>
              <a:gd name="connsiteY6" fmla="*/ 114300 h 3328987"/>
              <a:gd name="connsiteX7" fmla="*/ 766696 w 7416802"/>
              <a:gd name="connsiteY7" fmla="*/ 133350 h 3328987"/>
              <a:gd name="connsiteX8" fmla="*/ 811146 w 7416802"/>
              <a:gd name="connsiteY8" fmla="*/ 171450 h 3328987"/>
              <a:gd name="connsiteX9" fmla="*/ 1071496 w 7416802"/>
              <a:gd name="connsiteY9" fmla="*/ 241300 h 3328987"/>
              <a:gd name="connsiteX10" fmla="*/ 1230246 w 7416802"/>
              <a:gd name="connsiteY10" fmla="*/ 330200 h 3328987"/>
              <a:gd name="connsiteX11" fmla="*/ 1414396 w 7416802"/>
              <a:gd name="connsiteY11" fmla="*/ 400050 h 3328987"/>
              <a:gd name="connsiteX12" fmla="*/ 1611246 w 7416802"/>
              <a:gd name="connsiteY12" fmla="*/ 393700 h 3328987"/>
              <a:gd name="connsiteX13" fmla="*/ 1738246 w 7416802"/>
              <a:gd name="connsiteY13" fmla="*/ 355600 h 3328987"/>
              <a:gd name="connsiteX14" fmla="*/ 1865246 w 7416802"/>
              <a:gd name="connsiteY14" fmla="*/ 425450 h 3328987"/>
              <a:gd name="connsiteX15" fmla="*/ 1890646 w 7416802"/>
              <a:gd name="connsiteY15" fmla="*/ 482600 h 3328987"/>
              <a:gd name="connsiteX16" fmla="*/ 1903346 w 7416802"/>
              <a:gd name="connsiteY16" fmla="*/ 539750 h 3328987"/>
              <a:gd name="connsiteX17" fmla="*/ 2011296 w 7416802"/>
              <a:gd name="connsiteY17" fmla="*/ 558800 h 3328987"/>
              <a:gd name="connsiteX18" fmla="*/ 2100196 w 7416802"/>
              <a:gd name="connsiteY18" fmla="*/ 539750 h 3328987"/>
              <a:gd name="connsiteX19" fmla="*/ 2252596 w 7416802"/>
              <a:gd name="connsiteY19" fmla="*/ 514350 h 3328987"/>
              <a:gd name="connsiteX20" fmla="*/ 2360546 w 7416802"/>
              <a:gd name="connsiteY20" fmla="*/ 533400 h 3328987"/>
              <a:gd name="connsiteX21" fmla="*/ 2500246 w 7416802"/>
              <a:gd name="connsiteY21" fmla="*/ 571500 h 3328987"/>
              <a:gd name="connsiteX22" fmla="*/ 2633596 w 7416802"/>
              <a:gd name="connsiteY22" fmla="*/ 615950 h 3328987"/>
              <a:gd name="connsiteX23" fmla="*/ 2862196 w 7416802"/>
              <a:gd name="connsiteY23" fmla="*/ 685800 h 3328987"/>
              <a:gd name="connsiteX24" fmla="*/ 2989196 w 7416802"/>
              <a:gd name="connsiteY24" fmla="*/ 762000 h 3328987"/>
              <a:gd name="connsiteX25" fmla="*/ 3116196 w 7416802"/>
              <a:gd name="connsiteY25" fmla="*/ 812800 h 3328987"/>
              <a:gd name="connsiteX26" fmla="*/ 3205096 w 7416802"/>
              <a:gd name="connsiteY26" fmla="*/ 825500 h 3328987"/>
              <a:gd name="connsiteX27" fmla="*/ 3268596 w 7416802"/>
              <a:gd name="connsiteY27" fmla="*/ 889000 h 3328987"/>
              <a:gd name="connsiteX28" fmla="*/ 3357496 w 7416802"/>
              <a:gd name="connsiteY28" fmla="*/ 908050 h 3328987"/>
              <a:gd name="connsiteX29" fmla="*/ 3446396 w 7416802"/>
              <a:gd name="connsiteY29" fmla="*/ 882650 h 3328987"/>
              <a:gd name="connsiteX30" fmla="*/ 3528946 w 7416802"/>
              <a:gd name="connsiteY30" fmla="*/ 939800 h 3328987"/>
              <a:gd name="connsiteX31" fmla="*/ 3509896 w 7416802"/>
              <a:gd name="connsiteY31" fmla="*/ 990600 h 3328987"/>
              <a:gd name="connsiteX32" fmla="*/ 3541646 w 7416802"/>
              <a:gd name="connsiteY32" fmla="*/ 1104900 h 3328987"/>
              <a:gd name="connsiteX33" fmla="*/ 3681346 w 7416802"/>
              <a:gd name="connsiteY33" fmla="*/ 1168400 h 3328987"/>
              <a:gd name="connsiteX34" fmla="*/ 3814696 w 7416802"/>
              <a:gd name="connsiteY34" fmla="*/ 1244600 h 3328987"/>
              <a:gd name="connsiteX35" fmla="*/ 3890896 w 7416802"/>
              <a:gd name="connsiteY35" fmla="*/ 1263650 h 3328987"/>
              <a:gd name="connsiteX36" fmla="*/ 3973446 w 7416802"/>
              <a:gd name="connsiteY36" fmla="*/ 1174750 h 3328987"/>
              <a:gd name="connsiteX37" fmla="*/ 3973446 w 7416802"/>
              <a:gd name="connsiteY37" fmla="*/ 1098550 h 3328987"/>
              <a:gd name="connsiteX38" fmla="*/ 4055996 w 7416802"/>
              <a:gd name="connsiteY38" fmla="*/ 1085850 h 3328987"/>
              <a:gd name="connsiteX39" fmla="*/ 4119496 w 7416802"/>
              <a:gd name="connsiteY39" fmla="*/ 1111250 h 3328987"/>
              <a:gd name="connsiteX40" fmla="*/ 4176646 w 7416802"/>
              <a:gd name="connsiteY40" fmla="*/ 1200150 h 3328987"/>
              <a:gd name="connsiteX41" fmla="*/ 4265546 w 7416802"/>
              <a:gd name="connsiteY41" fmla="*/ 1276350 h 3328987"/>
              <a:gd name="connsiteX42" fmla="*/ 4297296 w 7416802"/>
              <a:gd name="connsiteY42" fmla="*/ 1352550 h 3328987"/>
              <a:gd name="connsiteX43" fmla="*/ 4436996 w 7416802"/>
              <a:gd name="connsiteY43" fmla="*/ 1422400 h 3328987"/>
              <a:gd name="connsiteX44" fmla="*/ 4487796 w 7416802"/>
              <a:gd name="connsiteY44" fmla="*/ 1441450 h 3328987"/>
              <a:gd name="connsiteX45" fmla="*/ 4557646 w 7416802"/>
              <a:gd name="connsiteY45" fmla="*/ 1574800 h 3328987"/>
              <a:gd name="connsiteX46" fmla="*/ 4703696 w 7416802"/>
              <a:gd name="connsiteY46" fmla="*/ 1682750 h 3328987"/>
              <a:gd name="connsiteX47" fmla="*/ 4805296 w 7416802"/>
              <a:gd name="connsiteY47" fmla="*/ 1746250 h 3328987"/>
              <a:gd name="connsiteX48" fmla="*/ 4830696 w 7416802"/>
              <a:gd name="connsiteY48" fmla="*/ 1860550 h 3328987"/>
              <a:gd name="connsiteX49" fmla="*/ 4944996 w 7416802"/>
              <a:gd name="connsiteY49" fmla="*/ 1949450 h 3328987"/>
              <a:gd name="connsiteX50" fmla="*/ 5097396 w 7416802"/>
              <a:gd name="connsiteY50" fmla="*/ 2044700 h 3328987"/>
              <a:gd name="connsiteX51" fmla="*/ 5268846 w 7416802"/>
              <a:gd name="connsiteY51" fmla="*/ 2108200 h 3328987"/>
              <a:gd name="connsiteX52" fmla="*/ 5421246 w 7416802"/>
              <a:gd name="connsiteY52" fmla="*/ 2171700 h 3328987"/>
              <a:gd name="connsiteX53" fmla="*/ 5567296 w 7416802"/>
              <a:gd name="connsiteY53" fmla="*/ 2139950 h 3328987"/>
              <a:gd name="connsiteX54" fmla="*/ 5618096 w 7416802"/>
              <a:gd name="connsiteY54" fmla="*/ 2114550 h 3328987"/>
              <a:gd name="connsiteX55" fmla="*/ 5706996 w 7416802"/>
              <a:gd name="connsiteY55" fmla="*/ 2127250 h 3328987"/>
              <a:gd name="connsiteX56" fmla="*/ 5814946 w 7416802"/>
              <a:gd name="connsiteY56" fmla="*/ 2203450 h 3328987"/>
              <a:gd name="connsiteX57" fmla="*/ 5922896 w 7416802"/>
              <a:gd name="connsiteY57" fmla="*/ 2216150 h 3328987"/>
              <a:gd name="connsiteX58" fmla="*/ 6081646 w 7416802"/>
              <a:gd name="connsiteY58" fmla="*/ 2273300 h 3328987"/>
              <a:gd name="connsiteX59" fmla="*/ 6189596 w 7416802"/>
              <a:gd name="connsiteY59" fmla="*/ 2343150 h 3328987"/>
              <a:gd name="connsiteX60" fmla="*/ 6240396 w 7416802"/>
              <a:gd name="connsiteY60" fmla="*/ 2413000 h 3328987"/>
              <a:gd name="connsiteX61" fmla="*/ 6399146 w 7416802"/>
              <a:gd name="connsiteY61" fmla="*/ 2470150 h 3328987"/>
              <a:gd name="connsiteX62" fmla="*/ 6526146 w 7416802"/>
              <a:gd name="connsiteY62" fmla="*/ 2489200 h 3328987"/>
              <a:gd name="connsiteX63" fmla="*/ 6602346 w 7416802"/>
              <a:gd name="connsiteY63" fmla="*/ 2489200 h 3328987"/>
              <a:gd name="connsiteX64" fmla="*/ 6742046 w 7416802"/>
              <a:gd name="connsiteY64" fmla="*/ 2565400 h 3328987"/>
              <a:gd name="connsiteX65" fmla="*/ 6926196 w 7416802"/>
              <a:gd name="connsiteY65" fmla="*/ 2635250 h 3328987"/>
              <a:gd name="connsiteX66" fmla="*/ 7123046 w 7416802"/>
              <a:gd name="connsiteY66" fmla="*/ 2673350 h 3328987"/>
              <a:gd name="connsiteX67" fmla="*/ 7402446 w 7416802"/>
              <a:gd name="connsiteY67" fmla="*/ 2743200 h 3328987"/>
              <a:gd name="connsiteX68" fmla="*/ 7415146 w 7416802"/>
              <a:gd name="connsiteY68" fmla="*/ 2749550 h 3328987"/>
              <a:gd name="connsiteX69" fmla="*/ 7416802 w 7416802"/>
              <a:gd name="connsiteY69" fmla="*/ 3328987 h 3328987"/>
              <a:gd name="connsiteX70" fmla="*/ 5734052 w 7416802"/>
              <a:gd name="connsiteY70" fmla="*/ 3327400 h 3328987"/>
              <a:gd name="connsiteX71" fmla="*/ 5116515 w 7416802"/>
              <a:gd name="connsiteY71" fmla="*/ 3319462 h 3328987"/>
              <a:gd name="connsiteX72" fmla="*/ 2874896 w 7416802"/>
              <a:gd name="connsiteY72" fmla="*/ 3308350 h 3328987"/>
              <a:gd name="connsiteX73" fmla="*/ 923925 w 7416802"/>
              <a:gd name="connsiteY73" fmla="*/ 3322637 h 3328987"/>
              <a:gd name="connsiteX74" fmla="*/ 0 w 7416802"/>
              <a:gd name="connsiteY74" fmla="*/ 3298826 h 3328987"/>
              <a:gd name="connsiteX75" fmla="*/ 17396 w 7416802"/>
              <a:gd name="connsiteY75" fmla="*/ 0 h 3328987"/>
              <a:gd name="connsiteX0" fmla="*/ 12634 w 7412040"/>
              <a:gd name="connsiteY0" fmla="*/ 0 h 3328987"/>
              <a:gd name="connsiteX1" fmla="*/ 95184 w 7412040"/>
              <a:gd name="connsiteY1" fmla="*/ 63500 h 3328987"/>
              <a:gd name="connsiteX2" fmla="*/ 215834 w 7412040"/>
              <a:gd name="connsiteY2" fmla="*/ 95250 h 3328987"/>
              <a:gd name="connsiteX3" fmla="*/ 292034 w 7412040"/>
              <a:gd name="connsiteY3" fmla="*/ 120650 h 3328987"/>
              <a:gd name="connsiteX4" fmla="*/ 393634 w 7412040"/>
              <a:gd name="connsiteY4" fmla="*/ 146050 h 3328987"/>
              <a:gd name="connsiteX5" fmla="*/ 501584 w 7412040"/>
              <a:gd name="connsiteY5" fmla="*/ 120650 h 3328987"/>
              <a:gd name="connsiteX6" fmla="*/ 628584 w 7412040"/>
              <a:gd name="connsiteY6" fmla="*/ 114300 h 3328987"/>
              <a:gd name="connsiteX7" fmla="*/ 761934 w 7412040"/>
              <a:gd name="connsiteY7" fmla="*/ 133350 h 3328987"/>
              <a:gd name="connsiteX8" fmla="*/ 806384 w 7412040"/>
              <a:gd name="connsiteY8" fmla="*/ 171450 h 3328987"/>
              <a:gd name="connsiteX9" fmla="*/ 1066734 w 7412040"/>
              <a:gd name="connsiteY9" fmla="*/ 241300 h 3328987"/>
              <a:gd name="connsiteX10" fmla="*/ 1225484 w 7412040"/>
              <a:gd name="connsiteY10" fmla="*/ 330200 h 3328987"/>
              <a:gd name="connsiteX11" fmla="*/ 1409634 w 7412040"/>
              <a:gd name="connsiteY11" fmla="*/ 400050 h 3328987"/>
              <a:gd name="connsiteX12" fmla="*/ 1606484 w 7412040"/>
              <a:gd name="connsiteY12" fmla="*/ 393700 h 3328987"/>
              <a:gd name="connsiteX13" fmla="*/ 1733484 w 7412040"/>
              <a:gd name="connsiteY13" fmla="*/ 355600 h 3328987"/>
              <a:gd name="connsiteX14" fmla="*/ 1860484 w 7412040"/>
              <a:gd name="connsiteY14" fmla="*/ 425450 h 3328987"/>
              <a:gd name="connsiteX15" fmla="*/ 1885884 w 7412040"/>
              <a:gd name="connsiteY15" fmla="*/ 482600 h 3328987"/>
              <a:gd name="connsiteX16" fmla="*/ 1898584 w 7412040"/>
              <a:gd name="connsiteY16" fmla="*/ 539750 h 3328987"/>
              <a:gd name="connsiteX17" fmla="*/ 2006534 w 7412040"/>
              <a:gd name="connsiteY17" fmla="*/ 558800 h 3328987"/>
              <a:gd name="connsiteX18" fmla="*/ 2095434 w 7412040"/>
              <a:gd name="connsiteY18" fmla="*/ 539750 h 3328987"/>
              <a:gd name="connsiteX19" fmla="*/ 2247834 w 7412040"/>
              <a:gd name="connsiteY19" fmla="*/ 514350 h 3328987"/>
              <a:gd name="connsiteX20" fmla="*/ 2355784 w 7412040"/>
              <a:gd name="connsiteY20" fmla="*/ 533400 h 3328987"/>
              <a:gd name="connsiteX21" fmla="*/ 2495484 w 7412040"/>
              <a:gd name="connsiteY21" fmla="*/ 571500 h 3328987"/>
              <a:gd name="connsiteX22" fmla="*/ 2628834 w 7412040"/>
              <a:gd name="connsiteY22" fmla="*/ 615950 h 3328987"/>
              <a:gd name="connsiteX23" fmla="*/ 2857434 w 7412040"/>
              <a:gd name="connsiteY23" fmla="*/ 685800 h 3328987"/>
              <a:gd name="connsiteX24" fmla="*/ 2984434 w 7412040"/>
              <a:gd name="connsiteY24" fmla="*/ 762000 h 3328987"/>
              <a:gd name="connsiteX25" fmla="*/ 3111434 w 7412040"/>
              <a:gd name="connsiteY25" fmla="*/ 812800 h 3328987"/>
              <a:gd name="connsiteX26" fmla="*/ 3200334 w 7412040"/>
              <a:gd name="connsiteY26" fmla="*/ 825500 h 3328987"/>
              <a:gd name="connsiteX27" fmla="*/ 3263834 w 7412040"/>
              <a:gd name="connsiteY27" fmla="*/ 889000 h 3328987"/>
              <a:gd name="connsiteX28" fmla="*/ 3352734 w 7412040"/>
              <a:gd name="connsiteY28" fmla="*/ 908050 h 3328987"/>
              <a:gd name="connsiteX29" fmla="*/ 3441634 w 7412040"/>
              <a:gd name="connsiteY29" fmla="*/ 882650 h 3328987"/>
              <a:gd name="connsiteX30" fmla="*/ 3524184 w 7412040"/>
              <a:gd name="connsiteY30" fmla="*/ 939800 h 3328987"/>
              <a:gd name="connsiteX31" fmla="*/ 3505134 w 7412040"/>
              <a:gd name="connsiteY31" fmla="*/ 990600 h 3328987"/>
              <a:gd name="connsiteX32" fmla="*/ 3536884 w 7412040"/>
              <a:gd name="connsiteY32" fmla="*/ 1104900 h 3328987"/>
              <a:gd name="connsiteX33" fmla="*/ 3676584 w 7412040"/>
              <a:gd name="connsiteY33" fmla="*/ 1168400 h 3328987"/>
              <a:gd name="connsiteX34" fmla="*/ 3809934 w 7412040"/>
              <a:gd name="connsiteY34" fmla="*/ 1244600 h 3328987"/>
              <a:gd name="connsiteX35" fmla="*/ 3886134 w 7412040"/>
              <a:gd name="connsiteY35" fmla="*/ 1263650 h 3328987"/>
              <a:gd name="connsiteX36" fmla="*/ 3968684 w 7412040"/>
              <a:gd name="connsiteY36" fmla="*/ 1174750 h 3328987"/>
              <a:gd name="connsiteX37" fmla="*/ 3968684 w 7412040"/>
              <a:gd name="connsiteY37" fmla="*/ 1098550 h 3328987"/>
              <a:gd name="connsiteX38" fmla="*/ 4051234 w 7412040"/>
              <a:gd name="connsiteY38" fmla="*/ 1085850 h 3328987"/>
              <a:gd name="connsiteX39" fmla="*/ 4114734 w 7412040"/>
              <a:gd name="connsiteY39" fmla="*/ 1111250 h 3328987"/>
              <a:gd name="connsiteX40" fmla="*/ 4171884 w 7412040"/>
              <a:gd name="connsiteY40" fmla="*/ 1200150 h 3328987"/>
              <a:gd name="connsiteX41" fmla="*/ 4260784 w 7412040"/>
              <a:gd name="connsiteY41" fmla="*/ 1276350 h 3328987"/>
              <a:gd name="connsiteX42" fmla="*/ 4292534 w 7412040"/>
              <a:gd name="connsiteY42" fmla="*/ 1352550 h 3328987"/>
              <a:gd name="connsiteX43" fmla="*/ 4432234 w 7412040"/>
              <a:gd name="connsiteY43" fmla="*/ 1422400 h 3328987"/>
              <a:gd name="connsiteX44" fmla="*/ 4483034 w 7412040"/>
              <a:gd name="connsiteY44" fmla="*/ 1441450 h 3328987"/>
              <a:gd name="connsiteX45" fmla="*/ 4552884 w 7412040"/>
              <a:gd name="connsiteY45" fmla="*/ 1574800 h 3328987"/>
              <a:gd name="connsiteX46" fmla="*/ 4698934 w 7412040"/>
              <a:gd name="connsiteY46" fmla="*/ 1682750 h 3328987"/>
              <a:gd name="connsiteX47" fmla="*/ 4800534 w 7412040"/>
              <a:gd name="connsiteY47" fmla="*/ 1746250 h 3328987"/>
              <a:gd name="connsiteX48" fmla="*/ 4825934 w 7412040"/>
              <a:gd name="connsiteY48" fmla="*/ 1860550 h 3328987"/>
              <a:gd name="connsiteX49" fmla="*/ 4940234 w 7412040"/>
              <a:gd name="connsiteY49" fmla="*/ 1949450 h 3328987"/>
              <a:gd name="connsiteX50" fmla="*/ 5092634 w 7412040"/>
              <a:gd name="connsiteY50" fmla="*/ 2044700 h 3328987"/>
              <a:gd name="connsiteX51" fmla="*/ 5264084 w 7412040"/>
              <a:gd name="connsiteY51" fmla="*/ 2108200 h 3328987"/>
              <a:gd name="connsiteX52" fmla="*/ 5416484 w 7412040"/>
              <a:gd name="connsiteY52" fmla="*/ 2171700 h 3328987"/>
              <a:gd name="connsiteX53" fmla="*/ 5562534 w 7412040"/>
              <a:gd name="connsiteY53" fmla="*/ 2139950 h 3328987"/>
              <a:gd name="connsiteX54" fmla="*/ 5613334 w 7412040"/>
              <a:gd name="connsiteY54" fmla="*/ 2114550 h 3328987"/>
              <a:gd name="connsiteX55" fmla="*/ 5702234 w 7412040"/>
              <a:gd name="connsiteY55" fmla="*/ 2127250 h 3328987"/>
              <a:gd name="connsiteX56" fmla="*/ 5810184 w 7412040"/>
              <a:gd name="connsiteY56" fmla="*/ 2203450 h 3328987"/>
              <a:gd name="connsiteX57" fmla="*/ 5918134 w 7412040"/>
              <a:gd name="connsiteY57" fmla="*/ 2216150 h 3328987"/>
              <a:gd name="connsiteX58" fmla="*/ 6076884 w 7412040"/>
              <a:gd name="connsiteY58" fmla="*/ 2273300 h 3328987"/>
              <a:gd name="connsiteX59" fmla="*/ 6184834 w 7412040"/>
              <a:gd name="connsiteY59" fmla="*/ 2343150 h 3328987"/>
              <a:gd name="connsiteX60" fmla="*/ 6235634 w 7412040"/>
              <a:gd name="connsiteY60" fmla="*/ 2413000 h 3328987"/>
              <a:gd name="connsiteX61" fmla="*/ 6394384 w 7412040"/>
              <a:gd name="connsiteY61" fmla="*/ 2470150 h 3328987"/>
              <a:gd name="connsiteX62" fmla="*/ 6521384 w 7412040"/>
              <a:gd name="connsiteY62" fmla="*/ 2489200 h 3328987"/>
              <a:gd name="connsiteX63" fmla="*/ 6597584 w 7412040"/>
              <a:gd name="connsiteY63" fmla="*/ 2489200 h 3328987"/>
              <a:gd name="connsiteX64" fmla="*/ 6737284 w 7412040"/>
              <a:gd name="connsiteY64" fmla="*/ 2565400 h 3328987"/>
              <a:gd name="connsiteX65" fmla="*/ 6921434 w 7412040"/>
              <a:gd name="connsiteY65" fmla="*/ 2635250 h 3328987"/>
              <a:gd name="connsiteX66" fmla="*/ 7118284 w 7412040"/>
              <a:gd name="connsiteY66" fmla="*/ 2673350 h 3328987"/>
              <a:gd name="connsiteX67" fmla="*/ 7397684 w 7412040"/>
              <a:gd name="connsiteY67" fmla="*/ 2743200 h 3328987"/>
              <a:gd name="connsiteX68" fmla="*/ 7410384 w 7412040"/>
              <a:gd name="connsiteY68" fmla="*/ 2749550 h 3328987"/>
              <a:gd name="connsiteX69" fmla="*/ 7412040 w 7412040"/>
              <a:gd name="connsiteY69" fmla="*/ 3328987 h 3328987"/>
              <a:gd name="connsiteX70" fmla="*/ 5729290 w 7412040"/>
              <a:gd name="connsiteY70" fmla="*/ 3327400 h 3328987"/>
              <a:gd name="connsiteX71" fmla="*/ 5111753 w 7412040"/>
              <a:gd name="connsiteY71" fmla="*/ 3319462 h 3328987"/>
              <a:gd name="connsiteX72" fmla="*/ 2870134 w 7412040"/>
              <a:gd name="connsiteY72" fmla="*/ 3308350 h 3328987"/>
              <a:gd name="connsiteX73" fmla="*/ 919163 w 7412040"/>
              <a:gd name="connsiteY73" fmla="*/ 3322637 h 3328987"/>
              <a:gd name="connsiteX74" fmla="*/ 0 w 7412040"/>
              <a:gd name="connsiteY74" fmla="*/ 3327401 h 3328987"/>
              <a:gd name="connsiteX75" fmla="*/ 12634 w 7412040"/>
              <a:gd name="connsiteY75" fmla="*/ 0 h 332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412040" h="3328987">
                <a:moveTo>
                  <a:pt x="12634" y="0"/>
                </a:moveTo>
                <a:lnTo>
                  <a:pt x="95184" y="63500"/>
                </a:lnTo>
                <a:lnTo>
                  <a:pt x="215834" y="95250"/>
                </a:lnTo>
                <a:lnTo>
                  <a:pt x="292034" y="120650"/>
                </a:lnTo>
                <a:lnTo>
                  <a:pt x="393634" y="146050"/>
                </a:lnTo>
                <a:lnTo>
                  <a:pt x="501584" y="120650"/>
                </a:lnTo>
                <a:lnTo>
                  <a:pt x="628584" y="114300"/>
                </a:lnTo>
                <a:lnTo>
                  <a:pt x="761934" y="133350"/>
                </a:lnTo>
                <a:lnTo>
                  <a:pt x="806384" y="171450"/>
                </a:lnTo>
                <a:lnTo>
                  <a:pt x="1066734" y="241300"/>
                </a:lnTo>
                <a:lnTo>
                  <a:pt x="1225484" y="330200"/>
                </a:lnTo>
                <a:lnTo>
                  <a:pt x="1409634" y="400050"/>
                </a:lnTo>
                <a:lnTo>
                  <a:pt x="1606484" y="393700"/>
                </a:lnTo>
                <a:lnTo>
                  <a:pt x="1733484" y="355600"/>
                </a:lnTo>
                <a:lnTo>
                  <a:pt x="1860484" y="425450"/>
                </a:lnTo>
                <a:lnTo>
                  <a:pt x="1885884" y="482600"/>
                </a:lnTo>
                <a:lnTo>
                  <a:pt x="1898584" y="539750"/>
                </a:lnTo>
                <a:lnTo>
                  <a:pt x="2006534" y="558800"/>
                </a:lnTo>
                <a:lnTo>
                  <a:pt x="2095434" y="539750"/>
                </a:lnTo>
                <a:lnTo>
                  <a:pt x="2247834" y="514350"/>
                </a:lnTo>
                <a:lnTo>
                  <a:pt x="2355784" y="533400"/>
                </a:lnTo>
                <a:lnTo>
                  <a:pt x="2495484" y="571500"/>
                </a:lnTo>
                <a:lnTo>
                  <a:pt x="2628834" y="615950"/>
                </a:lnTo>
                <a:lnTo>
                  <a:pt x="2857434" y="685800"/>
                </a:lnTo>
                <a:lnTo>
                  <a:pt x="2984434" y="762000"/>
                </a:lnTo>
                <a:lnTo>
                  <a:pt x="3111434" y="812800"/>
                </a:lnTo>
                <a:lnTo>
                  <a:pt x="3200334" y="825500"/>
                </a:lnTo>
                <a:lnTo>
                  <a:pt x="3263834" y="889000"/>
                </a:lnTo>
                <a:lnTo>
                  <a:pt x="3352734" y="908050"/>
                </a:lnTo>
                <a:lnTo>
                  <a:pt x="3441634" y="882650"/>
                </a:lnTo>
                <a:lnTo>
                  <a:pt x="3524184" y="939800"/>
                </a:lnTo>
                <a:lnTo>
                  <a:pt x="3505134" y="990600"/>
                </a:lnTo>
                <a:lnTo>
                  <a:pt x="3536884" y="1104900"/>
                </a:lnTo>
                <a:lnTo>
                  <a:pt x="3676584" y="1168400"/>
                </a:lnTo>
                <a:lnTo>
                  <a:pt x="3809934" y="1244600"/>
                </a:lnTo>
                <a:lnTo>
                  <a:pt x="3886134" y="1263650"/>
                </a:lnTo>
                <a:lnTo>
                  <a:pt x="3968684" y="1174750"/>
                </a:lnTo>
                <a:lnTo>
                  <a:pt x="3968684" y="1098550"/>
                </a:lnTo>
                <a:lnTo>
                  <a:pt x="4051234" y="1085850"/>
                </a:lnTo>
                <a:lnTo>
                  <a:pt x="4114734" y="1111250"/>
                </a:lnTo>
                <a:lnTo>
                  <a:pt x="4171884" y="1200150"/>
                </a:lnTo>
                <a:lnTo>
                  <a:pt x="4260784" y="1276350"/>
                </a:lnTo>
                <a:lnTo>
                  <a:pt x="4292534" y="1352550"/>
                </a:lnTo>
                <a:lnTo>
                  <a:pt x="4432234" y="1422400"/>
                </a:lnTo>
                <a:lnTo>
                  <a:pt x="4483034" y="1441450"/>
                </a:lnTo>
                <a:lnTo>
                  <a:pt x="4552884" y="1574800"/>
                </a:lnTo>
                <a:lnTo>
                  <a:pt x="4698934" y="1682750"/>
                </a:lnTo>
                <a:lnTo>
                  <a:pt x="4800534" y="1746250"/>
                </a:lnTo>
                <a:lnTo>
                  <a:pt x="4825934" y="1860550"/>
                </a:lnTo>
                <a:lnTo>
                  <a:pt x="4940234" y="1949450"/>
                </a:lnTo>
                <a:lnTo>
                  <a:pt x="5092634" y="2044700"/>
                </a:lnTo>
                <a:lnTo>
                  <a:pt x="5264084" y="2108200"/>
                </a:lnTo>
                <a:lnTo>
                  <a:pt x="5416484" y="2171700"/>
                </a:lnTo>
                <a:lnTo>
                  <a:pt x="5562534" y="2139950"/>
                </a:lnTo>
                <a:lnTo>
                  <a:pt x="5613334" y="2114550"/>
                </a:lnTo>
                <a:lnTo>
                  <a:pt x="5702234" y="2127250"/>
                </a:lnTo>
                <a:lnTo>
                  <a:pt x="5810184" y="2203450"/>
                </a:lnTo>
                <a:lnTo>
                  <a:pt x="5918134" y="2216150"/>
                </a:lnTo>
                <a:lnTo>
                  <a:pt x="6076884" y="2273300"/>
                </a:lnTo>
                <a:lnTo>
                  <a:pt x="6184834" y="2343150"/>
                </a:lnTo>
                <a:lnTo>
                  <a:pt x="6235634" y="2413000"/>
                </a:lnTo>
                <a:lnTo>
                  <a:pt x="6394384" y="2470150"/>
                </a:lnTo>
                <a:lnTo>
                  <a:pt x="6521384" y="2489200"/>
                </a:lnTo>
                <a:lnTo>
                  <a:pt x="6597584" y="2489200"/>
                </a:lnTo>
                <a:lnTo>
                  <a:pt x="6737284" y="2565400"/>
                </a:lnTo>
                <a:lnTo>
                  <a:pt x="6921434" y="2635250"/>
                </a:lnTo>
                <a:lnTo>
                  <a:pt x="7118284" y="2673350"/>
                </a:lnTo>
                <a:lnTo>
                  <a:pt x="7397684" y="2743200"/>
                </a:lnTo>
                <a:lnTo>
                  <a:pt x="7410384" y="2749550"/>
                </a:lnTo>
                <a:lnTo>
                  <a:pt x="7412040" y="3328987"/>
                </a:lnTo>
                <a:lnTo>
                  <a:pt x="5729290" y="3327400"/>
                </a:lnTo>
                <a:lnTo>
                  <a:pt x="5111753" y="3319462"/>
                </a:lnTo>
                <a:lnTo>
                  <a:pt x="2870134" y="3308350"/>
                </a:lnTo>
                <a:lnTo>
                  <a:pt x="919163" y="3322637"/>
                </a:lnTo>
                <a:lnTo>
                  <a:pt x="0" y="3327401"/>
                </a:lnTo>
                <a:cubicBezTo>
                  <a:pt x="5799" y="2227792"/>
                  <a:pt x="6835" y="1099609"/>
                  <a:pt x="12634" y="0"/>
                </a:cubicBezTo>
                <a:close/>
              </a:path>
            </a:pathLst>
          </a:custGeom>
          <a:solidFill>
            <a:srgbClr val="92D05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0418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8"/>
          <p:cNvSpPr>
            <a:spLocks noGrp="1"/>
          </p:cNvSpPr>
          <p:nvPr>
            <p:ph idx="1"/>
          </p:nvPr>
        </p:nvSpPr>
        <p:spPr/>
        <p:txBody>
          <a:bodyPr/>
          <a:lstStyle/>
          <a:p>
            <a:endParaRPr lang="en-US" dirty="0"/>
          </a:p>
          <a:p>
            <a:endParaRPr lang="en-US" dirty="0"/>
          </a:p>
        </p:txBody>
      </p:sp>
      <p:sp>
        <p:nvSpPr>
          <p:cNvPr id="31" name="Text Placeholder 30"/>
          <p:cNvSpPr>
            <a:spLocks noGrp="1"/>
          </p:cNvSpPr>
          <p:nvPr>
            <p:ph type="body" sz="quarter" idx="11"/>
          </p:nvPr>
        </p:nvSpPr>
        <p:spPr/>
        <p:txBody>
          <a:bodyPr/>
          <a:lstStyle/>
          <a:p>
            <a:r>
              <a:rPr lang="en-US" dirty="0"/>
              <a:t>Step 1 – SQRU Delineation</a:t>
            </a:r>
          </a:p>
        </p:txBody>
      </p:sp>
      <p:pic>
        <p:nvPicPr>
          <p:cNvPr id="4" name="Picture 3"/>
          <p:cNvPicPr>
            <a:picLocks noChangeAspect="1"/>
          </p:cNvPicPr>
          <p:nvPr/>
        </p:nvPicPr>
        <p:blipFill>
          <a:blip r:embed="rId3"/>
          <a:stretch>
            <a:fillRect/>
          </a:stretch>
        </p:blipFill>
        <p:spPr>
          <a:xfrm>
            <a:off x="876300" y="1071563"/>
            <a:ext cx="7410382" cy="5459833"/>
          </a:xfrm>
          <a:prstGeom prst="rect">
            <a:avLst/>
          </a:prstGeom>
        </p:spPr>
      </p:pic>
      <p:sp>
        <p:nvSpPr>
          <p:cNvPr id="2" name="Freeform 1"/>
          <p:cNvSpPr/>
          <p:nvPr/>
        </p:nvSpPr>
        <p:spPr>
          <a:xfrm>
            <a:off x="876300" y="1066800"/>
            <a:ext cx="7410450" cy="4889500"/>
          </a:xfrm>
          <a:custGeom>
            <a:avLst/>
            <a:gdLst>
              <a:gd name="connsiteX0" fmla="*/ 6350 w 7410450"/>
              <a:gd name="connsiteY0" fmla="*/ 2139950 h 4889500"/>
              <a:gd name="connsiteX1" fmla="*/ 88900 w 7410450"/>
              <a:gd name="connsiteY1" fmla="*/ 2203450 h 4889500"/>
              <a:gd name="connsiteX2" fmla="*/ 209550 w 7410450"/>
              <a:gd name="connsiteY2" fmla="*/ 2235200 h 4889500"/>
              <a:gd name="connsiteX3" fmla="*/ 285750 w 7410450"/>
              <a:gd name="connsiteY3" fmla="*/ 2260600 h 4889500"/>
              <a:gd name="connsiteX4" fmla="*/ 387350 w 7410450"/>
              <a:gd name="connsiteY4" fmla="*/ 2286000 h 4889500"/>
              <a:gd name="connsiteX5" fmla="*/ 495300 w 7410450"/>
              <a:gd name="connsiteY5" fmla="*/ 2260600 h 4889500"/>
              <a:gd name="connsiteX6" fmla="*/ 622300 w 7410450"/>
              <a:gd name="connsiteY6" fmla="*/ 2254250 h 4889500"/>
              <a:gd name="connsiteX7" fmla="*/ 755650 w 7410450"/>
              <a:gd name="connsiteY7" fmla="*/ 2273300 h 4889500"/>
              <a:gd name="connsiteX8" fmla="*/ 800100 w 7410450"/>
              <a:gd name="connsiteY8" fmla="*/ 2311400 h 4889500"/>
              <a:gd name="connsiteX9" fmla="*/ 1060450 w 7410450"/>
              <a:gd name="connsiteY9" fmla="*/ 2381250 h 4889500"/>
              <a:gd name="connsiteX10" fmla="*/ 1219200 w 7410450"/>
              <a:gd name="connsiteY10" fmla="*/ 2470150 h 4889500"/>
              <a:gd name="connsiteX11" fmla="*/ 1403350 w 7410450"/>
              <a:gd name="connsiteY11" fmla="*/ 2540000 h 4889500"/>
              <a:gd name="connsiteX12" fmla="*/ 1600200 w 7410450"/>
              <a:gd name="connsiteY12" fmla="*/ 2533650 h 4889500"/>
              <a:gd name="connsiteX13" fmla="*/ 1727200 w 7410450"/>
              <a:gd name="connsiteY13" fmla="*/ 2495550 h 4889500"/>
              <a:gd name="connsiteX14" fmla="*/ 1854200 w 7410450"/>
              <a:gd name="connsiteY14" fmla="*/ 2565400 h 4889500"/>
              <a:gd name="connsiteX15" fmla="*/ 1879600 w 7410450"/>
              <a:gd name="connsiteY15" fmla="*/ 2622550 h 4889500"/>
              <a:gd name="connsiteX16" fmla="*/ 1892300 w 7410450"/>
              <a:gd name="connsiteY16" fmla="*/ 2679700 h 4889500"/>
              <a:gd name="connsiteX17" fmla="*/ 2000250 w 7410450"/>
              <a:gd name="connsiteY17" fmla="*/ 2698750 h 4889500"/>
              <a:gd name="connsiteX18" fmla="*/ 2089150 w 7410450"/>
              <a:gd name="connsiteY18" fmla="*/ 2679700 h 4889500"/>
              <a:gd name="connsiteX19" fmla="*/ 2241550 w 7410450"/>
              <a:gd name="connsiteY19" fmla="*/ 2654300 h 4889500"/>
              <a:gd name="connsiteX20" fmla="*/ 2349500 w 7410450"/>
              <a:gd name="connsiteY20" fmla="*/ 2673350 h 4889500"/>
              <a:gd name="connsiteX21" fmla="*/ 2489200 w 7410450"/>
              <a:gd name="connsiteY21" fmla="*/ 2711450 h 4889500"/>
              <a:gd name="connsiteX22" fmla="*/ 2622550 w 7410450"/>
              <a:gd name="connsiteY22" fmla="*/ 2755900 h 4889500"/>
              <a:gd name="connsiteX23" fmla="*/ 2851150 w 7410450"/>
              <a:gd name="connsiteY23" fmla="*/ 2825750 h 4889500"/>
              <a:gd name="connsiteX24" fmla="*/ 2978150 w 7410450"/>
              <a:gd name="connsiteY24" fmla="*/ 2901950 h 4889500"/>
              <a:gd name="connsiteX25" fmla="*/ 3105150 w 7410450"/>
              <a:gd name="connsiteY25" fmla="*/ 2952750 h 4889500"/>
              <a:gd name="connsiteX26" fmla="*/ 3194050 w 7410450"/>
              <a:gd name="connsiteY26" fmla="*/ 2965450 h 4889500"/>
              <a:gd name="connsiteX27" fmla="*/ 3257550 w 7410450"/>
              <a:gd name="connsiteY27" fmla="*/ 3028950 h 4889500"/>
              <a:gd name="connsiteX28" fmla="*/ 3346450 w 7410450"/>
              <a:gd name="connsiteY28" fmla="*/ 3048000 h 4889500"/>
              <a:gd name="connsiteX29" fmla="*/ 3435350 w 7410450"/>
              <a:gd name="connsiteY29" fmla="*/ 3022600 h 4889500"/>
              <a:gd name="connsiteX30" fmla="*/ 3517900 w 7410450"/>
              <a:gd name="connsiteY30" fmla="*/ 3079750 h 4889500"/>
              <a:gd name="connsiteX31" fmla="*/ 3498850 w 7410450"/>
              <a:gd name="connsiteY31" fmla="*/ 3130550 h 4889500"/>
              <a:gd name="connsiteX32" fmla="*/ 3530600 w 7410450"/>
              <a:gd name="connsiteY32" fmla="*/ 3244850 h 4889500"/>
              <a:gd name="connsiteX33" fmla="*/ 3670300 w 7410450"/>
              <a:gd name="connsiteY33" fmla="*/ 3308350 h 4889500"/>
              <a:gd name="connsiteX34" fmla="*/ 3803650 w 7410450"/>
              <a:gd name="connsiteY34" fmla="*/ 3384550 h 4889500"/>
              <a:gd name="connsiteX35" fmla="*/ 3879850 w 7410450"/>
              <a:gd name="connsiteY35" fmla="*/ 3403600 h 4889500"/>
              <a:gd name="connsiteX36" fmla="*/ 3962400 w 7410450"/>
              <a:gd name="connsiteY36" fmla="*/ 3314700 h 4889500"/>
              <a:gd name="connsiteX37" fmla="*/ 3962400 w 7410450"/>
              <a:gd name="connsiteY37" fmla="*/ 3238500 h 4889500"/>
              <a:gd name="connsiteX38" fmla="*/ 4044950 w 7410450"/>
              <a:gd name="connsiteY38" fmla="*/ 3225800 h 4889500"/>
              <a:gd name="connsiteX39" fmla="*/ 4108450 w 7410450"/>
              <a:gd name="connsiteY39" fmla="*/ 3251200 h 4889500"/>
              <a:gd name="connsiteX40" fmla="*/ 4165600 w 7410450"/>
              <a:gd name="connsiteY40" fmla="*/ 3340100 h 4889500"/>
              <a:gd name="connsiteX41" fmla="*/ 4254500 w 7410450"/>
              <a:gd name="connsiteY41" fmla="*/ 3416300 h 4889500"/>
              <a:gd name="connsiteX42" fmla="*/ 4286250 w 7410450"/>
              <a:gd name="connsiteY42" fmla="*/ 3492500 h 4889500"/>
              <a:gd name="connsiteX43" fmla="*/ 4425950 w 7410450"/>
              <a:gd name="connsiteY43" fmla="*/ 3562350 h 4889500"/>
              <a:gd name="connsiteX44" fmla="*/ 4476750 w 7410450"/>
              <a:gd name="connsiteY44" fmla="*/ 3581400 h 4889500"/>
              <a:gd name="connsiteX45" fmla="*/ 4546600 w 7410450"/>
              <a:gd name="connsiteY45" fmla="*/ 3714750 h 4889500"/>
              <a:gd name="connsiteX46" fmla="*/ 4692650 w 7410450"/>
              <a:gd name="connsiteY46" fmla="*/ 3822700 h 4889500"/>
              <a:gd name="connsiteX47" fmla="*/ 4794250 w 7410450"/>
              <a:gd name="connsiteY47" fmla="*/ 3886200 h 4889500"/>
              <a:gd name="connsiteX48" fmla="*/ 4819650 w 7410450"/>
              <a:gd name="connsiteY48" fmla="*/ 4000500 h 4889500"/>
              <a:gd name="connsiteX49" fmla="*/ 4933950 w 7410450"/>
              <a:gd name="connsiteY49" fmla="*/ 4089400 h 4889500"/>
              <a:gd name="connsiteX50" fmla="*/ 5086350 w 7410450"/>
              <a:gd name="connsiteY50" fmla="*/ 4184650 h 4889500"/>
              <a:gd name="connsiteX51" fmla="*/ 5257800 w 7410450"/>
              <a:gd name="connsiteY51" fmla="*/ 4248150 h 4889500"/>
              <a:gd name="connsiteX52" fmla="*/ 5410200 w 7410450"/>
              <a:gd name="connsiteY52" fmla="*/ 4311650 h 4889500"/>
              <a:gd name="connsiteX53" fmla="*/ 5556250 w 7410450"/>
              <a:gd name="connsiteY53" fmla="*/ 4279900 h 4889500"/>
              <a:gd name="connsiteX54" fmla="*/ 5607050 w 7410450"/>
              <a:gd name="connsiteY54" fmla="*/ 4254500 h 4889500"/>
              <a:gd name="connsiteX55" fmla="*/ 5695950 w 7410450"/>
              <a:gd name="connsiteY55" fmla="*/ 4267200 h 4889500"/>
              <a:gd name="connsiteX56" fmla="*/ 5803900 w 7410450"/>
              <a:gd name="connsiteY56" fmla="*/ 4343400 h 4889500"/>
              <a:gd name="connsiteX57" fmla="*/ 5911850 w 7410450"/>
              <a:gd name="connsiteY57" fmla="*/ 4356100 h 4889500"/>
              <a:gd name="connsiteX58" fmla="*/ 6070600 w 7410450"/>
              <a:gd name="connsiteY58" fmla="*/ 4413250 h 4889500"/>
              <a:gd name="connsiteX59" fmla="*/ 6178550 w 7410450"/>
              <a:gd name="connsiteY59" fmla="*/ 4483100 h 4889500"/>
              <a:gd name="connsiteX60" fmla="*/ 6229350 w 7410450"/>
              <a:gd name="connsiteY60" fmla="*/ 4552950 h 4889500"/>
              <a:gd name="connsiteX61" fmla="*/ 6388100 w 7410450"/>
              <a:gd name="connsiteY61" fmla="*/ 4610100 h 4889500"/>
              <a:gd name="connsiteX62" fmla="*/ 6515100 w 7410450"/>
              <a:gd name="connsiteY62" fmla="*/ 4629150 h 4889500"/>
              <a:gd name="connsiteX63" fmla="*/ 6591300 w 7410450"/>
              <a:gd name="connsiteY63" fmla="*/ 4629150 h 4889500"/>
              <a:gd name="connsiteX64" fmla="*/ 6731000 w 7410450"/>
              <a:gd name="connsiteY64" fmla="*/ 4705350 h 4889500"/>
              <a:gd name="connsiteX65" fmla="*/ 6915150 w 7410450"/>
              <a:gd name="connsiteY65" fmla="*/ 4775200 h 4889500"/>
              <a:gd name="connsiteX66" fmla="*/ 7112000 w 7410450"/>
              <a:gd name="connsiteY66" fmla="*/ 4813300 h 4889500"/>
              <a:gd name="connsiteX67" fmla="*/ 7391400 w 7410450"/>
              <a:gd name="connsiteY67" fmla="*/ 4883150 h 4889500"/>
              <a:gd name="connsiteX68" fmla="*/ 7404100 w 7410450"/>
              <a:gd name="connsiteY68" fmla="*/ 4889500 h 4889500"/>
              <a:gd name="connsiteX69" fmla="*/ 7410450 w 7410450"/>
              <a:gd name="connsiteY69" fmla="*/ 0 h 4889500"/>
              <a:gd name="connsiteX70" fmla="*/ 0 w 7410450"/>
              <a:gd name="connsiteY70" fmla="*/ 12700 h 4889500"/>
              <a:gd name="connsiteX71" fmla="*/ 6350 w 7410450"/>
              <a:gd name="connsiteY71" fmla="*/ 2139950 h 488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7410450" h="4889500">
                <a:moveTo>
                  <a:pt x="6350" y="2139950"/>
                </a:moveTo>
                <a:lnTo>
                  <a:pt x="88900" y="2203450"/>
                </a:lnTo>
                <a:lnTo>
                  <a:pt x="209550" y="2235200"/>
                </a:lnTo>
                <a:lnTo>
                  <a:pt x="285750" y="2260600"/>
                </a:lnTo>
                <a:lnTo>
                  <a:pt x="387350" y="2286000"/>
                </a:lnTo>
                <a:lnTo>
                  <a:pt x="495300" y="2260600"/>
                </a:lnTo>
                <a:lnTo>
                  <a:pt x="622300" y="2254250"/>
                </a:lnTo>
                <a:lnTo>
                  <a:pt x="755650" y="2273300"/>
                </a:lnTo>
                <a:lnTo>
                  <a:pt x="800100" y="2311400"/>
                </a:lnTo>
                <a:lnTo>
                  <a:pt x="1060450" y="2381250"/>
                </a:lnTo>
                <a:lnTo>
                  <a:pt x="1219200" y="2470150"/>
                </a:lnTo>
                <a:lnTo>
                  <a:pt x="1403350" y="2540000"/>
                </a:lnTo>
                <a:lnTo>
                  <a:pt x="1600200" y="2533650"/>
                </a:lnTo>
                <a:lnTo>
                  <a:pt x="1727200" y="2495550"/>
                </a:lnTo>
                <a:lnTo>
                  <a:pt x="1854200" y="2565400"/>
                </a:lnTo>
                <a:lnTo>
                  <a:pt x="1879600" y="2622550"/>
                </a:lnTo>
                <a:lnTo>
                  <a:pt x="1892300" y="2679700"/>
                </a:lnTo>
                <a:lnTo>
                  <a:pt x="2000250" y="2698750"/>
                </a:lnTo>
                <a:lnTo>
                  <a:pt x="2089150" y="2679700"/>
                </a:lnTo>
                <a:lnTo>
                  <a:pt x="2241550" y="2654300"/>
                </a:lnTo>
                <a:lnTo>
                  <a:pt x="2349500" y="2673350"/>
                </a:lnTo>
                <a:lnTo>
                  <a:pt x="2489200" y="2711450"/>
                </a:lnTo>
                <a:lnTo>
                  <a:pt x="2622550" y="2755900"/>
                </a:lnTo>
                <a:lnTo>
                  <a:pt x="2851150" y="2825750"/>
                </a:lnTo>
                <a:lnTo>
                  <a:pt x="2978150" y="2901950"/>
                </a:lnTo>
                <a:lnTo>
                  <a:pt x="3105150" y="2952750"/>
                </a:lnTo>
                <a:lnTo>
                  <a:pt x="3194050" y="2965450"/>
                </a:lnTo>
                <a:lnTo>
                  <a:pt x="3257550" y="3028950"/>
                </a:lnTo>
                <a:lnTo>
                  <a:pt x="3346450" y="3048000"/>
                </a:lnTo>
                <a:lnTo>
                  <a:pt x="3435350" y="3022600"/>
                </a:lnTo>
                <a:lnTo>
                  <a:pt x="3517900" y="3079750"/>
                </a:lnTo>
                <a:lnTo>
                  <a:pt x="3498850" y="3130550"/>
                </a:lnTo>
                <a:lnTo>
                  <a:pt x="3530600" y="3244850"/>
                </a:lnTo>
                <a:lnTo>
                  <a:pt x="3670300" y="3308350"/>
                </a:lnTo>
                <a:lnTo>
                  <a:pt x="3803650" y="3384550"/>
                </a:lnTo>
                <a:lnTo>
                  <a:pt x="3879850" y="3403600"/>
                </a:lnTo>
                <a:lnTo>
                  <a:pt x="3962400" y="3314700"/>
                </a:lnTo>
                <a:lnTo>
                  <a:pt x="3962400" y="3238500"/>
                </a:lnTo>
                <a:lnTo>
                  <a:pt x="4044950" y="3225800"/>
                </a:lnTo>
                <a:lnTo>
                  <a:pt x="4108450" y="3251200"/>
                </a:lnTo>
                <a:lnTo>
                  <a:pt x="4165600" y="3340100"/>
                </a:lnTo>
                <a:lnTo>
                  <a:pt x="4254500" y="3416300"/>
                </a:lnTo>
                <a:lnTo>
                  <a:pt x="4286250" y="3492500"/>
                </a:lnTo>
                <a:lnTo>
                  <a:pt x="4425950" y="3562350"/>
                </a:lnTo>
                <a:lnTo>
                  <a:pt x="4476750" y="3581400"/>
                </a:lnTo>
                <a:lnTo>
                  <a:pt x="4546600" y="3714750"/>
                </a:lnTo>
                <a:lnTo>
                  <a:pt x="4692650" y="3822700"/>
                </a:lnTo>
                <a:lnTo>
                  <a:pt x="4794250" y="3886200"/>
                </a:lnTo>
                <a:lnTo>
                  <a:pt x="4819650" y="4000500"/>
                </a:lnTo>
                <a:lnTo>
                  <a:pt x="4933950" y="4089400"/>
                </a:lnTo>
                <a:lnTo>
                  <a:pt x="5086350" y="4184650"/>
                </a:lnTo>
                <a:lnTo>
                  <a:pt x="5257800" y="4248150"/>
                </a:lnTo>
                <a:lnTo>
                  <a:pt x="5410200" y="4311650"/>
                </a:lnTo>
                <a:lnTo>
                  <a:pt x="5556250" y="4279900"/>
                </a:lnTo>
                <a:lnTo>
                  <a:pt x="5607050" y="4254500"/>
                </a:lnTo>
                <a:lnTo>
                  <a:pt x="5695950" y="4267200"/>
                </a:lnTo>
                <a:lnTo>
                  <a:pt x="5803900" y="4343400"/>
                </a:lnTo>
                <a:lnTo>
                  <a:pt x="5911850" y="4356100"/>
                </a:lnTo>
                <a:lnTo>
                  <a:pt x="6070600" y="4413250"/>
                </a:lnTo>
                <a:lnTo>
                  <a:pt x="6178550" y="4483100"/>
                </a:lnTo>
                <a:lnTo>
                  <a:pt x="6229350" y="4552950"/>
                </a:lnTo>
                <a:lnTo>
                  <a:pt x="6388100" y="4610100"/>
                </a:lnTo>
                <a:lnTo>
                  <a:pt x="6515100" y="4629150"/>
                </a:lnTo>
                <a:lnTo>
                  <a:pt x="6591300" y="4629150"/>
                </a:lnTo>
                <a:lnTo>
                  <a:pt x="6731000" y="4705350"/>
                </a:lnTo>
                <a:lnTo>
                  <a:pt x="6915150" y="4775200"/>
                </a:lnTo>
                <a:lnTo>
                  <a:pt x="7112000" y="4813300"/>
                </a:lnTo>
                <a:lnTo>
                  <a:pt x="7391400" y="4883150"/>
                </a:lnTo>
                <a:lnTo>
                  <a:pt x="7404100" y="4889500"/>
                </a:lnTo>
                <a:cubicBezTo>
                  <a:pt x="7406217" y="3259667"/>
                  <a:pt x="7408333" y="1629833"/>
                  <a:pt x="7410450" y="0"/>
                </a:cubicBezTo>
                <a:lnTo>
                  <a:pt x="0" y="12700"/>
                </a:lnTo>
                <a:cubicBezTo>
                  <a:pt x="2117" y="736600"/>
                  <a:pt x="4233" y="1460500"/>
                  <a:pt x="6350" y="2139950"/>
                </a:cubicBezTo>
                <a:close/>
              </a:path>
            </a:pathLst>
          </a:custGeom>
          <a:solidFill>
            <a:srgbClr val="FFC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8"/>
          <p:cNvSpPr/>
          <p:nvPr/>
        </p:nvSpPr>
        <p:spPr>
          <a:xfrm>
            <a:off x="876299" y="3206959"/>
            <a:ext cx="7412040" cy="3328987"/>
          </a:xfrm>
          <a:custGeom>
            <a:avLst/>
            <a:gdLst>
              <a:gd name="connsiteX0" fmla="*/ 6350 w 7410450"/>
              <a:gd name="connsiteY0" fmla="*/ 2139950 h 4889500"/>
              <a:gd name="connsiteX1" fmla="*/ 88900 w 7410450"/>
              <a:gd name="connsiteY1" fmla="*/ 2203450 h 4889500"/>
              <a:gd name="connsiteX2" fmla="*/ 209550 w 7410450"/>
              <a:gd name="connsiteY2" fmla="*/ 2235200 h 4889500"/>
              <a:gd name="connsiteX3" fmla="*/ 285750 w 7410450"/>
              <a:gd name="connsiteY3" fmla="*/ 2260600 h 4889500"/>
              <a:gd name="connsiteX4" fmla="*/ 387350 w 7410450"/>
              <a:gd name="connsiteY4" fmla="*/ 2286000 h 4889500"/>
              <a:gd name="connsiteX5" fmla="*/ 495300 w 7410450"/>
              <a:gd name="connsiteY5" fmla="*/ 2260600 h 4889500"/>
              <a:gd name="connsiteX6" fmla="*/ 622300 w 7410450"/>
              <a:gd name="connsiteY6" fmla="*/ 2254250 h 4889500"/>
              <a:gd name="connsiteX7" fmla="*/ 755650 w 7410450"/>
              <a:gd name="connsiteY7" fmla="*/ 2273300 h 4889500"/>
              <a:gd name="connsiteX8" fmla="*/ 800100 w 7410450"/>
              <a:gd name="connsiteY8" fmla="*/ 2311400 h 4889500"/>
              <a:gd name="connsiteX9" fmla="*/ 1060450 w 7410450"/>
              <a:gd name="connsiteY9" fmla="*/ 2381250 h 4889500"/>
              <a:gd name="connsiteX10" fmla="*/ 1219200 w 7410450"/>
              <a:gd name="connsiteY10" fmla="*/ 2470150 h 4889500"/>
              <a:gd name="connsiteX11" fmla="*/ 1403350 w 7410450"/>
              <a:gd name="connsiteY11" fmla="*/ 2540000 h 4889500"/>
              <a:gd name="connsiteX12" fmla="*/ 1600200 w 7410450"/>
              <a:gd name="connsiteY12" fmla="*/ 2533650 h 4889500"/>
              <a:gd name="connsiteX13" fmla="*/ 1727200 w 7410450"/>
              <a:gd name="connsiteY13" fmla="*/ 2495550 h 4889500"/>
              <a:gd name="connsiteX14" fmla="*/ 1854200 w 7410450"/>
              <a:gd name="connsiteY14" fmla="*/ 2565400 h 4889500"/>
              <a:gd name="connsiteX15" fmla="*/ 1879600 w 7410450"/>
              <a:gd name="connsiteY15" fmla="*/ 2622550 h 4889500"/>
              <a:gd name="connsiteX16" fmla="*/ 1892300 w 7410450"/>
              <a:gd name="connsiteY16" fmla="*/ 2679700 h 4889500"/>
              <a:gd name="connsiteX17" fmla="*/ 2000250 w 7410450"/>
              <a:gd name="connsiteY17" fmla="*/ 2698750 h 4889500"/>
              <a:gd name="connsiteX18" fmla="*/ 2089150 w 7410450"/>
              <a:gd name="connsiteY18" fmla="*/ 2679700 h 4889500"/>
              <a:gd name="connsiteX19" fmla="*/ 2241550 w 7410450"/>
              <a:gd name="connsiteY19" fmla="*/ 2654300 h 4889500"/>
              <a:gd name="connsiteX20" fmla="*/ 2349500 w 7410450"/>
              <a:gd name="connsiteY20" fmla="*/ 2673350 h 4889500"/>
              <a:gd name="connsiteX21" fmla="*/ 2489200 w 7410450"/>
              <a:gd name="connsiteY21" fmla="*/ 2711450 h 4889500"/>
              <a:gd name="connsiteX22" fmla="*/ 2622550 w 7410450"/>
              <a:gd name="connsiteY22" fmla="*/ 2755900 h 4889500"/>
              <a:gd name="connsiteX23" fmla="*/ 2851150 w 7410450"/>
              <a:gd name="connsiteY23" fmla="*/ 2825750 h 4889500"/>
              <a:gd name="connsiteX24" fmla="*/ 2978150 w 7410450"/>
              <a:gd name="connsiteY24" fmla="*/ 2901950 h 4889500"/>
              <a:gd name="connsiteX25" fmla="*/ 3105150 w 7410450"/>
              <a:gd name="connsiteY25" fmla="*/ 2952750 h 4889500"/>
              <a:gd name="connsiteX26" fmla="*/ 3194050 w 7410450"/>
              <a:gd name="connsiteY26" fmla="*/ 2965450 h 4889500"/>
              <a:gd name="connsiteX27" fmla="*/ 3257550 w 7410450"/>
              <a:gd name="connsiteY27" fmla="*/ 3028950 h 4889500"/>
              <a:gd name="connsiteX28" fmla="*/ 3346450 w 7410450"/>
              <a:gd name="connsiteY28" fmla="*/ 3048000 h 4889500"/>
              <a:gd name="connsiteX29" fmla="*/ 3435350 w 7410450"/>
              <a:gd name="connsiteY29" fmla="*/ 3022600 h 4889500"/>
              <a:gd name="connsiteX30" fmla="*/ 3517900 w 7410450"/>
              <a:gd name="connsiteY30" fmla="*/ 3079750 h 4889500"/>
              <a:gd name="connsiteX31" fmla="*/ 3498850 w 7410450"/>
              <a:gd name="connsiteY31" fmla="*/ 3130550 h 4889500"/>
              <a:gd name="connsiteX32" fmla="*/ 3530600 w 7410450"/>
              <a:gd name="connsiteY32" fmla="*/ 3244850 h 4889500"/>
              <a:gd name="connsiteX33" fmla="*/ 3670300 w 7410450"/>
              <a:gd name="connsiteY33" fmla="*/ 3308350 h 4889500"/>
              <a:gd name="connsiteX34" fmla="*/ 3803650 w 7410450"/>
              <a:gd name="connsiteY34" fmla="*/ 3384550 h 4889500"/>
              <a:gd name="connsiteX35" fmla="*/ 3879850 w 7410450"/>
              <a:gd name="connsiteY35" fmla="*/ 3403600 h 4889500"/>
              <a:gd name="connsiteX36" fmla="*/ 3962400 w 7410450"/>
              <a:gd name="connsiteY36" fmla="*/ 3314700 h 4889500"/>
              <a:gd name="connsiteX37" fmla="*/ 3962400 w 7410450"/>
              <a:gd name="connsiteY37" fmla="*/ 3238500 h 4889500"/>
              <a:gd name="connsiteX38" fmla="*/ 4044950 w 7410450"/>
              <a:gd name="connsiteY38" fmla="*/ 3225800 h 4889500"/>
              <a:gd name="connsiteX39" fmla="*/ 4108450 w 7410450"/>
              <a:gd name="connsiteY39" fmla="*/ 3251200 h 4889500"/>
              <a:gd name="connsiteX40" fmla="*/ 4165600 w 7410450"/>
              <a:gd name="connsiteY40" fmla="*/ 3340100 h 4889500"/>
              <a:gd name="connsiteX41" fmla="*/ 4254500 w 7410450"/>
              <a:gd name="connsiteY41" fmla="*/ 3416300 h 4889500"/>
              <a:gd name="connsiteX42" fmla="*/ 4286250 w 7410450"/>
              <a:gd name="connsiteY42" fmla="*/ 3492500 h 4889500"/>
              <a:gd name="connsiteX43" fmla="*/ 4425950 w 7410450"/>
              <a:gd name="connsiteY43" fmla="*/ 3562350 h 4889500"/>
              <a:gd name="connsiteX44" fmla="*/ 4476750 w 7410450"/>
              <a:gd name="connsiteY44" fmla="*/ 3581400 h 4889500"/>
              <a:gd name="connsiteX45" fmla="*/ 4546600 w 7410450"/>
              <a:gd name="connsiteY45" fmla="*/ 3714750 h 4889500"/>
              <a:gd name="connsiteX46" fmla="*/ 4692650 w 7410450"/>
              <a:gd name="connsiteY46" fmla="*/ 3822700 h 4889500"/>
              <a:gd name="connsiteX47" fmla="*/ 4794250 w 7410450"/>
              <a:gd name="connsiteY47" fmla="*/ 3886200 h 4889500"/>
              <a:gd name="connsiteX48" fmla="*/ 4819650 w 7410450"/>
              <a:gd name="connsiteY48" fmla="*/ 4000500 h 4889500"/>
              <a:gd name="connsiteX49" fmla="*/ 4933950 w 7410450"/>
              <a:gd name="connsiteY49" fmla="*/ 4089400 h 4889500"/>
              <a:gd name="connsiteX50" fmla="*/ 5086350 w 7410450"/>
              <a:gd name="connsiteY50" fmla="*/ 4184650 h 4889500"/>
              <a:gd name="connsiteX51" fmla="*/ 5257800 w 7410450"/>
              <a:gd name="connsiteY51" fmla="*/ 4248150 h 4889500"/>
              <a:gd name="connsiteX52" fmla="*/ 5410200 w 7410450"/>
              <a:gd name="connsiteY52" fmla="*/ 4311650 h 4889500"/>
              <a:gd name="connsiteX53" fmla="*/ 5556250 w 7410450"/>
              <a:gd name="connsiteY53" fmla="*/ 4279900 h 4889500"/>
              <a:gd name="connsiteX54" fmla="*/ 5607050 w 7410450"/>
              <a:gd name="connsiteY54" fmla="*/ 4254500 h 4889500"/>
              <a:gd name="connsiteX55" fmla="*/ 5695950 w 7410450"/>
              <a:gd name="connsiteY55" fmla="*/ 4267200 h 4889500"/>
              <a:gd name="connsiteX56" fmla="*/ 5803900 w 7410450"/>
              <a:gd name="connsiteY56" fmla="*/ 4343400 h 4889500"/>
              <a:gd name="connsiteX57" fmla="*/ 5911850 w 7410450"/>
              <a:gd name="connsiteY57" fmla="*/ 4356100 h 4889500"/>
              <a:gd name="connsiteX58" fmla="*/ 6070600 w 7410450"/>
              <a:gd name="connsiteY58" fmla="*/ 4413250 h 4889500"/>
              <a:gd name="connsiteX59" fmla="*/ 6178550 w 7410450"/>
              <a:gd name="connsiteY59" fmla="*/ 4483100 h 4889500"/>
              <a:gd name="connsiteX60" fmla="*/ 6229350 w 7410450"/>
              <a:gd name="connsiteY60" fmla="*/ 4552950 h 4889500"/>
              <a:gd name="connsiteX61" fmla="*/ 6388100 w 7410450"/>
              <a:gd name="connsiteY61" fmla="*/ 4610100 h 4889500"/>
              <a:gd name="connsiteX62" fmla="*/ 6515100 w 7410450"/>
              <a:gd name="connsiteY62" fmla="*/ 4629150 h 4889500"/>
              <a:gd name="connsiteX63" fmla="*/ 6591300 w 7410450"/>
              <a:gd name="connsiteY63" fmla="*/ 4629150 h 4889500"/>
              <a:gd name="connsiteX64" fmla="*/ 6731000 w 7410450"/>
              <a:gd name="connsiteY64" fmla="*/ 4705350 h 4889500"/>
              <a:gd name="connsiteX65" fmla="*/ 6915150 w 7410450"/>
              <a:gd name="connsiteY65" fmla="*/ 4775200 h 4889500"/>
              <a:gd name="connsiteX66" fmla="*/ 7112000 w 7410450"/>
              <a:gd name="connsiteY66" fmla="*/ 4813300 h 4889500"/>
              <a:gd name="connsiteX67" fmla="*/ 7391400 w 7410450"/>
              <a:gd name="connsiteY67" fmla="*/ 4883150 h 4889500"/>
              <a:gd name="connsiteX68" fmla="*/ 7404100 w 7410450"/>
              <a:gd name="connsiteY68" fmla="*/ 4889500 h 4889500"/>
              <a:gd name="connsiteX69" fmla="*/ 7410450 w 7410450"/>
              <a:gd name="connsiteY69" fmla="*/ 0 h 4889500"/>
              <a:gd name="connsiteX70" fmla="*/ 0 w 7410450"/>
              <a:gd name="connsiteY70" fmla="*/ 12700 h 4889500"/>
              <a:gd name="connsiteX71" fmla="*/ 6350 w 7410450"/>
              <a:gd name="connsiteY71" fmla="*/ 2139950 h 4889500"/>
              <a:gd name="connsiteX0" fmla="*/ 6350 w 7404100"/>
              <a:gd name="connsiteY0" fmla="*/ 2127250 h 5185392"/>
              <a:gd name="connsiteX1" fmla="*/ 88900 w 7404100"/>
              <a:gd name="connsiteY1" fmla="*/ 2190750 h 5185392"/>
              <a:gd name="connsiteX2" fmla="*/ 209550 w 7404100"/>
              <a:gd name="connsiteY2" fmla="*/ 2222500 h 5185392"/>
              <a:gd name="connsiteX3" fmla="*/ 285750 w 7404100"/>
              <a:gd name="connsiteY3" fmla="*/ 2247900 h 5185392"/>
              <a:gd name="connsiteX4" fmla="*/ 387350 w 7404100"/>
              <a:gd name="connsiteY4" fmla="*/ 2273300 h 5185392"/>
              <a:gd name="connsiteX5" fmla="*/ 495300 w 7404100"/>
              <a:gd name="connsiteY5" fmla="*/ 2247900 h 5185392"/>
              <a:gd name="connsiteX6" fmla="*/ 622300 w 7404100"/>
              <a:gd name="connsiteY6" fmla="*/ 2241550 h 5185392"/>
              <a:gd name="connsiteX7" fmla="*/ 755650 w 7404100"/>
              <a:gd name="connsiteY7" fmla="*/ 2260600 h 5185392"/>
              <a:gd name="connsiteX8" fmla="*/ 800100 w 7404100"/>
              <a:gd name="connsiteY8" fmla="*/ 2298700 h 5185392"/>
              <a:gd name="connsiteX9" fmla="*/ 1060450 w 7404100"/>
              <a:gd name="connsiteY9" fmla="*/ 2368550 h 5185392"/>
              <a:gd name="connsiteX10" fmla="*/ 1219200 w 7404100"/>
              <a:gd name="connsiteY10" fmla="*/ 2457450 h 5185392"/>
              <a:gd name="connsiteX11" fmla="*/ 1403350 w 7404100"/>
              <a:gd name="connsiteY11" fmla="*/ 2527300 h 5185392"/>
              <a:gd name="connsiteX12" fmla="*/ 1600200 w 7404100"/>
              <a:gd name="connsiteY12" fmla="*/ 2520950 h 5185392"/>
              <a:gd name="connsiteX13" fmla="*/ 1727200 w 7404100"/>
              <a:gd name="connsiteY13" fmla="*/ 2482850 h 5185392"/>
              <a:gd name="connsiteX14" fmla="*/ 1854200 w 7404100"/>
              <a:gd name="connsiteY14" fmla="*/ 2552700 h 5185392"/>
              <a:gd name="connsiteX15" fmla="*/ 1879600 w 7404100"/>
              <a:gd name="connsiteY15" fmla="*/ 2609850 h 5185392"/>
              <a:gd name="connsiteX16" fmla="*/ 1892300 w 7404100"/>
              <a:gd name="connsiteY16" fmla="*/ 2667000 h 5185392"/>
              <a:gd name="connsiteX17" fmla="*/ 2000250 w 7404100"/>
              <a:gd name="connsiteY17" fmla="*/ 2686050 h 5185392"/>
              <a:gd name="connsiteX18" fmla="*/ 2089150 w 7404100"/>
              <a:gd name="connsiteY18" fmla="*/ 2667000 h 5185392"/>
              <a:gd name="connsiteX19" fmla="*/ 2241550 w 7404100"/>
              <a:gd name="connsiteY19" fmla="*/ 2641600 h 5185392"/>
              <a:gd name="connsiteX20" fmla="*/ 2349500 w 7404100"/>
              <a:gd name="connsiteY20" fmla="*/ 2660650 h 5185392"/>
              <a:gd name="connsiteX21" fmla="*/ 2489200 w 7404100"/>
              <a:gd name="connsiteY21" fmla="*/ 2698750 h 5185392"/>
              <a:gd name="connsiteX22" fmla="*/ 2622550 w 7404100"/>
              <a:gd name="connsiteY22" fmla="*/ 2743200 h 5185392"/>
              <a:gd name="connsiteX23" fmla="*/ 2851150 w 7404100"/>
              <a:gd name="connsiteY23" fmla="*/ 2813050 h 5185392"/>
              <a:gd name="connsiteX24" fmla="*/ 2978150 w 7404100"/>
              <a:gd name="connsiteY24" fmla="*/ 2889250 h 5185392"/>
              <a:gd name="connsiteX25" fmla="*/ 3105150 w 7404100"/>
              <a:gd name="connsiteY25" fmla="*/ 2940050 h 5185392"/>
              <a:gd name="connsiteX26" fmla="*/ 3194050 w 7404100"/>
              <a:gd name="connsiteY26" fmla="*/ 2952750 h 5185392"/>
              <a:gd name="connsiteX27" fmla="*/ 3257550 w 7404100"/>
              <a:gd name="connsiteY27" fmla="*/ 3016250 h 5185392"/>
              <a:gd name="connsiteX28" fmla="*/ 3346450 w 7404100"/>
              <a:gd name="connsiteY28" fmla="*/ 3035300 h 5185392"/>
              <a:gd name="connsiteX29" fmla="*/ 3435350 w 7404100"/>
              <a:gd name="connsiteY29" fmla="*/ 3009900 h 5185392"/>
              <a:gd name="connsiteX30" fmla="*/ 3517900 w 7404100"/>
              <a:gd name="connsiteY30" fmla="*/ 3067050 h 5185392"/>
              <a:gd name="connsiteX31" fmla="*/ 3498850 w 7404100"/>
              <a:gd name="connsiteY31" fmla="*/ 3117850 h 5185392"/>
              <a:gd name="connsiteX32" fmla="*/ 3530600 w 7404100"/>
              <a:gd name="connsiteY32" fmla="*/ 3232150 h 5185392"/>
              <a:gd name="connsiteX33" fmla="*/ 3670300 w 7404100"/>
              <a:gd name="connsiteY33" fmla="*/ 3295650 h 5185392"/>
              <a:gd name="connsiteX34" fmla="*/ 3803650 w 7404100"/>
              <a:gd name="connsiteY34" fmla="*/ 3371850 h 5185392"/>
              <a:gd name="connsiteX35" fmla="*/ 3879850 w 7404100"/>
              <a:gd name="connsiteY35" fmla="*/ 3390900 h 5185392"/>
              <a:gd name="connsiteX36" fmla="*/ 3962400 w 7404100"/>
              <a:gd name="connsiteY36" fmla="*/ 3302000 h 5185392"/>
              <a:gd name="connsiteX37" fmla="*/ 3962400 w 7404100"/>
              <a:gd name="connsiteY37" fmla="*/ 3225800 h 5185392"/>
              <a:gd name="connsiteX38" fmla="*/ 4044950 w 7404100"/>
              <a:gd name="connsiteY38" fmla="*/ 3213100 h 5185392"/>
              <a:gd name="connsiteX39" fmla="*/ 4108450 w 7404100"/>
              <a:gd name="connsiteY39" fmla="*/ 3238500 h 5185392"/>
              <a:gd name="connsiteX40" fmla="*/ 4165600 w 7404100"/>
              <a:gd name="connsiteY40" fmla="*/ 3327400 h 5185392"/>
              <a:gd name="connsiteX41" fmla="*/ 4254500 w 7404100"/>
              <a:gd name="connsiteY41" fmla="*/ 3403600 h 5185392"/>
              <a:gd name="connsiteX42" fmla="*/ 4286250 w 7404100"/>
              <a:gd name="connsiteY42" fmla="*/ 3479800 h 5185392"/>
              <a:gd name="connsiteX43" fmla="*/ 4425950 w 7404100"/>
              <a:gd name="connsiteY43" fmla="*/ 3549650 h 5185392"/>
              <a:gd name="connsiteX44" fmla="*/ 4476750 w 7404100"/>
              <a:gd name="connsiteY44" fmla="*/ 3568700 h 5185392"/>
              <a:gd name="connsiteX45" fmla="*/ 4546600 w 7404100"/>
              <a:gd name="connsiteY45" fmla="*/ 3702050 h 5185392"/>
              <a:gd name="connsiteX46" fmla="*/ 4692650 w 7404100"/>
              <a:gd name="connsiteY46" fmla="*/ 3810000 h 5185392"/>
              <a:gd name="connsiteX47" fmla="*/ 4794250 w 7404100"/>
              <a:gd name="connsiteY47" fmla="*/ 3873500 h 5185392"/>
              <a:gd name="connsiteX48" fmla="*/ 4819650 w 7404100"/>
              <a:gd name="connsiteY48" fmla="*/ 3987800 h 5185392"/>
              <a:gd name="connsiteX49" fmla="*/ 4933950 w 7404100"/>
              <a:gd name="connsiteY49" fmla="*/ 4076700 h 5185392"/>
              <a:gd name="connsiteX50" fmla="*/ 5086350 w 7404100"/>
              <a:gd name="connsiteY50" fmla="*/ 4171950 h 5185392"/>
              <a:gd name="connsiteX51" fmla="*/ 5257800 w 7404100"/>
              <a:gd name="connsiteY51" fmla="*/ 4235450 h 5185392"/>
              <a:gd name="connsiteX52" fmla="*/ 5410200 w 7404100"/>
              <a:gd name="connsiteY52" fmla="*/ 4298950 h 5185392"/>
              <a:gd name="connsiteX53" fmla="*/ 5556250 w 7404100"/>
              <a:gd name="connsiteY53" fmla="*/ 4267200 h 5185392"/>
              <a:gd name="connsiteX54" fmla="*/ 5607050 w 7404100"/>
              <a:gd name="connsiteY54" fmla="*/ 4241800 h 5185392"/>
              <a:gd name="connsiteX55" fmla="*/ 5695950 w 7404100"/>
              <a:gd name="connsiteY55" fmla="*/ 4254500 h 5185392"/>
              <a:gd name="connsiteX56" fmla="*/ 5803900 w 7404100"/>
              <a:gd name="connsiteY56" fmla="*/ 4330700 h 5185392"/>
              <a:gd name="connsiteX57" fmla="*/ 5911850 w 7404100"/>
              <a:gd name="connsiteY57" fmla="*/ 4343400 h 5185392"/>
              <a:gd name="connsiteX58" fmla="*/ 6070600 w 7404100"/>
              <a:gd name="connsiteY58" fmla="*/ 4400550 h 5185392"/>
              <a:gd name="connsiteX59" fmla="*/ 6178550 w 7404100"/>
              <a:gd name="connsiteY59" fmla="*/ 4470400 h 5185392"/>
              <a:gd name="connsiteX60" fmla="*/ 6229350 w 7404100"/>
              <a:gd name="connsiteY60" fmla="*/ 4540250 h 5185392"/>
              <a:gd name="connsiteX61" fmla="*/ 6388100 w 7404100"/>
              <a:gd name="connsiteY61" fmla="*/ 4597400 h 5185392"/>
              <a:gd name="connsiteX62" fmla="*/ 6515100 w 7404100"/>
              <a:gd name="connsiteY62" fmla="*/ 4616450 h 5185392"/>
              <a:gd name="connsiteX63" fmla="*/ 6591300 w 7404100"/>
              <a:gd name="connsiteY63" fmla="*/ 4616450 h 5185392"/>
              <a:gd name="connsiteX64" fmla="*/ 6731000 w 7404100"/>
              <a:gd name="connsiteY64" fmla="*/ 4692650 h 5185392"/>
              <a:gd name="connsiteX65" fmla="*/ 6915150 w 7404100"/>
              <a:gd name="connsiteY65" fmla="*/ 4762500 h 5185392"/>
              <a:gd name="connsiteX66" fmla="*/ 7112000 w 7404100"/>
              <a:gd name="connsiteY66" fmla="*/ 4800600 h 5185392"/>
              <a:gd name="connsiteX67" fmla="*/ 7391400 w 7404100"/>
              <a:gd name="connsiteY67" fmla="*/ 4870450 h 5185392"/>
              <a:gd name="connsiteX68" fmla="*/ 7404100 w 7404100"/>
              <a:gd name="connsiteY68" fmla="*/ 4876800 h 5185392"/>
              <a:gd name="connsiteX69" fmla="*/ 2838450 w 7404100"/>
              <a:gd name="connsiteY69" fmla="*/ 4692650 h 5185392"/>
              <a:gd name="connsiteX70" fmla="*/ 0 w 7404100"/>
              <a:gd name="connsiteY70" fmla="*/ 0 h 5185392"/>
              <a:gd name="connsiteX71" fmla="*/ 6350 w 7404100"/>
              <a:gd name="connsiteY71" fmla="*/ 2127250 h 5185392"/>
              <a:gd name="connsiteX0" fmla="*/ 184 w 7397934"/>
              <a:gd name="connsiteY0" fmla="*/ 67479 h 3432930"/>
              <a:gd name="connsiteX1" fmla="*/ 82734 w 7397934"/>
              <a:gd name="connsiteY1" fmla="*/ 130979 h 3432930"/>
              <a:gd name="connsiteX2" fmla="*/ 203384 w 7397934"/>
              <a:gd name="connsiteY2" fmla="*/ 162729 h 3432930"/>
              <a:gd name="connsiteX3" fmla="*/ 279584 w 7397934"/>
              <a:gd name="connsiteY3" fmla="*/ 188129 h 3432930"/>
              <a:gd name="connsiteX4" fmla="*/ 381184 w 7397934"/>
              <a:gd name="connsiteY4" fmla="*/ 213529 h 3432930"/>
              <a:gd name="connsiteX5" fmla="*/ 489134 w 7397934"/>
              <a:gd name="connsiteY5" fmla="*/ 188129 h 3432930"/>
              <a:gd name="connsiteX6" fmla="*/ 616134 w 7397934"/>
              <a:gd name="connsiteY6" fmla="*/ 181779 h 3432930"/>
              <a:gd name="connsiteX7" fmla="*/ 749484 w 7397934"/>
              <a:gd name="connsiteY7" fmla="*/ 200829 h 3432930"/>
              <a:gd name="connsiteX8" fmla="*/ 793934 w 7397934"/>
              <a:gd name="connsiteY8" fmla="*/ 238929 h 3432930"/>
              <a:gd name="connsiteX9" fmla="*/ 1054284 w 7397934"/>
              <a:gd name="connsiteY9" fmla="*/ 308779 h 3432930"/>
              <a:gd name="connsiteX10" fmla="*/ 1213034 w 7397934"/>
              <a:gd name="connsiteY10" fmla="*/ 397679 h 3432930"/>
              <a:gd name="connsiteX11" fmla="*/ 1397184 w 7397934"/>
              <a:gd name="connsiteY11" fmla="*/ 467529 h 3432930"/>
              <a:gd name="connsiteX12" fmla="*/ 1594034 w 7397934"/>
              <a:gd name="connsiteY12" fmla="*/ 461179 h 3432930"/>
              <a:gd name="connsiteX13" fmla="*/ 1721034 w 7397934"/>
              <a:gd name="connsiteY13" fmla="*/ 423079 h 3432930"/>
              <a:gd name="connsiteX14" fmla="*/ 1848034 w 7397934"/>
              <a:gd name="connsiteY14" fmla="*/ 492929 h 3432930"/>
              <a:gd name="connsiteX15" fmla="*/ 1873434 w 7397934"/>
              <a:gd name="connsiteY15" fmla="*/ 550079 h 3432930"/>
              <a:gd name="connsiteX16" fmla="*/ 1886134 w 7397934"/>
              <a:gd name="connsiteY16" fmla="*/ 607229 h 3432930"/>
              <a:gd name="connsiteX17" fmla="*/ 1994084 w 7397934"/>
              <a:gd name="connsiteY17" fmla="*/ 626279 h 3432930"/>
              <a:gd name="connsiteX18" fmla="*/ 2082984 w 7397934"/>
              <a:gd name="connsiteY18" fmla="*/ 607229 h 3432930"/>
              <a:gd name="connsiteX19" fmla="*/ 2235384 w 7397934"/>
              <a:gd name="connsiteY19" fmla="*/ 581829 h 3432930"/>
              <a:gd name="connsiteX20" fmla="*/ 2343334 w 7397934"/>
              <a:gd name="connsiteY20" fmla="*/ 600879 h 3432930"/>
              <a:gd name="connsiteX21" fmla="*/ 2483034 w 7397934"/>
              <a:gd name="connsiteY21" fmla="*/ 638979 h 3432930"/>
              <a:gd name="connsiteX22" fmla="*/ 2616384 w 7397934"/>
              <a:gd name="connsiteY22" fmla="*/ 683429 h 3432930"/>
              <a:gd name="connsiteX23" fmla="*/ 2844984 w 7397934"/>
              <a:gd name="connsiteY23" fmla="*/ 753279 h 3432930"/>
              <a:gd name="connsiteX24" fmla="*/ 2971984 w 7397934"/>
              <a:gd name="connsiteY24" fmla="*/ 829479 h 3432930"/>
              <a:gd name="connsiteX25" fmla="*/ 3098984 w 7397934"/>
              <a:gd name="connsiteY25" fmla="*/ 880279 h 3432930"/>
              <a:gd name="connsiteX26" fmla="*/ 3187884 w 7397934"/>
              <a:gd name="connsiteY26" fmla="*/ 892979 h 3432930"/>
              <a:gd name="connsiteX27" fmla="*/ 3251384 w 7397934"/>
              <a:gd name="connsiteY27" fmla="*/ 956479 h 3432930"/>
              <a:gd name="connsiteX28" fmla="*/ 3340284 w 7397934"/>
              <a:gd name="connsiteY28" fmla="*/ 975529 h 3432930"/>
              <a:gd name="connsiteX29" fmla="*/ 3429184 w 7397934"/>
              <a:gd name="connsiteY29" fmla="*/ 950129 h 3432930"/>
              <a:gd name="connsiteX30" fmla="*/ 3511734 w 7397934"/>
              <a:gd name="connsiteY30" fmla="*/ 1007279 h 3432930"/>
              <a:gd name="connsiteX31" fmla="*/ 3492684 w 7397934"/>
              <a:gd name="connsiteY31" fmla="*/ 1058079 h 3432930"/>
              <a:gd name="connsiteX32" fmla="*/ 3524434 w 7397934"/>
              <a:gd name="connsiteY32" fmla="*/ 1172379 h 3432930"/>
              <a:gd name="connsiteX33" fmla="*/ 3664134 w 7397934"/>
              <a:gd name="connsiteY33" fmla="*/ 1235879 h 3432930"/>
              <a:gd name="connsiteX34" fmla="*/ 3797484 w 7397934"/>
              <a:gd name="connsiteY34" fmla="*/ 1312079 h 3432930"/>
              <a:gd name="connsiteX35" fmla="*/ 3873684 w 7397934"/>
              <a:gd name="connsiteY35" fmla="*/ 1331129 h 3432930"/>
              <a:gd name="connsiteX36" fmla="*/ 3956234 w 7397934"/>
              <a:gd name="connsiteY36" fmla="*/ 1242229 h 3432930"/>
              <a:gd name="connsiteX37" fmla="*/ 3956234 w 7397934"/>
              <a:gd name="connsiteY37" fmla="*/ 1166029 h 3432930"/>
              <a:gd name="connsiteX38" fmla="*/ 4038784 w 7397934"/>
              <a:gd name="connsiteY38" fmla="*/ 1153329 h 3432930"/>
              <a:gd name="connsiteX39" fmla="*/ 4102284 w 7397934"/>
              <a:gd name="connsiteY39" fmla="*/ 1178729 h 3432930"/>
              <a:gd name="connsiteX40" fmla="*/ 4159434 w 7397934"/>
              <a:gd name="connsiteY40" fmla="*/ 1267629 h 3432930"/>
              <a:gd name="connsiteX41" fmla="*/ 4248334 w 7397934"/>
              <a:gd name="connsiteY41" fmla="*/ 1343829 h 3432930"/>
              <a:gd name="connsiteX42" fmla="*/ 4280084 w 7397934"/>
              <a:gd name="connsiteY42" fmla="*/ 1420029 h 3432930"/>
              <a:gd name="connsiteX43" fmla="*/ 4419784 w 7397934"/>
              <a:gd name="connsiteY43" fmla="*/ 1489879 h 3432930"/>
              <a:gd name="connsiteX44" fmla="*/ 4470584 w 7397934"/>
              <a:gd name="connsiteY44" fmla="*/ 1508929 h 3432930"/>
              <a:gd name="connsiteX45" fmla="*/ 4540434 w 7397934"/>
              <a:gd name="connsiteY45" fmla="*/ 1642279 h 3432930"/>
              <a:gd name="connsiteX46" fmla="*/ 4686484 w 7397934"/>
              <a:gd name="connsiteY46" fmla="*/ 1750229 h 3432930"/>
              <a:gd name="connsiteX47" fmla="*/ 4788084 w 7397934"/>
              <a:gd name="connsiteY47" fmla="*/ 1813729 h 3432930"/>
              <a:gd name="connsiteX48" fmla="*/ 4813484 w 7397934"/>
              <a:gd name="connsiteY48" fmla="*/ 1928029 h 3432930"/>
              <a:gd name="connsiteX49" fmla="*/ 4927784 w 7397934"/>
              <a:gd name="connsiteY49" fmla="*/ 2016929 h 3432930"/>
              <a:gd name="connsiteX50" fmla="*/ 5080184 w 7397934"/>
              <a:gd name="connsiteY50" fmla="*/ 2112179 h 3432930"/>
              <a:gd name="connsiteX51" fmla="*/ 5251634 w 7397934"/>
              <a:gd name="connsiteY51" fmla="*/ 2175679 h 3432930"/>
              <a:gd name="connsiteX52" fmla="*/ 5404034 w 7397934"/>
              <a:gd name="connsiteY52" fmla="*/ 2239179 h 3432930"/>
              <a:gd name="connsiteX53" fmla="*/ 5550084 w 7397934"/>
              <a:gd name="connsiteY53" fmla="*/ 2207429 h 3432930"/>
              <a:gd name="connsiteX54" fmla="*/ 5600884 w 7397934"/>
              <a:gd name="connsiteY54" fmla="*/ 2182029 h 3432930"/>
              <a:gd name="connsiteX55" fmla="*/ 5689784 w 7397934"/>
              <a:gd name="connsiteY55" fmla="*/ 2194729 h 3432930"/>
              <a:gd name="connsiteX56" fmla="*/ 5797734 w 7397934"/>
              <a:gd name="connsiteY56" fmla="*/ 2270929 h 3432930"/>
              <a:gd name="connsiteX57" fmla="*/ 5905684 w 7397934"/>
              <a:gd name="connsiteY57" fmla="*/ 2283629 h 3432930"/>
              <a:gd name="connsiteX58" fmla="*/ 6064434 w 7397934"/>
              <a:gd name="connsiteY58" fmla="*/ 2340779 h 3432930"/>
              <a:gd name="connsiteX59" fmla="*/ 6172384 w 7397934"/>
              <a:gd name="connsiteY59" fmla="*/ 2410629 h 3432930"/>
              <a:gd name="connsiteX60" fmla="*/ 6223184 w 7397934"/>
              <a:gd name="connsiteY60" fmla="*/ 2480479 h 3432930"/>
              <a:gd name="connsiteX61" fmla="*/ 6381934 w 7397934"/>
              <a:gd name="connsiteY61" fmla="*/ 2537629 h 3432930"/>
              <a:gd name="connsiteX62" fmla="*/ 6508934 w 7397934"/>
              <a:gd name="connsiteY62" fmla="*/ 2556679 h 3432930"/>
              <a:gd name="connsiteX63" fmla="*/ 6585134 w 7397934"/>
              <a:gd name="connsiteY63" fmla="*/ 2556679 h 3432930"/>
              <a:gd name="connsiteX64" fmla="*/ 6724834 w 7397934"/>
              <a:gd name="connsiteY64" fmla="*/ 2632879 h 3432930"/>
              <a:gd name="connsiteX65" fmla="*/ 6908984 w 7397934"/>
              <a:gd name="connsiteY65" fmla="*/ 2702729 h 3432930"/>
              <a:gd name="connsiteX66" fmla="*/ 7105834 w 7397934"/>
              <a:gd name="connsiteY66" fmla="*/ 2740829 h 3432930"/>
              <a:gd name="connsiteX67" fmla="*/ 7385234 w 7397934"/>
              <a:gd name="connsiteY67" fmla="*/ 2810679 h 3432930"/>
              <a:gd name="connsiteX68" fmla="*/ 7397934 w 7397934"/>
              <a:gd name="connsiteY68" fmla="*/ 2817029 h 3432930"/>
              <a:gd name="connsiteX69" fmla="*/ 2832284 w 7397934"/>
              <a:gd name="connsiteY69" fmla="*/ 2632879 h 3432930"/>
              <a:gd name="connsiteX70" fmla="*/ 12884 w 7397934"/>
              <a:gd name="connsiteY70" fmla="*/ 3356779 h 3432930"/>
              <a:gd name="connsiteX71" fmla="*/ 184 w 7397934"/>
              <a:gd name="connsiteY71" fmla="*/ 67479 h 3432930"/>
              <a:gd name="connsiteX0" fmla="*/ 611 w 7398361"/>
              <a:gd name="connsiteY0" fmla="*/ 66570 h 3500851"/>
              <a:gd name="connsiteX1" fmla="*/ 83161 w 7398361"/>
              <a:gd name="connsiteY1" fmla="*/ 130070 h 3500851"/>
              <a:gd name="connsiteX2" fmla="*/ 203811 w 7398361"/>
              <a:gd name="connsiteY2" fmla="*/ 161820 h 3500851"/>
              <a:gd name="connsiteX3" fmla="*/ 280011 w 7398361"/>
              <a:gd name="connsiteY3" fmla="*/ 187220 h 3500851"/>
              <a:gd name="connsiteX4" fmla="*/ 381611 w 7398361"/>
              <a:gd name="connsiteY4" fmla="*/ 212620 h 3500851"/>
              <a:gd name="connsiteX5" fmla="*/ 489561 w 7398361"/>
              <a:gd name="connsiteY5" fmla="*/ 187220 h 3500851"/>
              <a:gd name="connsiteX6" fmla="*/ 616561 w 7398361"/>
              <a:gd name="connsiteY6" fmla="*/ 180870 h 3500851"/>
              <a:gd name="connsiteX7" fmla="*/ 749911 w 7398361"/>
              <a:gd name="connsiteY7" fmla="*/ 199920 h 3500851"/>
              <a:gd name="connsiteX8" fmla="*/ 794361 w 7398361"/>
              <a:gd name="connsiteY8" fmla="*/ 238020 h 3500851"/>
              <a:gd name="connsiteX9" fmla="*/ 1054711 w 7398361"/>
              <a:gd name="connsiteY9" fmla="*/ 307870 h 3500851"/>
              <a:gd name="connsiteX10" fmla="*/ 1213461 w 7398361"/>
              <a:gd name="connsiteY10" fmla="*/ 396770 h 3500851"/>
              <a:gd name="connsiteX11" fmla="*/ 1397611 w 7398361"/>
              <a:gd name="connsiteY11" fmla="*/ 466620 h 3500851"/>
              <a:gd name="connsiteX12" fmla="*/ 1594461 w 7398361"/>
              <a:gd name="connsiteY12" fmla="*/ 460270 h 3500851"/>
              <a:gd name="connsiteX13" fmla="*/ 1721461 w 7398361"/>
              <a:gd name="connsiteY13" fmla="*/ 422170 h 3500851"/>
              <a:gd name="connsiteX14" fmla="*/ 1848461 w 7398361"/>
              <a:gd name="connsiteY14" fmla="*/ 492020 h 3500851"/>
              <a:gd name="connsiteX15" fmla="*/ 1873861 w 7398361"/>
              <a:gd name="connsiteY15" fmla="*/ 549170 h 3500851"/>
              <a:gd name="connsiteX16" fmla="*/ 1886561 w 7398361"/>
              <a:gd name="connsiteY16" fmla="*/ 606320 h 3500851"/>
              <a:gd name="connsiteX17" fmla="*/ 1994511 w 7398361"/>
              <a:gd name="connsiteY17" fmla="*/ 625370 h 3500851"/>
              <a:gd name="connsiteX18" fmla="*/ 2083411 w 7398361"/>
              <a:gd name="connsiteY18" fmla="*/ 606320 h 3500851"/>
              <a:gd name="connsiteX19" fmla="*/ 2235811 w 7398361"/>
              <a:gd name="connsiteY19" fmla="*/ 580920 h 3500851"/>
              <a:gd name="connsiteX20" fmla="*/ 2343761 w 7398361"/>
              <a:gd name="connsiteY20" fmla="*/ 599970 h 3500851"/>
              <a:gd name="connsiteX21" fmla="*/ 2483461 w 7398361"/>
              <a:gd name="connsiteY21" fmla="*/ 638070 h 3500851"/>
              <a:gd name="connsiteX22" fmla="*/ 2616811 w 7398361"/>
              <a:gd name="connsiteY22" fmla="*/ 682520 h 3500851"/>
              <a:gd name="connsiteX23" fmla="*/ 2845411 w 7398361"/>
              <a:gd name="connsiteY23" fmla="*/ 752370 h 3500851"/>
              <a:gd name="connsiteX24" fmla="*/ 2972411 w 7398361"/>
              <a:gd name="connsiteY24" fmla="*/ 828570 h 3500851"/>
              <a:gd name="connsiteX25" fmla="*/ 3099411 w 7398361"/>
              <a:gd name="connsiteY25" fmla="*/ 879370 h 3500851"/>
              <a:gd name="connsiteX26" fmla="*/ 3188311 w 7398361"/>
              <a:gd name="connsiteY26" fmla="*/ 892070 h 3500851"/>
              <a:gd name="connsiteX27" fmla="*/ 3251811 w 7398361"/>
              <a:gd name="connsiteY27" fmla="*/ 955570 h 3500851"/>
              <a:gd name="connsiteX28" fmla="*/ 3340711 w 7398361"/>
              <a:gd name="connsiteY28" fmla="*/ 974620 h 3500851"/>
              <a:gd name="connsiteX29" fmla="*/ 3429611 w 7398361"/>
              <a:gd name="connsiteY29" fmla="*/ 949220 h 3500851"/>
              <a:gd name="connsiteX30" fmla="*/ 3512161 w 7398361"/>
              <a:gd name="connsiteY30" fmla="*/ 1006370 h 3500851"/>
              <a:gd name="connsiteX31" fmla="*/ 3493111 w 7398361"/>
              <a:gd name="connsiteY31" fmla="*/ 1057170 h 3500851"/>
              <a:gd name="connsiteX32" fmla="*/ 3524861 w 7398361"/>
              <a:gd name="connsiteY32" fmla="*/ 1171470 h 3500851"/>
              <a:gd name="connsiteX33" fmla="*/ 3664561 w 7398361"/>
              <a:gd name="connsiteY33" fmla="*/ 1234970 h 3500851"/>
              <a:gd name="connsiteX34" fmla="*/ 3797911 w 7398361"/>
              <a:gd name="connsiteY34" fmla="*/ 1311170 h 3500851"/>
              <a:gd name="connsiteX35" fmla="*/ 3874111 w 7398361"/>
              <a:gd name="connsiteY35" fmla="*/ 1330220 h 3500851"/>
              <a:gd name="connsiteX36" fmla="*/ 3956661 w 7398361"/>
              <a:gd name="connsiteY36" fmla="*/ 1241320 h 3500851"/>
              <a:gd name="connsiteX37" fmla="*/ 3956661 w 7398361"/>
              <a:gd name="connsiteY37" fmla="*/ 1165120 h 3500851"/>
              <a:gd name="connsiteX38" fmla="*/ 4039211 w 7398361"/>
              <a:gd name="connsiteY38" fmla="*/ 1152420 h 3500851"/>
              <a:gd name="connsiteX39" fmla="*/ 4102711 w 7398361"/>
              <a:gd name="connsiteY39" fmla="*/ 1177820 h 3500851"/>
              <a:gd name="connsiteX40" fmla="*/ 4159861 w 7398361"/>
              <a:gd name="connsiteY40" fmla="*/ 1266720 h 3500851"/>
              <a:gd name="connsiteX41" fmla="*/ 4248761 w 7398361"/>
              <a:gd name="connsiteY41" fmla="*/ 1342920 h 3500851"/>
              <a:gd name="connsiteX42" fmla="*/ 4280511 w 7398361"/>
              <a:gd name="connsiteY42" fmla="*/ 1419120 h 3500851"/>
              <a:gd name="connsiteX43" fmla="*/ 4420211 w 7398361"/>
              <a:gd name="connsiteY43" fmla="*/ 1488970 h 3500851"/>
              <a:gd name="connsiteX44" fmla="*/ 4471011 w 7398361"/>
              <a:gd name="connsiteY44" fmla="*/ 1508020 h 3500851"/>
              <a:gd name="connsiteX45" fmla="*/ 4540861 w 7398361"/>
              <a:gd name="connsiteY45" fmla="*/ 1641370 h 3500851"/>
              <a:gd name="connsiteX46" fmla="*/ 4686911 w 7398361"/>
              <a:gd name="connsiteY46" fmla="*/ 1749320 h 3500851"/>
              <a:gd name="connsiteX47" fmla="*/ 4788511 w 7398361"/>
              <a:gd name="connsiteY47" fmla="*/ 1812820 h 3500851"/>
              <a:gd name="connsiteX48" fmla="*/ 4813911 w 7398361"/>
              <a:gd name="connsiteY48" fmla="*/ 1927120 h 3500851"/>
              <a:gd name="connsiteX49" fmla="*/ 4928211 w 7398361"/>
              <a:gd name="connsiteY49" fmla="*/ 2016020 h 3500851"/>
              <a:gd name="connsiteX50" fmla="*/ 5080611 w 7398361"/>
              <a:gd name="connsiteY50" fmla="*/ 2111270 h 3500851"/>
              <a:gd name="connsiteX51" fmla="*/ 5252061 w 7398361"/>
              <a:gd name="connsiteY51" fmla="*/ 2174770 h 3500851"/>
              <a:gd name="connsiteX52" fmla="*/ 5404461 w 7398361"/>
              <a:gd name="connsiteY52" fmla="*/ 2238270 h 3500851"/>
              <a:gd name="connsiteX53" fmla="*/ 5550511 w 7398361"/>
              <a:gd name="connsiteY53" fmla="*/ 2206520 h 3500851"/>
              <a:gd name="connsiteX54" fmla="*/ 5601311 w 7398361"/>
              <a:gd name="connsiteY54" fmla="*/ 2181120 h 3500851"/>
              <a:gd name="connsiteX55" fmla="*/ 5690211 w 7398361"/>
              <a:gd name="connsiteY55" fmla="*/ 2193820 h 3500851"/>
              <a:gd name="connsiteX56" fmla="*/ 5798161 w 7398361"/>
              <a:gd name="connsiteY56" fmla="*/ 2270020 h 3500851"/>
              <a:gd name="connsiteX57" fmla="*/ 5906111 w 7398361"/>
              <a:gd name="connsiteY57" fmla="*/ 2282720 h 3500851"/>
              <a:gd name="connsiteX58" fmla="*/ 6064861 w 7398361"/>
              <a:gd name="connsiteY58" fmla="*/ 2339870 h 3500851"/>
              <a:gd name="connsiteX59" fmla="*/ 6172811 w 7398361"/>
              <a:gd name="connsiteY59" fmla="*/ 2409720 h 3500851"/>
              <a:gd name="connsiteX60" fmla="*/ 6223611 w 7398361"/>
              <a:gd name="connsiteY60" fmla="*/ 2479570 h 3500851"/>
              <a:gd name="connsiteX61" fmla="*/ 6382361 w 7398361"/>
              <a:gd name="connsiteY61" fmla="*/ 2536720 h 3500851"/>
              <a:gd name="connsiteX62" fmla="*/ 6509361 w 7398361"/>
              <a:gd name="connsiteY62" fmla="*/ 2555770 h 3500851"/>
              <a:gd name="connsiteX63" fmla="*/ 6585561 w 7398361"/>
              <a:gd name="connsiteY63" fmla="*/ 2555770 h 3500851"/>
              <a:gd name="connsiteX64" fmla="*/ 6725261 w 7398361"/>
              <a:gd name="connsiteY64" fmla="*/ 2631970 h 3500851"/>
              <a:gd name="connsiteX65" fmla="*/ 6909411 w 7398361"/>
              <a:gd name="connsiteY65" fmla="*/ 2701820 h 3500851"/>
              <a:gd name="connsiteX66" fmla="*/ 7106261 w 7398361"/>
              <a:gd name="connsiteY66" fmla="*/ 2739920 h 3500851"/>
              <a:gd name="connsiteX67" fmla="*/ 7385661 w 7398361"/>
              <a:gd name="connsiteY67" fmla="*/ 2809770 h 3500851"/>
              <a:gd name="connsiteX68" fmla="*/ 7398361 w 7398361"/>
              <a:gd name="connsiteY68" fmla="*/ 2816120 h 3500851"/>
              <a:gd name="connsiteX69" fmla="*/ 2832711 w 7398361"/>
              <a:gd name="connsiteY69" fmla="*/ 2631970 h 3500851"/>
              <a:gd name="connsiteX70" fmla="*/ 611 w 7398361"/>
              <a:gd name="connsiteY70" fmla="*/ 3425720 h 3500851"/>
              <a:gd name="connsiteX71" fmla="*/ 611 w 7398361"/>
              <a:gd name="connsiteY71" fmla="*/ 66570 h 3500851"/>
              <a:gd name="connsiteX0" fmla="*/ 611 w 7398361"/>
              <a:gd name="connsiteY0" fmla="*/ 66570 h 3789103"/>
              <a:gd name="connsiteX1" fmla="*/ 83161 w 7398361"/>
              <a:gd name="connsiteY1" fmla="*/ 130070 h 3789103"/>
              <a:gd name="connsiteX2" fmla="*/ 203811 w 7398361"/>
              <a:gd name="connsiteY2" fmla="*/ 161820 h 3789103"/>
              <a:gd name="connsiteX3" fmla="*/ 280011 w 7398361"/>
              <a:gd name="connsiteY3" fmla="*/ 187220 h 3789103"/>
              <a:gd name="connsiteX4" fmla="*/ 381611 w 7398361"/>
              <a:gd name="connsiteY4" fmla="*/ 212620 h 3789103"/>
              <a:gd name="connsiteX5" fmla="*/ 489561 w 7398361"/>
              <a:gd name="connsiteY5" fmla="*/ 187220 h 3789103"/>
              <a:gd name="connsiteX6" fmla="*/ 616561 w 7398361"/>
              <a:gd name="connsiteY6" fmla="*/ 180870 h 3789103"/>
              <a:gd name="connsiteX7" fmla="*/ 749911 w 7398361"/>
              <a:gd name="connsiteY7" fmla="*/ 199920 h 3789103"/>
              <a:gd name="connsiteX8" fmla="*/ 794361 w 7398361"/>
              <a:gd name="connsiteY8" fmla="*/ 238020 h 3789103"/>
              <a:gd name="connsiteX9" fmla="*/ 1054711 w 7398361"/>
              <a:gd name="connsiteY9" fmla="*/ 307870 h 3789103"/>
              <a:gd name="connsiteX10" fmla="*/ 1213461 w 7398361"/>
              <a:gd name="connsiteY10" fmla="*/ 396770 h 3789103"/>
              <a:gd name="connsiteX11" fmla="*/ 1397611 w 7398361"/>
              <a:gd name="connsiteY11" fmla="*/ 466620 h 3789103"/>
              <a:gd name="connsiteX12" fmla="*/ 1594461 w 7398361"/>
              <a:gd name="connsiteY12" fmla="*/ 460270 h 3789103"/>
              <a:gd name="connsiteX13" fmla="*/ 1721461 w 7398361"/>
              <a:gd name="connsiteY13" fmla="*/ 422170 h 3789103"/>
              <a:gd name="connsiteX14" fmla="*/ 1848461 w 7398361"/>
              <a:gd name="connsiteY14" fmla="*/ 492020 h 3789103"/>
              <a:gd name="connsiteX15" fmla="*/ 1873861 w 7398361"/>
              <a:gd name="connsiteY15" fmla="*/ 549170 h 3789103"/>
              <a:gd name="connsiteX16" fmla="*/ 1886561 w 7398361"/>
              <a:gd name="connsiteY16" fmla="*/ 606320 h 3789103"/>
              <a:gd name="connsiteX17" fmla="*/ 1994511 w 7398361"/>
              <a:gd name="connsiteY17" fmla="*/ 625370 h 3789103"/>
              <a:gd name="connsiteX18" fmla="*/ 2083411 w 7398361"/>
              <a:gd name="connsiteY18" fmla="*/ 606320 h 3789103"/>
              <a:gd name="connsiteX19" fmla="*/ 2235811 w 7398361"/>
              <a:gd name="connsiteY19" fmla="*/ 580920 h 3789103"/>
              <a:gd name="connsiteX20" fmla="*/ 2343761 w 7398361"/>
              <a:gd name="connsiteY20" fmla="*/ 599970 h 3789103"/>
              <a:gd name="connsiteX21" fmla="*/ 2483461 w 7398361"/>
              <a:gd name="connsiteY21" fmla="*/ 638070 h 3789103"/>
              <a:gd name="connsiteX22" fmla="*/ 2616811 w 7398361"/>
              <a:gd name="connsiteY22" fmla="*/ 682520 h 3789103"/>
              <a:gd name="connsiteX23" fmla="*/ 2845411 w 7398361"/>
              <a:gd name="connsiteY23" fmla="*/ 752370 h 3789103"/>
              <a:gd name="connsiteX24" fmla="*/ 2972411 w 7398361"/>
              <a:gd name="connsiteY24" fmla="*/ 828570 h 3789103"/>
              <a:gd name="connsiteX25" fmla="*/ 3099411 w 7398361"/>
              <a:gd name="connsiteY25" fmla="*/ 879370 h 3789103"/>
              <a:gd name="connsiteX26" fmla="*/ 3188311 w 7398361"/>
              <a:gd name="connsiteY26" fmla="*/ 892070 h 3789103"/>
              <a:gd name="connsiteX27" fmla="*/ 3251811 w 7398361"/>
              <a:gd name="connsiteY27" fmla="*/ 955570 h 3789103"/>
              <a:gd name="connsiteX28" fmla="*/ 3340711 w 7398361"/>
              <a:gd name="connsiteY28" fmla="*/ 974620 h 3789103"/>
              <a:gd name="connsiteX29" fmla="*/ 3429611 w 7398361"/>
              <a:gd name="connsiteY29" fmla="*/ 949220 h 3789103"/>
              <a:gd name="connsiteX30" fmla="*/ 3512161 w 7398361"/>
              <a:gd name="connsiteY30" fmla="*/ 1006370 h 3789103"/>
              <a:gd name="connsiteX31" fmla="*/ 3493111 w 7398361"/>
              <a:gd name="connsiteY31" fmla="*/ 1057170 h 3789103"/>
              <a:gd name="connsiteX32" fmla="*/ 3524861 w 7398361"/>
              <a:gd name="connsiteY32" fmla="*/ 1171470 h 3789103"/>
              <a:gd name="connsiteX33" fmla="*/ 3664561 w 7398361"/>
              <a:gd name="connsiteY33" fmla="*/ 1234970 h 3789103"/>
              <a:gd name="connsiteX34" fmla="*/ 3797911 w 7398361"/>
              <a:gd name="connsiteY34" fmla="*/ 1311170 h 3789103"/>
              <a:gd name="connsiteX35" fmla="*/ 3874111 w 7398361"/>
              <a:gd name="connsiteY35" fmla="*/ 1330220 h 3789103"/>
              <a:gd name="connsiteX36" fmla="*/ 3956661 w 7398361"/>
              <a:gd name="connsiteY36" fmla="*/ 1241320 h 3789103"/>
              <a:gd name="connsiteX37" fmla="*/ 3956661 w 7398361"/>
              <a:gd name="connsiteY37" fmla="*/ 1165120 h 3789103"/>
              <a:gd name="connsiteX38" fmla="*/ 4039211 w 7398361"/>
              <a:gd name="connsiteY38" fmla="*/ 1152420 h 3789103"/>
              <a:gd name="connsiteX39" fmla="*/ 4102711 w 7398361"/>
              <a:gd name="connsiteY39" fmla="*/ 1177820 h 3789103"/>
              <a:gd name="connsiteX40" fmla="*/ 4159861 w 7398361"/>
              <a:gd name="connsiteY40" fmla="*/ 1266720 h 3789103"/>
              <a:gd name="connsiteX41" fmla="*/ 4248761 w 7398361"/>
              <a:gd name="connsiteY41" fmla="*/ 1342920 h 3789103"/>
              <a:gd name="connsiteX42" fmla="*/ 4280511 w 7398361"/>
              <a:gd name="connsiteY42" fmla="*/ 1419120 h 3789103"/>
              <a:gd name="connsiteX43" fmla="*/ 4420211 w 7398361"/>
              <a:gd name="connsiteY43" fmla="*/ 1488970 h 3789103"/>
              <a:gd name="connsiteX44" fmla="*/ 4471011 w 7398361"/>
              <a:gd name="connsiteY44" fmla="*/ 1508020 h 3789103"/>
              <a:gd name="connsiteX45" fmla="*/ 4540861 w 7398361"/>
              <a:gd name="connsiteY45" fmla="*/ 1641370 h 3789103"/>
              <a:gd name="connsiteX46" fmla="*/ 4686911 w 7398361"/>
              <a:gd name="connsiteY46" fmla="*/ 1749320 h 3789103"/>
              <a:gd name="connsiteX47" fmla="*/ 4788511 w 7398361"/>
              <a:gd name="connsiteY47" fmla="*/ 1812820 h 3789103"/>
              <a:gd name="connsiteX48" fmla="*/ 4813911 w 7398361"/>
              <a:gd name="connsiteY48" fmla="*/ 1927120 h 3789103"/>
              <a:gd name="connsiteX49" fmla="*/ 4928211 w 7398361"/>
              <a:gd name="connsiteY49" fmla="*/ 2016020 h 3789103"/>
              <a:gd name="connsiteX50" fmla="*/ 5080611 w 7398361"/>
              <a:gd name="connsiteY50" fmla="*/ 2111270 h 3789103"/>
              <a:gd name="connsiteX51" fmla="*/ 5252061 w 7398361"/>
              <a:gd name="connsiteY51" fmla="*/ 2174770 h 3789103"/>
              <a:gd name="connsiteX52" fmla="*/ 5404461 w 7398361"/>
              <a:gd name="connsiteY52" fmla="*/ 2238270 h 3789103"/>
              <a:gd name="connsiteX53" fmla="*/ 5550511 w 7398361"/>
              <a:gd name="connsiteY53" fmla="*/ 2206520 h 3789103"/>
              <a:gd name="connsiteX54" fmla="*/ 5601311 w 7398361"/>
              <a:gd name="connsiteY54" fmla="*/ 2181120 h 3789103"/>
              <a:gd name="connsiteX55" fmla="*/ 5690211 w 7398361"/>
              <a:gd name="connsiteY55" fmla="*/ 2193820 h 3789103"/>
              <a:gd name="connsiteX56" fmla="*/ 5798161 w 7398361"/>
              <a:gd name="connsiteY56" fmla="*/ 2270020 h 3789103"/>
              <a:gd name="connsiteX57" fmla="*/ 5906111 w 7398361"/>
              <a:gd name="connsiteY57" fmla="*/ 2282720 h 3789103"/>
              <a:gd name="connsiteX58" fmla="*/ 6064861 w 7398361"/>
              <a:gd name="connsiteY58" fmla="*/ 2339870 h 3789103"/>
              <a:gd name="connsiteX59" fmla="*/ 6172811 w 7398361"/>
              <a:gd name="connsiteY59" fmla="*/ 2409720 h 3789103"/>
              <a:gd name="connsiteX60" fmla="*/ 6223611 w 7398361"/>
              <a:gd name="connsiteY60" fmla="*/ 2479570 h 3789103"/>
              <a:gd name="connsiteX61" fmla="*/ 6382361 w 7398361"/>
              <a:gd name="connsiteY61" fmla="*/ 2536720 h 3789103"/>
              <a:gd name="connsiteX62" fmla="*/ 6509361 w 7398361"/>
              <a:gd name="connsiteY62" fmla="*/ 2555770 h 3789103"/>
              <a:gd name="connsiteX63" fmla="*/ 6585561 w 7398361"/>
              <a:gd name="connsiteY63" fmla="*/ 2555770 h 3789103"/>
              <a:gd name="connsiteX64" fmla="*/ 6725261 w 7398361"/>
              <a:gd name="connsiteY64" fmla="*/ 2631970 h 3789103"/>
              <a:gd name="connsiteX65" fmla="*/ 6909411 w 7398361"/>
              <a:gd name="connsiteY65" fmla="*/ 2701820 h 3789103"/>
              <a:gd name="connsiteX66" fmla="*/ 7106261 w 7398361"/>
              <a:gd name="connsiteY66" fmla="*/ 2739920 h 3789103"/>
              <a:gd name="connsiteX67" fmla="*/ 7385661 w 7398361"/>
              <a:gd name="connsiteY67" fmla="*/ 2809770 h 3789103"/>
              <a:gd name="connsiteX68" fmla="*/ 7398361 w 7398361"/>
              <a:gd name="connsiteY68" fmla="*/ 2816120 h 3789103"/>
              <a:gd name="connsiteX69" fmla="*/ 2858111 w 7398361"/>
              <a:gd name="connsiteY69" fmla="*/ 3374920 h 3789103"/>
              <a:gd name="connsiteX70" fmla="*/ 611 w 7398361"/>
              <a:gd name="connsiteY70" fmla="*/ 3425720 h 3789103"/>
              <a:gd name="connsiteX71" fmla="*/ 611 w 7398361"/>
              <a:gd name="connsiteY71" fmla="*/ 66570 h 3789103"/>
              <a:gd name="connsiteX0" fmla="*/ 611 w 7398361"/>
              <a:gd name="connsiteY0" fmla="*/ 66570 h 3500851"/>
              <a:gd name="connsiteX1" fmla="*/ 83161 w 7398361"/>
              <a:gd name="connsiteY1" fmla="*/ 130070 h 3500851"/>
              <a:gd name="connsiteX2" fmla="*/ 203811 w 7398361"/>
              <a:gd name="connsiteY2" fmla="*/ 161820 h 3500851"/>
              <a:gd name="connsiteX3" fmla="*/ 280011 w 7398361"/>
              <a:gd name="connsiteY3" fmla="*/ 187220 h 3500851"/>
              <a:gd name="connsiteX4" fmla="*/ 381611 w 7398361"/>
              <a:gd name="connsiteY4" fmla="*/ 212620 h 3500851"/>
              <a:gd name="connsiteX5" fmla="*/ 489561 w 7398361"/>
              <a:gd name="connsiteY5" fmla="*/ 187220 h 3500851"/>
              <a:gd name="connsiteX6" fmla="*/ 616561 w 7398361"/>
              <a:gd name="connsiteY6" fmla="*/ 180870 h 3500851"/>
              <a:gd name="connsiteX7" fmla="*/ 749911 w 7398361"/>
              <a:gd name="connsiteY7" fmla="*/ 199920 h 3500851"/>
              <a:gd name="connsiteX8" fmla="*/ 794361 w 7398361"/>
              <a:gd name="connsiteY8" fmla="*/ 238020 h 3500851"/>
              <a:gd name="connsiteX9" fmla="*/ 1054711 w 7398361"/>
              <a:gd name="connsiteY9" fmla="*/ 307870 h 3500851"/>
              <a:gd name="connsiteX10" fmla="*/ 1213461 w 7398361"/>
              <a:gd name="connsiteY10" fmla="*/ 396770 h 3500851"/>
              <a:gd name="connsiteX11" fmla="*/ 1397611 w 7398361"/>
              <a:gd name="connsiteY11" fmla="*/ 466620 h 3500851"/>
              <a:gd name="connsiteX12" fmla="*/ 1594461 w 7398361"/>
              <a:gd name="connsiteY12" fmla="*/ 460270 h 3500851"/>
              <a:gd name="connsiteX13" fmla="*/ 1721461 w 7398361"/>
              <a:gd name="connsiteY13" fmla="*/ 422170 h 3500851"/>
              <a:gd name="connsiteX14" fmla="*/ 1848461 w 7398361"/>
              <a:gd name="connsiteY14" fmla="*/ 492020 h 3500851"/>
              <a:gd name="connsiteX15" fmla="*/ 1873861 w 7398361"/>
              <a:gd name="connsiteY15" fmla="*/ 549170 h 3500851"/>
              <a:gd name="connsiteX16" fmla="*/ 1886561 w 7398361"/>
              <a:gd name="connsiteY16" fmla="*/ 606320 h 3500851"/>
              <a:gd name="connsiteX17" fmla="*/ 1994511 w 7398361"/>
              <a:gd name="connsiteY17" fmla="*/ 625370 h 3500851"/>
              <a:gd name="connsiteX18" fmla="*/ 2083411 w 7398361"/>
              <a:gd name="connsiteY18" fmla="*/ 606320 h 3500851"/>
              <a:gd name="connsiteX19" fmla="*/ 2235811 w 7398361"/>
              <a:gd name="connsiteY19" fmla="*/ 580920 h 3500851"/>
              <a:gd name="connsiteX20" fmla="*/ 2343761 w 7398361"/>
              <a:gd name="connsiteY20" fmla="*/ 599970 h 3500851"/>
              <a:gd name="connsiteX21" fmla="*/ 2483461 w 7398361"/>
              <a:gd name="connsiteY21" fmla="*/ 638070 h 3500851"/>
              <a:gd name="connsiteX22" fmla="*/ 2616811 w 7398361"/>
              <a:gd name="connsiteY22" fmla="*/ 682520 h 3500851"/>
              <a:gd name="connsiteX23" fmla="*/ 2845411 w 7398361"/>
              <a:gd name="connsiteY23" fmla="*/ 752370 h 3500851"/>
              <a:gd name="connsiteX24" fmla="*/ 2972411 w 7398361"/>
              <a:gd name="connsiteY24" fmla="*/ 828570 h 3500851"/>
              <a:gd name="connsiteX25" fmla="*/ 3099411 w 7398361"/>
              <a:gd name="connsiteY25" fmla="*/ 879370 h 3500851"/>
              <a:gd name="connsiteX26" fmla="*/ 3188311 w 7398361"/>
              <a:gd name="connsiteY26" fmla="*/ 892070 h 3500851"/>
              <a:gd name="connsiteX27" fmla="*/ 3251811 w 7398361"/>
              <a:gd name="connsiteY27" fmla="*/ 955570 h 3500851"/>
              <a:gd name="connsiteX28" fmla="*/ 3340711 w 7398361"/>
              <a:gd name="connsiteY28" fmla="*/ 974620 h 3500851"/>
              <a:gd name="connsiteX29" fmla="*/ 3429611 w 7398361"/>
              <a:gd name="connsiteY29" fmla="*/ 949220 h 3500851"/>
              <a:gd name="connsiteX30" fmla="*/ 3512161 w 7398361"/>
              <a:gd name="connsiteY30" fmla="*/ 1006370 h 3500851"/>
              <a:gd name="connsiteX31" fmla="*/ 3493111 w 7398361"/>
              <a:gd name="connsiteY31" fmla="*/ 1057170 h 3500851"/>
              <a:gd name="connsiteX32" fmla="*/ 3524861 w 7398361"/>
              <a:gd name="connsiteY32" fmla="*/ 1171470 h 3500851"/>
              <a:gd name="connsiteX33" fmla="*/ 3664561 w 7398361"/>
              <a:gd name="connsiteY33" fmla="*/ 1234970 h 3500851"/>
              <a:gd name="connsiteX34" fmla="*/ 3797911 w 7398361"/>
              <a:gd name="connsiteY34" fmla="*/ 1311170 h 3500851"/>
              <a:gd name="connsiteX35" fmla="*/ 3874111 w 7398361"/>
              <a:gd name="connsiteY35" fmla="*/ 1330220 h 3500851"/>
              <a:gd name="connsiteX36" fmla="*/ 3956661 w 7398361"/>
              <a:gd name="connsiteY36" fmla="*/ 1241320 h 3500851"/>
              <a:gd name="connsiteX37" fmla="*/ 3956661 w 7398361"/>
              <a:gd name="connsiteY37" fmla="*/ 1165120 h 3500851"/>
              <a:gd name="connsiteX38" fmla="*/ 4039211 w 7398361"/>
              <a:gd name="connsiteY38" fmla="*/ 1152420 h 3500851"/>
              <a:gd name="connsiteX39" fmla="*/ 4102711 w 7398361"/>
              <a:gd name="connsiteY39" fmla="*/ 1177820 h 3500851"/>
              <a:gd name="connsiteX40" fmla="*/ 4159861 w 7398361"/>
              <a:gd name="connsiteY40" fmla="*/ 1266720 h 3500851"/>
              <a:gd name="connsiteX41" fmla="*/ 4248761 w 7398361"/>
              <a:gd name="connsiteY41" fmla="*/ 1342920 h 3500851"/>
              <a:gd name="connsiteX42" fmla="*/ 4280511 w 7398361"/>
              <a:gd name="connsiteY42" fmla="*/ 1419120 h 3500851"/>
              <a:gd name="connsiteX43" fmla="*/ 4420211 w 7398361"/>
              <a:gd name="connsiteY43" fmla="*/ 1488970 h 3500851"/>
              <a:gd name="connsiteX44" fmla="*/ 4471011 w 7398361"/>
              <a:gd name="connsiteY44" fmla="*/ 1508020 h 3500851"/>
              <a:gd name="connsiteX45" fmla="*/ 4540861 w 7398361"/>
              <a:gd name="connsiteY45" fmla="*/ 1641370 h 3500851"/>
              <a:gd name="connsiteX46" fmla="*/ 4686911 w 7398361"/>
              <a:gd name="connsiteY46" fmla="*/ 1749320 h 3500851"/>
              <a:gd name="connsiteX47" fmla="*/ 4788511 w 7398361"/>
              <a:gd name="connsiteY47" fmla="*/ 1812820 h 3500851"/>
              <a:gd name="connsiteX48" fmla="*/ 4813911 w 7398361"/>
              <a:gd name="connsiteY48" fmla="*/ 1927120 h 3500851"/>
              <a:gd name="connsiteX49" fmla="*/ 4928211 w 7398361"/>
              <a:gd name="connsiteY49" fmla="*/ 2016020 h 3500851"/>
              <a:gd name="connsiteX50" fmla="*/ 5080611 w 7398361"/>
              <a:gd name="connsiteY50" fmla="*/ 2111270 h 3500851"/>
              <a:gd name="connsiteX51" fmla="*/ 5252061 w 7398361"/>
              <a:gd name="connsiteY51" fmla="*/ 2174770 h 3500851"/>
              <a:gd name="connsiteX52" fmla="*/ 5404461 w 7398361"/>
              <a:gd name="connsiteY52" fmla="*/ 2238270 h 3500851"/>
              <a:gd name="connsiteX53" fmla="*/ 5550511 w 7398361"/>
              <a:gd name="connsiteY53" fmla="*/ 2206520 h 3500851"/>
              <a:gd name="connsiteX54" fmla="*/ 5601311 w 7398361"/>
              <a:gd name="connsiteY54" fmla="*/ 2181120 h 3500851"/>
              <a:gd name="connsiteX55" fmla="*/ 5690211 w 7398361"/>
              <a:gd name="connsiteY55" fmla="*/ 2193820 h 3500851"/>
              <a:gd name="connsiteX56" fmla="*/ 5798161 w 7398361"/>
              <a:gd name="connsiteY56" fmla="*/ 2270020 h 3500851"/>
              <a:gd name="connsiteX57" fmla="*/ 5906111 w 7398361"/>
              <a:gd name="connsiteY57" fmla="*/ 2282720 h 3500851"/>
              <a:gd name="connsiteX58" fmla="*/ 6064861 w 7398361"/>
              <a:gd name="connsiteY58" fmla="*/ 2339870 h 3500851"/>
              <a:gd name="connsiteX59" fmla="*/ 6172811 w 7398361"/>
              <a:gd name="connsiteY59" fmla="*/ 2409720 h 3500851"/>
              <a:gd name="connsiteX60" fmla="*/ 6223611 w 7398361"/>
              <a:gd name="connsiteY60" fmla="*/ 2479570 h 3500851"/>
              <a:gd name="connsiteX61" fmla="*/ 6382361 w 7398361"/>
              <a:gd name="connsiteY61" fmla="*/ 2536720 h 3500851"/>
              <a:gd name="connsiteX62" fmla="*/ 6509361 w 7398361"/>
              <a:gd name="connsiteY62" fmla="*/ 2555770 h 3500851"/>
              <a:gd name="connsiteX63" fmla="*/ 6585561 w 7398361"/>
              <a:gd name="connsiteY63" fmla="*/ 2555770 h 3500851"/>
              <a:gd name="connsiteX64" fmla="*/ 6725261 w 7398361"/>
              <a:gd name="connsiteY64" fmla="*/ 2631970 h 3500851"/>
              <a:gd name="connsiteX65" fmla="*/ 6909411 w 7398361"/>
              <a:gd name="connsiteY65" fmla="*/ 2701820 h 3500851"/>
              <a:gd name="connsiteX66" fmla="*/ 7106261 w 7398361"/>
              <a:gd name="connsiteY66" fmla="*/ 2739920 h 3500851"/>
              <a:gd name="connsiteX67" fmla="*/ 7385661 w 7398361"/>
              <a:gd name="connsiteY67" fmla="*/ 2809770 h 3500851"/>
              <a:gd name="connsiteX68" fmla="*/ 7398361 w 7398361"/>
              <a:gd name="connsiteY68" fmla="*/ 2816120 h 3500851"/>
              <a:gd name="connsiteX69" fmla="*/ 5861730 w 7398361"/>
              <a:gd name="connsiteY69" fmla="*/ 2744682 h 3500851"/>
              <a:gd name="connsiteX70" fmla="*/ 2858111 w 7398361"/>
              <a:gd name="connsiteY70" fmla="*/ 3374920 h 3500851"/>
              <a:gd name="connsiteX71" fmla="*/ 611 w 7398361"/>
              <a:gd name="connsiteY71" fmla="*/ 3425720 h 3500851"/>
              <a:gd name="connsiteX72" fmla="*/ 611 w 7398361"/>
              <a:gd name="connsiteY72" fmla="*/ 66570 h 3500851"/>
              <a:gd name="connsiteX0" fmla="*/ 611 w 7398361"/>
              <a:gd name="connsiteY0" fmla="*/ 66570 h 3500851"/>
              <a:gd name="connsiteX1" fmla="*/ 83161 w 7398361"/>
              <a:gd name="connsiteY1" fmla="*/ 130070 h 3500851"/>
              <a:gd name="connsiteX2" fmla="*/ 203811 w 7398361"/>
              <a:gd name="connsiteY2" fmla="*/ 161820 h 3500851"/>
              <a:gd name="connsiteX3" fmla="*/ 280011 w 7398361"/>
              <a:gd name="connsiteY3" fmla="*/ 187220 h 3500851"/>
              <a:gd name="connsiteX4" fmla="*/ 381611 w 7398361"/>
              <a:gd name="connsiteY4" fmla="*/ 212620 h 3500851"/>
              <a:gd name="connsiteX5" fmla="*/ 489561 w 7398361"/>
              <a:gd name="connsiteY5" fmla="*/ 187220 h 3500851"/>
              <a:gd name="connsiteX6" fmla="*/ 616561 w 7398361"/>
              <a:gd name="connsiteY6" fmla="*/ 180870 h 3500851"/>
              <a:gd name="connsiteX7" fmla="*/ 749911 w 7398361"/>
              <a:gd name="connsiteY7" fmla="*/ 199920 h 3500851"/>
              <a:gd name="connsiteX8" fmla="*/ 794361 w 7398361"/>
              <a:gd name="connsiteY8" fmla="*/ 238020 h 3500851"/>
              <a:gd name="connsiteX9" fmla="*/ 1054711 w 7398361"/>
              <a:gd name="connsiteY9" fmla="*/ 307870 h 3500851"/>
              <a:gd name="connsiteX10" fmla="*/ 1213461 w 7398361"/>
              <a:gd name="connsiteY10" fmla="*/ 396770 h 3500851"/>
              <a:gd name="connsiteX11" fmla="*/ 1397611 w 7398361"/>
              <a:gd name="connsiteY11" fmla="*/ 466620 h 3500851"/>
              <a:gd name="connsiteX12" fmla="*/ 1594461 w 7398361"/>
              <a:gd name="connsiteY12" fmla="*/ 460270 h 3500851"/>
              <a:gd name="connsiteX13" fmla="*/ 1721461 w 7398361"/>
              <a:gd name="connsiteY13" fmla="*/ 422170 h 3500851"/>
              <a:gd name="connsiteX14" fmla="*/ 1848461 w 7398361"/>
              <a:gd name="connsiteY14" fmla="*/ 492020 h 3500851"/>
              <a:gd name="connsiteX15" fmla="*/ 1873861 w 7398361"/>
              <a:gd name="connsiteY15" fmla="*/ 549170 h 3500851"/>
              <a:gd name="connsiteX16" fmla="*/ 1886561 w 7398361"/>
              <a:gd name="connsiteY16" fmla="*/ 606320 h 3500851"/>
              <a:gd name="connsiteX17" fmla="*/ 1994511 w 7398361"/>
              <a:gd name="connsiteY17" fmla="*/ 625370 h 3500851"/>
              <a:gd name="connsiteX18" fmla="*/ 2083411 w 7398361"/>
              <a:gd name="connsiteY18" fmla="*/ 606320 h 3500851"/>
              <a:gd name="connsiteX19" fmla="*/ 2235811 w 7398361"/>
              <a:gd name="connsiteY19" fmla="*/ 580920 h 3500851"/>
              <a:gd name="connsiteX20" fmla="*/ 2343761 w 7398361"/>
              <a:gd name="connsiteY20" fmla="*/ 599970 h 3500851"/>
              <a:gd name="connsiteX21" fmla="*/ 2483461 w 7398361"/>
              <a:gd name="connsiteY21" fmla="*/ 638070 h 3500851"/>
              <a:gd name="connsiteX22" fmla="*/ 2616811 w 7398361"/>
              <a:gd name="connsiteY22" fmla="*/ 682520 h 3500851"/>
              <a:gd name="connsiteX23" fmla="*/ 2845411 w 7398361"/>
              <a:gd name="connsiteY23" fmla="*/ 752370 h 3500851"/>
              <a:gd name="connsiteX24" fmla="*/ 2972411 w 7398361"/>
              <a:gd name="connsiteY24" fmla="*/ 828570 h 3500851"/>
              <a:gd name="connsiteX25" fmla="*/ 3099411 w 7398361"/>
              <a:gd name="connsiteY25" fmla="*/ 879370 h 3500851"/>
              <a:gd name="connsiteX26" fmla="*/ 3188311 w 7398361"/>
              <a:gd name="connsiteY26" fmla="*/ 892070 h 3500851"/>
              <a:gd name="connsiteX27" fmla="*/ 3251811 w 7398361"/>
              <a:gd name="connsiteY27" fmla="*/ 955570 h 3500851"/>
              <a:gd name="connsiteX28" fmla="*/ 3340711 w 7398361"/>
              <a:gd name="connsiteY28" fmla="*/ 974620 h 3500851"/>
              <a:gd name="connsiteX29" fmla="*/ 3429611 w 7398361"/>
              <a:gd name="connsiteY29" fmla="*/ 949220 h 3500851"/>
              <a:gd name="connsiteX30" fmla="*/ 3512161 w 7398361"/>
              <a:gd name="connsiteY30" fmla="*/ 1006370 h 3500851"/>
              <a:gd name="connsiteX31" fmla="*/ 3493111 w 7398361"/>
              <a:gd name="connsiteY31" fmla="*/ 1057170 h 3500851"/>
              <a:gd name="connsiteX32" fmla="*/ 3524861 w 7398361"/>
              <a:gd name="connsiteY32" fmla="*/ 1171470 h 3500851"/>
              <a:gd name="connsiteX33" fmla="*/ 3664561 w 7398361"/>
              <a:gd name="connsiteY33" fmla="*/ 1234970 h 3500851"/>
              <a:gd name="connsiteX34" fmla="*/ 3797911 w 7398361"/>
              <a:gd name="connsiteY34" fmla="*/ 1311170 h 3500851"/>
              <a:gd name="connsiteX35" fmla="*/ 3874111 w 7398361"/>
              <a:gd name="connsiteY35" fmla="*/ 1330220 h 3500851"/>
              <a:gd name="connsiteX36" fmla="*/ 3956661 w 7398361"/>
              <a:gd name="connsiteY36" fmla="*/ 1241320 h 3500851"/>
              <a:gd name="connsiteX37" fmla="*/ 3956661 w 7398361"/>
              <a:gd name="connsiteY37" fmla="*/ 1165120 h 3500851"/>
              <a:gd name="connsiteX38" fmla="*/ 4039211 w 7398361"/>
              <a:gd name="connsiteY38" fmla="*/ 1152420 h 3500851"/>
              <a:gd name="connsiteX39" fmla="*/ 4102711 w 7398361"/>
              <a:gd name="connsiteY39" fmla="*/ 1177820 h 3500851"/>
              <a:gd name="connsiteX40" fmla="*/ 4159861 w 7398361"/>
              <a:gd name="connsiteY40" fmla="*/ 1266720 h 3500851"/>
              <a:gd name="connsiteX41" fmla="*/ 4248761 w 7398361"/>
              <a:gd name="connsiteY41" fmla="*/ 1342920 h 3500851"/>
              <a:gd name="connsiteX42" fmla="*/ 4280511 w 7398361"/>
              <a:gd name="connsiteY42" fmla="*/ 1419120 h 3500851"/>
              <a:gd name="connsiteX43" fmla="*/ 4420211 w 7398361"/>
              <a:gd name="connsiteY43" fmla="*/ 1488970 h 3500851"/>
              <a:gd name="connsiteX44" fmla="*/ 4471011 w 7398361"/>
              <a:gd name="connsiteY44" fmla="*/ 1508020 h 3500851"/>
              <a:gd name="connsiteX45" fmla="*/ 4540861 w 7398361"/>
              <a:gd name="connsiteY45" fmla="*/ 1641370 h 3500851"/>
              <a:gd name="connsiteX46" fmla="*/ 4686911 w 7398361"/>
              <a:gd name="connsiteY46" fmla="*/ 1749320 h 3500851"/>
              <a:gd name="connsiteX47" fmla="*/ 4788511 w 7398361"/>
              <a:gd name="connsiteY47" fmla="*/ 1812820 h 3500851"/>
              <a:gd name="connsiteX48" fmla="*/ 4813911 w 7398361"/>
              <a:gd name="connsiteY48" fmla="*/ 1927120 h 3500851"/>
              <a:gd name="connsiteX49" fmla="*/ 4928211 w 7398361"/>
              <a:gd name="connsiteY49" fmla="*/ 2016020 h 3500851"/>
              <a:gd name="connsiteX50" fmla="*/ 5080611 w 7398361"/>
              <a:gd name="connsiteY50" fmla="*/ 2111270 h 3500851"/>
              <a:gd name="connsiteX51" fmla="*/ 5252061 w 7398361"/>
              <a:gd name="connsiteY51" fmla="*/ 2174770 h 3500851"/>
              <a:gd name="connsiteX52" fmla="*/ 5404461 w 7398361"/>
              <a:gd name="connsiteY52" fmla="*/ 2238270 h 3500851"/>
              <a:gd name="connsiteX53" fmla="*/ 5550511 w 7398361"/>
              <a:gd name="connsiteY53" fmla="*/ 2206520 h 3500851"/>
              <a:gd name="connsiteX54" fmla="*/ 5601311 w 7398361"/>
              <a:gd name="connsiteY54" fmla="*/ 2181120 h 3500851"/>
              <a:gd name="connsiteX55" fmla="*/ 5690211 w 7398361"/>
              <a:gd name="connsiteY55" fmla="*/ 2193820 h 3500851"/>
              <a:gd name="connsiteX56" fmla="*/ 5798161 w 7398361"/>
              <a:gd name="connsiteY56" fmla="*/ 2270020 h 3500851"/>
              <a:gd name="connsiteX57" fmla="*/ 5906111 w 7398361"/>
              <a:gd name="connsiteY57" fmla="*/ 2282720 h 3500851"/>
              <a:gd name="connsiteX58" fmla="*/ 6064861 w 7398361"/>
              <a:gd name="connsiteY58" fmla="*/ 2339870 h 3500851"/>
              <a:gd name="connsiteX59" fmla="*/ 6172811 w 7398361"/>
              <a:gd name="connsiteY59" fmla="*/ 2409720 h 3500851"/>
              <a:gd name="connsiteX60" fmla="*/ 6223611 w 7398361"/>
              <a:gd name="connsiteY60" fmla="*/ 2479570 h 3500851"/>
              <a:gd name="connsiteX61" fmla="*/ 6382361 w 7398361"/>
              <a:gd name="connsiteY61" fmla="*/ 2536720 h 3500851"/>
              <a:gd name="connsiteX62" fmla="*/ 6509361 w 7398361"/>
              <a:gd name="connsiteY62" fmla="*/ 2555770 h 3500851"/>
              <a:gd name="connsiteX63" fmla="*/ 6585561 w 7398361"/>
              <a:gd name="connsiteY63" fmla="*/ 2555770 h 3500851"/>
              <a:gd name="connsiteX64" fmla="*/ 6725261 w 7398361"/>
              <a:gd name="connsiteY64" fmla="*/ 2631970 h 3500851"/>
              <a:gd name="connsiteX65" fmla="*/ 6909411 w 7398361"/>
              <a:gd name="connsiteY65" fmla="*/ 2701820 h 3500851"/>
              <a:gd name="connsiteX66" fmla="*/ 7106261 w 7398361"/>
              <a:gd name="connsiteY66" fmla="*/ 2739920 h 3500851"/>
              <a:gd name="connsiteX67" fmla="*/ 7385661 w 7398361"/>
              <a:gd name="connsiteY67" fmla="*/ 2809770 h 3500851"/>
              <a:gd name="connsiteX68" fmla="*/ 7398361 w 7398361"/>
              <a:gd name="connsiteY68" fmla="*/ 2816120 h 3500851"/>
              <a:gd name="connsiteX69" fmla="*/ 5442630 w 7398361"/>
              <a:gd name="connsiteY69" fmla="*/ 3322532 h 3500851"/>
              <a:gd name="connsiteX70" fmla="*/ 2858111 w 7398361"/>
              <a:gd name="connsiteY70" fmla="*/ 3374920 h 3500851"/>
              <a:gd name="connsiteX71" fmla="*/ 611 w 7398361"/>
              <a:gd name="connsiteY71" fmla="*/ 3425720 h 3500851"/>
              <a:gd name="connsiteX72" fmla="*/ 611 w 7398361"/>
              <a:gd name="connsiteY72" fmla="*/ 66570 h 3500851"/>
              <a:gd name="connsiteX0" fmla="*/ 611 w 7398361"/>
              <a:gd name="connsiteY0" fmla="*/ 66570 h 3500851"/>
              <a:gd name="connsiteX1" fmla="*/ 83161 w 7398361"/>
              <a:gd name="connsiteY1" fmla="*/ 130070 h 3500851"/>
              <a:gd name="connsiteX2" fmla="*/ 203811 w 7398361"/>
              <a:gd name="connsiteY2" fmla="*/ 161820 h 3500851"/>
              <a:gd name="connsiteX3" fmla="*/ 280011 w 7398361"/>
              <a:gd name="connsiteY3" fmla="*/ 187220 h 3500851"/>
              <a:gd name="connsiteX4" fmla="*/ 381611 w 7398361"/>
              <a:gd name="connsiteY4" fmla="*/ 212620 h 3500851"/>
              <a:gd name="connsiteX5" fmla="*/ 489561 w 7398361"/>
              <a:gd name="connsiteY5" fmla="*/ 187220 h 3500851"/>
              <a:gd name="connsiteX6" fmla="*/ 616561 w 7398361"/>
              <a:gd name="connsiteY6" fmla="*/ 180870 h 3500851"/>
              <a:gd name="connsiteX7" fmla="*/ 749911 w 7398361"/>
              <a:gd name="connsiteY7" fmla="*/ 199920 h 3500851"/>
              <a:gd name="connsiteX8" fmla="*/ 794361 w 7398361"/>
              <a:gd name="connsiteY8" fmla="*/ 238020 h 3500851"/>
              <a:gd name="connsiteX9" fmla="*/ 1054711 w 7398361"/>
              <a:gd name="connsiteY9" fmla="*/ 307870 h 3500851"/>
              <a:gd name="connsiteX10" fmla="*/ 1213461 w 7398361"/>
              <a:gd name="connsiteY10" fmla="*/ 396770 h 3500851"/>
              <a:gd name="connsiteX11" fmla="*/ 1397611 w 7398361"/>
              <a:gd name="connsiteY11" fmla="*/ 466620 h 3500851"/>
              <a:gd name="connsiteX12" fmla="*/ 1594461 w 7398361"/>
              <a:gd name="connsiteY12" fmla="*/ 460270 h 3500851"/>
              <a:gd name="connsiteX13" fmla="*/ 1721461 w 7398361"/>
              <a:gd name="connsiteY13" fmla="*/ 422170 h 3500851"/>
              <a:gd name="connsiteX14" fmla="*/ 1848461 w 7398361"/>
              <a:gd name="connsiteY14" fmla="*/ 492020 h 3500851"/>
              <a:gd name="connsiteX15" fmla="*/ 1873861 w 7398361"/>
              <a:gd name="connsiteY15" fmla="*/ 549170 h 3500851"/>
              <a:gd name="connsiteX16" fmla="*/ 1886561 w 7398361"/>
              <a:gd name="connsiteY16" fmla="*/ 606320 h 3500851"/>
              <a:gd name="connsiteX17" fmla="*/ 1994511 w 7398361"/>
              <a:gd name="connsiteY17" fmla="*/ 625370 h 3500851"/>
              <a:gd name="connsiteX18" fmla="*/ 2083411 w 7398361"/>
              <a:gd name="connsiteY18" fmla="*/ 606320 h 3500851"/>
              <a:gd name="connsiteX19" fmla="*/ 2235811 w 7398361"/>
              <a:gd name="connsiteY19" fmla="*/ 580920 h 3500851"/>
              <a:gd name="connsiteX20" fmla="*/ 2343761 w 7398361"/>
              <a:gd name="connsiteY20" fmla="*/ 599970 h 3500851"/>
              <a:gd name="connsiteX21" fmla="*/ 2483461 w 7398361"/>
              <a:gd name="connsiteY21" fmla="*/ 638070 h 3500851"/>
              <a:gd name="connsiteX22" fmla="*/ 2616811 w 7398361"/>
              <a:gd name="connsiteY22" fmla="*/ 682520 h 3500851"/>
              <a:gd name="connsiteX23" fmla="*/ 2845411 w 7398361"/>
              <a:gd name="connsiteY23" fmla="*/ 752370 h 3500851"/>
              <a:gd name="connsiteX24" fmla="*/ 2972411 w 7398361"/>
              <a:gd name="connsiteY24" fmla="*/ 828570 h 3500851"/>
              <a:gd name="connsiteX25" fmla="*/ 3099411 w 7398361"/>
              <a:gd name="connsiteY25" fmla="*/ 879370 h 3500851"/>
              <a:gd name="connsiteX26" fmla="*/ 3188311 w 7398361"/>
              <a:gd name="connsiteY26" fmla="*/ 892070 h 3500851"/>
              <a:gd name="connsiteX27" fmla="*/ 3251811 w 7398361"/>
              <a:gd name="connsiteY27" fmla="*/ 955570 h 3500851"/>
              <a:gd name="connsiteX28" fmla="*/ 3340711 w 7398361"/>
              <a:gd name="connsiteY28" fmla="*/ 974620 h 3500851"/>
              <a:gd name="connsiteX29" fmla="*/ 3429611 w 7398361"/>
              <a:gd name="connsiteY29" fmla="*/ 949220 h 3500851"/>
              <a:gd name="connsiteX30" fmla="*/ 3512161 w 7398361"/>
              <a:gd name="connsiteY30" fmla="*/ 1006370 h 3500851"/>
              <a:gd name="connsiteX31" fmla="*/ 3493111 w 7398361"/>
              <a:gd name="connsiteY31" fmla="*/ 1057170 h 3500851"/>
              <a:gd name="connsiteX32" fmla="*/ 3524861 w 7398361"/>
              <a:gd name="connsiteY32" fmla="*/ 1171470 h 3500851"/>
              <a:gd name="connsiteX33" fmla="*/ 3664561 w 7398361"/>
              <a:gd name="connsiteY33" fmla="*/ 1234970 h 3500851"/>
              <a:gd name="connsiteX34" fmla="*/ 3797911 w 7398361"/>
              <a:gd name="connsiteY34" fmla="*/ 1311170 h 3500851"/>
              <a:gd name="connsiteX35" fmla="*/ 3874111 w 7398361"/>
              <a:gd name="connsiteY35" fmla="*/ 1330220 h 3500851"/>
              <a:gd name="connsiteX36" fmla="*/ 3956661 w 7398361"/>
              <a:gd name="connsiteY36" fmla="*/ 1241320 h 3500851"/>
              <a:gd name="connsiteX37" fmla="*/ 3956661 w 7398361"/>
              <a:gd name="connsiteY37" fmla="*/ 1165120 h 3500851"/>
              <a:gd name="connsiteX38" fmla="*/ 4039211 w 7398361"/>
              <a:gd name="connsiteY38" fmla="*/ 1152420 h 3500851"/>
              <a:gd name="connsiteX39" fmla="*/ 4102711 w 7398361"/>
              <a:gd name="connsiteY39" fmla="*/ 1177820 h 3500851"/>
              <a:gd name="connsiteX40" fmla="*/ 4159861 w 7398361"/>
              <a:gd name="connsiteY40" fmla="*/ 1266720 h 3500851"/>
              <a:gd name="connsiteX41" fmla="*/ 4248761 w 7398361"/>
              <a:gd name="connsiteY41" fmla="*/ 1342920 h 3500851"/>
              <a:gd name="connsiteX42" fmla="*/ 4280511 w 7398361"/>
              <a:gd name="connsiteY42" fmla="*/ 1419120 h 3500851"/>
              <a:gd name="connsiteX43" fmla="*/ 4420211 w 7398361"/>
              <a:gd name="connsiteY43" fmla="*/ 1488970 h 3500851"/>
              <a:gd name="connsiteX44" fmla="*/ 4471011 w 7398361"/>
              <a:gd name="connsiteY44" fmla="*/ 1508020 h 3500851"/>
              <a:gd name="connsiteX45" fmla="*/ 4540861 w 7398361"/>
              <a:gd name="connsiteY45" fmla="*/ 1641370 h 3500851"/>
              <a:gd name="connsiteX46" fmla="*/ 4686911 w 7398361"/>
              <a:gd name="connsiteY46" fmla="*/ 1749320 h 3500851"/>
              <a:gd name="connsiteX47" fmla="*/ 4788511 w 7398361"/>
              <a:gd name="connsiteY47" fmla="*/ 1812820 h 3500851"/>
              <a:gd name="connsiteX48" fmla="*/ 4813911 w 7398361"/>
              <a:gd name="connsiteY48" fmla="*/ 1927120 h 3500851"/>
              <a:gd name="connsiteX49" fmla="*/ 4928211 w 7398361"/>
              <a:gd name="connsiteY49" fmla="*/ 2016020 h 3500851"/>
              <a:gd name="connsiteX50" fmla="*/ 5080611 w 7398361"/>
              <a:gd name="connsiteY50" fmla="*/ 2111270 h 3500851"/>
              <a:gd name="connsiteX51" fmla="*/ 5252061 w 7398361"/>
              <a:gd name="connsiteY51" fmla="*/ 2174770 h 3500851"/>
              <a:gd name="connsiteX52" fmla="*/ 5404461 w 7398361"/>
              <a:gd name="connsiteY52" fmla="*/ 2238270 h 3500851"/>
              <a:gd name="connsiteX53" fmla="*/ 5550511 w 7398361"/>
              <a:gd name="connsiteY53" fmla="*/ 2206520 h 3500851"/>
              <a:gd name="connsiteX54" fmla="*/ 5601311 w 7398361"/>
              <a:gd name="connsiteY54" fmla="*/ 2181120 h 3500851"/>
              <a:gd name="connsiteX55" fmla="*/ 5690211 w 7398361"/>
              <a:gd name="connsiteY55" fmla="*/ 2193820 h 3500851"/>
              <a:gd name="connsiteX56" fmla="*/ 5798161 w 7398361"/>
              <a:gd name="connsiteY56" fmla="*/ 2270020 h 3500851"/>
              <a:gd name="connsiteX57" fmla="*/ 5906111 w 7398361"/>
              <a:gd name="connsiteY57" fmla="*/ 2282720 h 3500851"/>
              <a:gd name="connsiteX58" fmla="*/ 6064861 w 7398361"/>
              <a:gd name="connsiteY58" fmla="*/ 2339870 h 3500851"/>
              <a:gd name="connsiteX59" fmla="*/ 6172811 w 7398361"/>
              <a:gd name="connsiteY59" fmla="*/ 2409720 h 3500851"/>
              <a:gd name="connsiteX60" fmla="*/ 6223611 w 7398361"/>
              <a:gd name="connsiteY60" fmla="*/ 2479570 h 3500851"/>
              <a:gd name="connsiteX61" fmla="*/ 6382361 w 7398361"/>
              <a:gd name="connsiteY61" fmla="*/ 2536720 h 3500851"/>
              <a:gd name="connsiteX62" fmla="*/ 6509361 w 7398361"/>
              <a:gd name="connsiteY62" fmla="*/ 2555770 h 3500851"/>
              <a:gd name="connsiteX63" fmla="*/ 6585561 w 7398361"/>
              <a:gd name="connsiteY63" fmla="*/ 2555770 h 3500851"/>
              <a:gd name="connsiteX64" fmla="*/ 6725261 w 7398361"/>
              <a:gd name="connsiteY64" fmla="*/ 2631970 h 3500851"/>
              <a:gd name="connsiteX65" fmla="*/ 6909411 w 7398361"/>
              <a:gd name="connsiteY65" fmla="*/ 2701820 h 3500851"/>
              <a:gd name="connsiteX66" fmla="*/ 7106261 w 7398361"/>
              <a:gd name="connsiteY66" fmla="*/ 2739920 h 3500851"/>
              <a:gd name="connsiteX67" fmla="*/ 7385661 w 7398361"/>
              <a:gd name="connsiteY67" fmla="*/ 2809770 h 3500851"/>
              <a:gd name="connsiteX68" fmla="*/ 7398361 w 7398361"/>
              <a:gd name="connsiteY68" fmla="*/ 2816120 h 3500851"/>
              <a:gd name="connsiteX69" fmla="*/ 5442630 w 7398361"/>
              <a:gd name="connsiteY69" fmla="*/ 3322532 h 3500851"/>
              <a:gd name="connsiteX70" fmla="*/ 2858111 w 7398361"/>
              <a:gd name="connsiteY70" fmla="*/ 3374920 h 3500851"/>
              <a:gd name="connsiteX71" fmla="*/ 611 w 7398361"/>
              <a:gd name="connsiteY71" fmla="*/ 3425720 h 3500851"/>
              <a:gd name="connsiteX72" fmla="*/ 611 w 7398361"/>
              <a:gd name="connsiteY72" fmla="*/ 66570 h 3500851"/>
              <a:gd name="connsiteX0" fmla="*/ 611 w 7398361"/>
              <a:gd name="connsiteY0" fmla="*/ 66570 h 3500851"/>
              <a:gd name="connsiteX1" fmla="*/ 83161 w 7398361"/>
              <a:gd name="connsiteY1" fmla="*/ 130070 h 3500851"/>
              <a:gd name="connsiteX2" fmla="*/ 203811 w 7398361"/>
              <a:gd name="connsiteY2" fmla="*/ 161820 h 3500851"/>
              <a:gd name="connsiteX3" fmla="*/ 280011 w 7398361"/>
              <a:gd name="connsiteY3" fmla="*/ 187220 h 3500851"/>
              <a:gd name="connsiteX4" fmla="*/ 381611 w 7398361"/>
              <a:gd name="connsiteY4" fmla="*/ 212620 h 3500851"/>
              <a:gd name="connsiteX5" fmla="*/ 489561 w 7398361"/>
              <a:gd name="connsiteY5" fmla="*/ 187220 h 3500851"/>
              <a:gd name="connsiteX6" fmla="*/ 616561 w 7398361"/>
              <a:gd name="connsiteY6" fmla="*/ 180870 h 3500851"/>
              <a:gd name="connsiteX7" fmla="*/ 749911 w 7398361"/>
              <a:gd name="connsiteY7" fmla="*/ 199920 h 3500851"/>
              <a:gd name="connsiteX8" fmla="*/ 794361 w 7398361"/>
              <a:gd name="connsiteY8" fmla="*/ 238020 h 3500851"/>
              <a:gd name="connsiteX9" fmla="*/ 1054711 w 7398361"/>
              <a:gd name="connsiteY9" fmla="*/ 307870 h 3500851"/>
              <a:gd name="connsiteX10" fmla="*/ 1213461 w 7398361"/>
              <a:gd name="connsiteY10" fmla="*/ 396770 h 3500851"/>
              <a:gd name="connsiteX11" fmla="*/ 1397611 w 7398361"/>
              <a:gd name="connsiteY11" fmla="*/ 466620 h 3500851"/>
              <a:gd name="connsiteX12" fmla="*/ 1594461 w 7398361"/>
              <a:gd name="connsiteY12" fmla="*/ 460270 h 3500851"/>
              <a:gd name="connsiteX13" fmla="*/ 1721461 w 7398361"/>
              <a:gd name="connsiteY13" fmla="*/ 422170 h 3500851"/>
              <a:gd name="connsiteX14" fmla="*/ 1848461 w 7398361"/>
              <a:gd name="connsiteY14" fmla="*/ 492020 h 3500851"/>
              <a:gd name="connsiteX15" fmla="*/ 1873861 w 7398361"/>
              <a:gd name="connsiteY15" fmla="*/ 549170 h 3500851"/>
              <a:gd name="connsiteX16" fmla="*/ 1886561 w 7398361"/>
              <a:gd name="connsiteY16" fmla="*/ 606320 h 3500851"/>
              <a:gd name="connsiteX17" fmla="*/ 1994511 w 7398361"/>
              <a:gd name="connsiteY17" fmla="*/ 625370 h 3500851"/>
              <a:gd name="connsiteX18" fmla="*/ 2083411 w 7398361"/>
              <a:gd name="connsiteY18" fmla="*/ 606320 h 3500851"/>
              <a:gd name="connsiteX19" fmla="*/ 2235811 w 7398361"/>
              <a:gd name="connsiteY19" fmla="*/ 580920 h 3500851"/>
              <a:gd name="connsiteX20" fmla="*/ 2343761 w 7398361"/>
              <a:gd name="connsiteY20" fmla="*/ 599970 h 3500851"/>
              <a:gd name="connsiteX21" fmla="*/ 2483461 w 7398361"/>
              <a:gd name="connsiteY21" fmla="*/ 638070 h 3500851"/>
              <a:gd name="connsiteX22" fmla="*/ 2616811 w 7398361"/>
              <a:gd name="connsiteY22" fmla="*/ 682520 h 3500851"/>
              <a:gd name="connsiteX23" fmla="*/ 2845411 w 7398361"/>
              <a:gd name="connsiteY23" fmla="*/ 752370 h 3500851"/>
              <a:gd name="connsiteX24" fmla="*/ 2972411 w 7398361"/>
              <a:gd name="connsiteY24" fmla="*/ 828570 h 3500851"/>
              <a:gd name="connsiteX25" fmla="*/ 3099411 w 7398361"/>
              <a:gd name="connsiteY25" fmla="*/ 879370 h 3500851"/>
              <a:gd name="connsiteX26" fmla="*/ 3188311 w 7398361"/>
              <a:gd name="connsiteY26" fmla="*/ 892070 h 3500851"/>
              <a:gd name="connsiteX27" fmla="*/ 3251811 w 7398361"/>
              <a:gd name="connsiteY27" fmla="*/ 955570 h 3500851"/>
              <a:gd name="connsiteX28" fmla="*/ 3340711 w 7398361"/>
              <a:gd name="connsiteY28" fmla="*/ 974620 h 3500851"/>
              <a:gd name="connsiteX29" fmla="*/ 3429611 w 7398361"/>
              <a:gd name="connsiteY29" fmla="*/ 949220 h 3500851"/>
              <a:gd name="connsiteX30" fmla="*/ 3512161 w 7398361"/>
              <a:gd name="connsiteY30" fmla="*/ 1006370 h 3500851"/>
              <a:gd name="connsiteX31" fmla="*/ 3493111 w 7398361"/>
              <a:gd name="connsiteY31" fmla="*/ 1057170 h 3500851"/>
              <a:gd name="connsiteX32" fmla="*/ 3524861 w 7398361"/>
              <a:gd name="connsiteY32" fmla="*/ 1171470 h 3500851"/>
              <a:gd name="connsiteX33" fmla="*/ 3664561 w 7398361"/>
              <a:gd name="connsiteY33" fmla="*/ 1234970 h 3500851"/>
              <a:gd name="connsiteX34" fmla="*/ 3797911 w 7398361"/>
              <a:gd name="connsiteY34" fmla="*/ 1311170 h 3500851"/>
              <a:gd name="connsiteX35" fmla="*/ 3874111 w 7398361"/>
              <a:gd name="connsiteY35" fmla="*/ 1330220 h 3500851"/>
              <a:gd name="connsiteX36" fmla="*/ 3956661 w 7398361"/>
              <a:gd name="connsiteY36" fmla="*/ 1241320 h 3500851"/>
              <a:gd name="connsiteX37" fmla="*/ 3956661 w 7398361"/>
              <a:gd name="connsiteY37" fmla="*/ 1165120 h 3500851"/>
              <a:gd name="connsiteX38" fmla="*/ 4039211 w 7398361"/>
              <a:gd name="connsiteY38" fmla="*/ 1152420 h 3500851"/>
              <a:gd name="connsiteX39" fmla="*/ 4102711 w 7398361"/>
              <a:gd name="connsiteY39" fmla="*/ 1177820 h 3500851"/>
              <a:gd name="connsiteX40" fmla="*/ 4159861 w 7398361"/>
              <a:gd name="connsiteY40" fmla="*/ 1266720 h 3500851"/>
              <a:gd name="connsiteX41" fmla="*/ 4248761 w 7398361"/>
              <a:gd name="connsiteY41" fmla="*/ 1342920 h 3500851"/>
              <a:gd name="connsiteX42" fmla="*/ 4280511 w 7398361"/>
              <a:gd name="connsiteY42" fmla="*/ 1419120 h 3500851"/>
              <a:gd name="connsiteX43" fmla="*/ 4420211 w 7398361"/>
              <a:gd name="connsiteY43" fmla="*/ 1488970 h 3500851"/>
              <a:gd name="connsiteX44" fmla="*/ 4471011 w 7398361"/>
              <a:gd name="connsiteY44" fmla="*/ 1508020 h 3500851"/>
              <a:gd name="connsiteX45" fmla="*/ 4540861 w 7398361"/>
              <a:gd name="connsiteY45" fmla="*/ 1641370 h 3500851"/>
              <a:gd name="connsiteX46" fmla="*/ 4686911 w 7398361"/>
              <a:gd name="connsiteY46" fmla="*/ 1749320 h 3500851"/>
              <a:gd name="connsiteX47" fmla="*/ 4788511 w 7398361"/>
              <a:gd name="connsiteY47" fmla="*/ 1812820 h 3500851"/>
              <a:gd name="connsiteX48" fmla="*/ 4813911 w 7398361"/>
              <a:gd name="connsiteY48" fmla="*/ 1927120 h 3500851"/>
              <a:gd name="connsiteX49" fmla="*/ 4928211 w 7398361"/>
              <a:gd name="connsiteY49" fmla="*/ 2016020 h 3500851"/>
              <a:gd name="connsiteX50" fmla="*/ 5080611 w 7398361"/>
              <a:gd name="connsiteY50" fmla="*/ 2111270 h 3500851"/>
              <a:gd name="connsiteX51" fmla="*/ 5252061 w 7398361"/>
              <a:gd name="connsiteY51" fmla="*/ 2174770 h 3500851"/>
              <a:gd name="connsiteX52" fmla="*/ 5404461 w 7398361"/>
              <a:gd name="connsiteY52" fmla="*/ 2238270 h 3500851"/>
              <a:gd name="connsiteX53" fmla="*/ 5550511 w 7398361"/>
              <a:gd name="connsiteY53" fmla="*/ 2206520 h 3500851"/>
              <a:gd name="connsiteX54" fmla="*/ 5601311 w 7398361"/>
              <a:gd name="connsiteY54" fmla="*/ 2181120 h 3500851"/>
              <a:gd name="connsiteX55" fmla="*/ 5690211 w 7398361"/>
              <a:gd name="connsiteY55" fmla="*/ 2193820 h 3500851"/>
              <a:gd name="connsiteX56" fmla="*/ 5798161 w 7398361"/>
              <a:gd name="connsiteY56" fmla="*/ 2270020 h 3500851"/>
              <a:gd name="connsiteX57" fmla="*/ 5906111 w 7398361"/>
              <a:gd name="connsiteY57" fmla="*/ 2282720 h 3500851"/>
              <a:gd name="connsiteX58" fmla="*/ 6064861 w 7398361"/>
              <a:gd name="connsiteY58" fmla="*/ 2339870 h 3500851"/>
              <a:gd name="connsiteX59" fmla="*/ 6172811 w 7398361"/>
              <a:gd name="connsiteY59" fmla="*/ 2409720 h 3500851"/>
              <a:gd name="connsiteX60" fmla="*/ 6223611 w 7398361"/>
              <a:gd name="connsiteY60" fmla="*/ 2479570 h 3500851"/>
              <a:gd name="connsiteX61" fmla="*/ 6382361 w 7398361"/>
              <a:gd name="connsiteY61" fmla="*/ 2536720 h 3500851"/>
              <a:gd name="connsiteX62" fmla="*/ 6509361 w 7398361"/>
              <a:gd name="connsiteY62" fmla="*/ 2555770 h 3500851"/>
              <a:gd name="connsiteX63" fmla="*/ 6585561 w 7398361"/>
              <a:gd name="connsiteY63" fmla="*/ 2555770 h 3500851"/>
              <a:gd name="connsiteX64" fmla="*/ 6725261 w 7398361"/>
              <a:gd name="connsiteY64" fmla="*/ 2631970 h 3500851"/>
              <a:gd name="connsiteX65" fmla="*/ 6909411 w 7398361"/>
              <a:gd name="connsiteY65" fmla="*/ 2701820 h 3500851"/>
              <a:gd name="connsiteX66" fmla="*/ 7106261 w 7398361"/>
              <a:gd name="connsiteY66" fmla="*/ 2739920 h 3500851"/>
              <a:gd name="connsiteX67" fmla="*/ 7385661 w 7398361"/>
              <a:gd name="connsiteY67" fmla="*/ 2809770 h 3500851"/>
              <a:gd name="connsiteX68" fmla="*/ 7398361 w 7398361"/>
              <a:gd name="connsiteY68" fmla="*/ 2816120 h 3500851"/>
              <a:gd name="connsiteX69" fmla="*/ 5442630 w 7398361"/>
              <a:gd name="connsiteY69" fmla="*/ 3322532 h 3500851"/>
              <a:gd name="connsiteX70" fmla="*/ 4159930 w 7398361"/>
              <a:gd name="connsiteY70" fmla="*/ 3335232 h 3500851"/>
              <a:gd name="connsiteX71" fmla="*/ 2858111 w 7398361"/>
              <a:gd name="connsiteY71" fmla="*/ 3374920 h 3500851"/>
              <a:gd name="connsiteX72" fmla="*/ 611 w 7398361"/>
              <a:gd name="connsiteY72" fmla="*/ 3425720 h 3500851"/>
              <a:gd name="connsiteX73" fmla="*/ 611 w 7398361"/>
              <a:gd name="connsiteY73" fmla="*/ 66570 h 3500851"/>
              <a:gd name="connsiteX0" fmla="*/ 611 w 7398361"/>
              <a:gd name="connsiteY0" fmla="*/ 66570 h 3500851"/>
              <a:gd name="connsiteX1" fmla="*/ 83161 w 7398361"/>
              <a:gd name="connsiteY1" fmla="*/ 130070 h 3500851"/>
              <a:gd name="connsiteX2" fmla="*/ 203811 w 7398361"/>
              <a:gd name="connsiteY2" fmla="*/ 161820 h 3500851"/>
              <a:gd name="connsiteX3" fmla="*/ 280011 w 7398361"/>
              <a:gd name="connsiteY3" fmla="*/ 187220 h 3500851"/>
              <a:gd name="connsiteX4" fmla="*/ 381611 w 7398361"/>
              <a:gd name="connsiteY4" fmla="*/ 212620 h 3500851"/>
              <a:gd name="connsiteX5" fmla="*/ 489561 w 7398361"/>
              <a:gd name="connsiteY5" fmla="*/ 187220 h 3500851"/>
              <a:gd name="connsiteX6" fmla="*/ 616561 w 7398361"/>
              <a:gd name="connsiteY6" fmla="*/ 180870 h 3500851"/>
              <a:gd name="connsiteX7" fmla="*/ 749911 w 7398361"/>
              <a:gd name="connsiteY7" fmla="*/ 199920 h 3500851"/>
              <a:gd name="connsiteX8" fmla="*/ 794361 w 7398361"/>
              <a:gd name="connsiteY8" fmla="*/ 238020 h 3500851"/>
              <a:gd name="connsiteX9" fmla="*/ 1054711 w 7398361"/>
              <a:gd name="connsiteY9" fmla="*/ 307870 h 3500851"/>
              <a:gd name="connsiteX10" fmla="*/ 1213461 w 7398361"/>
              <a:gd name="connsiteY10" fmla="*/ 396770 h 3500851"/>
              <a:gd name="connsiteX11" fmla="*/ 1397611 w 7398361"/>
              <a:gd name="connsiteY11" fmla="*/ 466620 h 3500851"/>
              <a:gd name="connsiteX12" fmla="*/ 1594461 w 7398361"/>
              <a:gd name="connsiteY12" fmla="*/ 460270 h 3500851"/>
              <a:gd name="connsiteX13" fmla="*/ 1721461 w 7398361"/>
              <a:gd name="connsiteY13" fmla="*/ 422170 h 3500851"/>
              <a:gd name="connsiteX14" fmla="*/ 1848461 w 7398361"/>
              <a:gd name="connsiteY14" fmla="*/ 492020 h 3500851"/>
              <a:gd name="connsiteX15" fmla="*/ 1873861 w 7398361"/>
              <a:gd name="connsiteY15" fmla="*/ 549170 h 3500851"/>
              <a:gd name="connsiteX16" fmla="*/ 1886561 w 7398361"/>
              <a:gd name="connsiteY16" fmla="*/ 606320 h 3500851"/>
              <a:gd name="connsiteX17" fmla="*/ 1994511 w 7398361"/>
              <a:gd name="connsiteY17" fmla="*/ 625370 h 3500851"/>
              <a:gd name="connsiteX18" fmla="*/ 2083411 w 7398361"/>
              <a:gd name="connsiteY18" fmla="*/ 606320 h 3500851"/>
              <a:gd name="connsiteX19" fmla="*/ 2235811 w 7398361"/>
              <a:gd name="connsiteY19" fmla="*/ 580920 h 3500851"/>
              <a:gd name="connsiteX20" fmla="*/ 2343761 w 7398361"/>
              <a:gd name="connsiteY20" fmla="*/ 599970 h 3500851"/>
              <a:gd name="connsiteX21" fmla="*/ 2483461 w 7398361"/>
              <a:gd name="connsiteY21" fmla="*/ 638070 h 3500851"/>
              <a:gd name="connsiteX22" fmla="*/ 2616811 w 7398361"/>
              <a:gd name="connsiteY22" fmla="*/ 682520 h 3500851"/>
              <a:gd name="connsiteX23" fmla="*/ 2845411 w 7398361"/>
              <a:gd name="connsiteY23" fmla="*/ 752370 h 3500851"/>
              <a:gd name="connsiteX24" fmla="*/ 2972411 w 7398361"/>
              <a:gd name="connsiteY24" fmla="*/ 828570 h 3500851"/>
              <a:gd name="connsiteX25" fmla="*/ 3099411 w 7398361"/>
              <a:gd name="connsiteY25" fmla="*/ 879370 h 3500851"/>
              <a:gd name="connsiteX26" fmla="*/ 3188311 w 7398361"/>
              <a:gd name="connsiteY26" fmla="*/ 892070 h 3500851"/>
              <a:gd name="connsiteX27" fmla="*/ 3251811 w 7398361"/>
              <a:gd name="connsiteY27" fmla="*/ 955570 h 3500851"/>
              <a:gd name="connsiteX28" fmla="*/ 3340711 w 7398361"/>
              <a:gd name="connsiteY28" fmla="*/ 974620 h 3500851"/>
              <a:gd name="connsiteX29" fmla="*/ 3429611 w 7398361"/>
              <a:gd name="connsiteY29" fmla="*/ 949220 h 3500851"/>
              <a:gd name="connsiteX30" fmla="*/ 3512161 w 7398361"/>
              <a:gd name="connsiteY30" fmla="*/ 1006370 h 3500851"/>
              <a:gd name="connsiteX31" fmla="*/ 3493111 w 7398361"/>
              <a:gd name="connsiteY31" fmla="*/ 1057170 h 3500851"/>
              <a:gd name="connsiteX32" fmla="*/ 3524861 w 7398361"/>
              <a:gd name="connsiteY32" fmla="*/ 1171470 h 3500851"/>
              <a:gd name="connsiteX33" fmla="*/ 3664561 w 7398361"/>
              <a:gd name="connsiteY33" fmla="*/ 1234970 h 3500851"/>
              <a:gd name="connsiteX34" fmla="*/ 3797911 w 7398361"/>
              <a:gd name="connsiteY34" fmla="*/ 1311170 h 3500851"/>
              <a:gd name="connsiteX35" fmla="*/ 3874111 w 7398361"/>
              <a:gd name="connsiteY35" fmla="*/ 1330220 h 3500851"/>
              <a:gd name="connsiteX36" fmla="*/ 3956661 w 7398361"/>
              <a:gd name="connsiteY36" fmla="*/ 1241320 h 3500851"/>
              <a:gd name="connsiteX37" fmla="*/ 3956661 w 7398361"/>
              <a:gd name="connsiteY37" fmla="*/ 1165120 h 3500851"/>
              <a:gd name="connsiteX38" fmla="*/ 4039211 w 7398361"/>
              <a:gd name="connsiteY38" fmla="*/ 1152420 h 3500851"/>
              <a:gd name="connsiteX39" fmla="*/ 4102711 w 7398361"/>
              <a:gd name="connsiteY39" fmla="*/ 1177820 h 3500851"/>
              <a:gd name="connsiteX40" fmla="*/ 4159861 w 7398361"/>
              <a:gd name="connsiteY40" fmla="*/ 1266720 h 3500851"/>
              <a:gd name="connsiteX41" fmla="*/ 4248761 w 7398361"/>
              <a:gd name="connsiteY41" fmla="*/ 1342920 h 3500851"/>
              <a:gd name="connsiteX42" fmla="*/ 4280511 w 7398361"/>
              <a:gd name="connsiteY42" fmla="*/ 1419120 h 3500851"/>
              <a:gd name="connsiteX43" fmla="*/ 4420211 w 7398361"/>
              <a:gd name="connsiteY43" fmla="*/ 1488970 h 3500851"/>
              <a:gd name="connsiteX44" fmla="*/ 4471011 w 7398361"/>
              <a:gd name="connsiteY44" fmla="*/ 1508020 h 3500851"/>
              <a:gd name="connsiteX45" fmla="*/ 4540861 w 7398361"/>
              <a:gd name="connsiteY45" fmla="*/ 1641370 h 3500851"/>
              <a:gd name="connsiteX46" fmla="*/ 4686911 w 7398361"/>
              <a:gd name="connsiteY46" fmla="*/ 1749320 h 3500851"/>
              <a:gd name="connsiteX47" fmla="*/ 4788511 w 7398361"/>
              <a:gd name="connsiteY47" fmla="*/ 1812820 h 3500851"/>
              <a:gd name="connsiteX48" fmla="*/ 4813911 w 7398361"/>
              <a:gd name="connsiteY48" fmla="*/ 1927120 h 3500851"/>
              <a:gd name="connsiteX49" fmla="*/ 4928211 w 7398361"/>
              <a:gd name="connsiteY49" fmla="*/ 2016020 h 3500851"/>
              <a:gd name="connsiteX50" fmla="*/ 5080611 w 7398361"/>
              <a:gd name="connsiteY50" fmla="*/ 2111270 h 3500851"/>
              <a:gd name="connsiteX51" fmla="*/ 5252061 w 7398361"/>
              <a:gd name="connsiteY51" fmla="*/ 2174770 h 3500851"/>
              <a:gd name="connsiteX52" fmla="*/ 5404461 w 7398361"/>
              <a:gd name="connsiteY52" fmla="*/ 2238270 h 3500851"/>
              <a:gd name="connsiteX53" fmla="*/ 5550511 w 7398361"/>
              <a:gd name="connsiteY53" fmla="*/ 2206520 h 3500851"/>
              <a:gd name="connsiteX54" fmla="*/ 5601311 w 7398361"/>
              <a:gd name="connsiteY54" fmla="*/ 2181120 h 3500851"/>
              <a:gd name="connsiteX55" fmla="*/ 5690211 w 7398361"/>
              <a:gd name="connsiteY55" fmla="*/ 2193820 h 3500851"/>
              <a:gd name="connsiteX56" fmla="*/ 5798161 w 7398361"/>
              <a:gd name="connsiteY56" fmla="*/ 2270020 h 3500851"/>
              <a:gd name="connsiteX57" fmla="*/ 5906111 w 7398361"/>
              <a:gd name="connsiteY57" fmla="*/ 2282720 h 3500851"/>
              <a:gd name="connsiteX58" fmla="*/ 6064861 w 7398361"/>
              <a:gd name="connsiteY58" fmla="*/ 2339870 h 3500851"/>
              <a:gd name="connsiteX59" fmla="*/ 6172811 w 7398361"/>
              <a:gd name="connsiteY59" fmla="*/ 2409720 h 3500851"/>
              <a:gd name="connsiteX60" fmla="*/ 6223611 w 7398361"/>
              <a:gd name="connsiteY60" fmla="*/ 2479570 h 3500851"/>
              <a:gd name="connsiteX61" fmla="*/ 6382361 w 7398361"/>
              <a:gd name="connsiteY61" fmla="*/ 2536720 h 3500851"/>
              <a:gd name="connsiteX62" fmla="*/ 6509361 w 7398361"/>
              <a:gd name="connsiteY62" fmla="*/ 2555770 h 3500851"/>
              <a:gd name="connsiteX63" fmla="*/ 6585561 w 7398361"/>
              <a:gd name="connsiteY63" fmla="*/ 2555770 h 3500851"/>
              <a:gd name="connsiteX64" fmla="*/ 6725261 w 7398361"/>
              <a:gd name="connsiteY64" fmla="*/ 2631970 h 3500851"/>
              <a:gd name="connsiteX65" fmla="*/ 6909411 w 7398361"/>
              <a:gd name="connsiteY65" fmla="*/ 2701820 h 3500851"/>
              <a:gd name="connsiteX66" fmla="*/ 7106261 w 7398361"/>
              <a:gd name="connsiteY66" fmla="*/ 2739920 h 3500851"/>
              <a:gd name="connsiteX67" fmla="*/ 7385661 w 7398361"/>
              <a:gd name="connsiteY67" fmla="*/ 2809770 h 3500851"/>
              <a:gd name="connsiteX68" fmla="*/ 7398361 w 7398361"/>
              <a:gd name="connsiteY68" fmla="*/ 2816120 h 3500851"/>
              <a:gd name="connsiteX69" fmla="*/ 5442630 w 7398361"/>
              <a:gd name="connsiteY69" fmla="*/ 3322532 h 3500851"/>
              <a:gd name="connsiteX70" fmla="*/ 4159930 w 7398361"/>
              <a:gd name="connsiteY70" fmla="*/ 3335232 h 3500851"/>
              <a:gd name="connsiteX71" fmla="*/ 2858111 w 7398361"/>
              <a:gd name="connsiteY71" fmla="*/ 3374920 h 3500851"/>
              <a:gd name="connsiteX72" fmla="*/ 611 w 7398361"/>
              <a:gd name="connsiteY72" fmla="*/ 3425720 h 3500851"/>
              <a:gd name="connsiteX73" fmla="*/ 611 w 7398361"/>
              <a:gd name="connsiteY73" fmla="*/ 66570 h 3500851"/>
              <a:gd name="connsiteX0" fmla="*/ 611 w 7398361"/>
              <a:gd name="connsiteY0" fmla="*/ 66570 h 3500851"/>
              <a:gd name="connsiteX1" fmla="*/ 83161 w 7398361"/>
              <a:gd name="connsiteY1" fmla="*/ 130070 h 3500851"/>
              <a:gd name="connsiteX2" fmla="*/ 203811 w 7398361"/>
              <a:gd name="connsiteY2" fmla="*/ 161820 h 3500851"/>
              <a:gd name="connsiteX3" fmla="*/ 280011 w 7398361"/>
              <a:gd name="connsiteY3" fmla="*/ 187220 h 3500851"/>
              <a:gd name="connsiteX4" fmla="*/ 381611 w 7398361"/>
              <a:gd name="connsiteY4" fmla="*/ 212620 h 3500851"/>
              <a:gd name="connsiteX5" fmla="*/ 489561 w 7398361"/>
              <a:gd name="connsiteY5" fmla="*/ 187220 h 3500851"/>
              <a:gd name="connsiteX6" fmla="*/ 616561 w 7398361"/>
              <a:gd name="connsiteY6" fmla="*/ 180870 h 3500851"/>
              <a:gd name="connsiteX7" fmla="*/ 749911 w 7398361"/>
              <a:gd name="connsiteY7" fmla="*/ 199920 h 3500851"/>
              <a:gd name="connsiteX8" fmla="*/ 794361 w 7398361"/>
              <a:gd name="connsiteY8" fmla="*/ 238020 h 3500851"/>
              <a:gd name="connsiteX9" fmla="*/ 1054711 w 7398361"/>
              <a:gd name="connsiteY9" fmla="*/ 307870 h 3500851"/>
              <a:gd name="connsiteX10" fmla="*/ 1213461 w 7398361"/>
              <a:gd name="connsiteY10" fmla="*/ 396770 h 3500851"/>
              <a:gd name="connsiteX11" fmla="*/ 1397611 w 7398361"/>
              <a:gd name="connsiteY11" fmla="*/ 466620 h 3500851"/>
              <a:gd name="connsiteX12" fmla="*/ 1594461 w 7398361"/>
              <a:gd name="connsiteY12" fmla="*/ 460270 h 3500851"/>
              <a:gd name="connsiteX13" fmla="*/ 1721461 w 7398361"/>
              <a:gd name="connsiteY13" fmla="*/ 422170 h 3500851"/>
              <a:gd name="connsiteX14" fmla="*/ 1848461 w 7398361"/>
              <a:gd name="connsiteY14" fmla="*/ 492020 h 3500851"/>
              <a:gd name="connsiteX15" fmla="*/ 1873861 w 7398361"/>
              <a:gd name="connsiteY15" fmla="*/ 549170 h 3500851"/>
              <a:gd name="connsiteX16" fmla="*/ 1886561 w 7398361"/>
              <a:gd name="connsiteY16" fmla="*/ 606320 h 3500851"/>
              <a:gd name="connsiteX17" fmla="*/ 1994511 w 7398361"/>
              <a:gd name="connsiteY17" fmla="*/ 625370 h 3500851"/>
              <a:gd name="connsiteX18" fmla="*/ 2083411 w 7398361"/>
              <a:gd name="connsiteY18" fmla="*/ 606320 h 3500851"/>
              <a:gd name="connsiteX19" fmla="*/ 2235811 w 7398361"/>
              <a:gd name="connsiteY19" fmla="*/ 580920 h 3500851"/>
              <a:gd name="connsiteX20" fmla="*/ 2343761 w 7398361"/>
              <a:gd name="connsiteY20" fmla="*/ 599970 h 3500851"/>
              <a:gd name="connsiteX21" fmla="*/ 2483461 w 7398361"/>
              <a:gd name="connsiteY21" fmla="*/ 638070 h 3500851"/>
              <a:gd name="connsiteX22" fmla="*/ 2616811 w 7398361"/>
              <a:gd name="connsiteY22" fmla="*/ 682520 h 3500851"/>
              <a:gd name="connsiteX23" fmla="*/ 2845411 w 7398361"/>
              <a:gd name="connsiteY23" fmla="*/ 752370 h 3500851"/>
              <a:gd name="connsiteX24" fmla="*/ 2972411 w 7398361"/>
              <a:gd name="connsiteY24" fmla="*/ 828570 h 3500851"/>
              <a:gd name="connsiteX25" fmla="*/ 3099411 w 7398361"/>
              <a:gd name="connsiteY25" fmla="*/ 879370 h 3500851"/>
              <a:gd name="connsiteX26" fmla="*/ 3188311 w 7398361"/>
              <a:gd name="connsiteY26" fmla="*/ 892070 h 3500851"/>
              <a:gd name="connsiteX27" fmla="*/ 3251811 w 7398361"/>
              <a:gd name="connsiteY27" fmla="*/ 955570 h 3500851"/>
              <a:gd name="connsiteX28" fmla="*/ 3340711 w 7398361"/>
              <a:gd name="connsiteY28" fmla="*/ 974620 h 3500851"/>
              <a:gd name="connsiteX29" fmla="*/ 3429611 w 7398361"/>
              <a:gd name="connsiteY29" fmla="*/ 949220 h 3500851"/>
              <a:gd name="connsiteX30" fmla="*/ 3512161 w 7398361"/>
              <a:gd name="connsiteY30" fmla="*/ 1006370 h 3500851"/>
              <a:gd name="connsiteX31" fmla="*/ 3493111 w 7398361"/>
              <a:gd name="connsiteY31" fmla="*/ 1057170 h 3500851"/>
              <a:gd name="connsiteX32" fmla="*/ 3524861 w 7398361"/>
              <a:gd name="connsiteY32" fmla="*/ 1171470 h 3500851"/>
              <a:gd name="connsiteX33" fmla="*/ 3664561 w 7398361"/>
              <a:gd name="connsiteY33" fmla="*/ 1234970 h 3500851"/>
              <a:gd name="connsiteX34" fmla="*/ 3797911 w 7398361"/>
              <a:gd name="connsiteY34" fmla="*/ 1311170 h 3500851"/>
              <a:gd name="connsiteX35" fmla="*/ 3874111 w 7398361"/>
              <a:gd name="connsiteY35" fmla="*/ 1330220 h 3500851"/>
              <a:gd name="connsiteX36" fmla="*/ 3956661 w 7398361"/>
              <a:gd name="connsiteY36" fmla="*/ 1241320 h 3500851"/>
              <a:gd name="connsiteX37" fmla="*/ 3956661 w 7398361"/>
              <a:gd name="connsiteY37" fmla="*/ 1165120 h 3500851"/>
              <a:gd name="connsiteX38" fmla="*/ 4039211 w 7398361"/>
              <a:gd name="connsiteY38" fmla="*/ 1152420 h 3500851"/>
              <a:gd name="connsiteX39" fmla="*/ 4102711 w 7398361"/>
              <a:gd name="connsiteY39" fmla="*/ 1177820 h 3500851"/>
              <a:gd name="connsiteX40" fmla="*/ 4159861 w 7398361"/>
              <a:gd name="connsiteY40" fmla="*/ 1266720 h 3500851"/>
              <a:gd name="connsiteX41" fmla="*/ 4248761 w 7398361"/>
              <a:gd name="connsiteY41" fmla="*/ 1342920 h 3500851"/>
              <a:gd name="connsiteX42" fmla="*/ 4280511 w 7398361"/>
              <a:gd name="connsiteY42" fmla="*/ 1419120 h 3500851"/>
              <a:gd name="connsiteX43" fmla="*/ 4420211 w 7398361"/>
              <a:gd name="connsiteY43" fmla="*/ 1488970 h 3500851"/>
              <a:gd name="connsiteX44" fmla="*/ 4471011 w 7398361"/>
              <a:gd name="connsiteY44" fmla="*/ 1508020 h 3500851"/>
              <a:gd name="connsiteX45" fmla="*/ 4540861 w 7398361"/>
              <a:gd name="connsiteY45" fmla="*/ 1641370 h 3500851"/>
              <a:gd name="connsiteX46" fmla="*/ 4686911 w 7398361"/>
              <a:gd name="connsiteY46" fmla="*/ 1749320 h 3500851"/>
              <a:gd name="connsiteX47" fmla="*/ 4788511 w 7398361"/>
              <a:gd name="connsiteY47" fmla="*/ 1812820 h 3500851"/>
              <a:gd name="connsiteX48" fmla="*/ 4813911 w 7398361"/>
              <a:gd name="connsiteY48" fmla="*/ 1927120 h 3500851"/>
              <a:gd name="connsiteX49" fmla="*/ 4928211 w 7398361"/>
              <a:gd name="connsiteY49" fmla="*/ 2016020 h 3500851"/>
              <a:gd name="connsiteX50" fmla="*/ 5080611 w 7398361"/>
              <a:gd name="connsiteY50" fmla="*/ 2111270 h 3500851"/>
              <a:gd name="connsiteX51" fmla="*/ 5252061 w 7398361"/>
              <a:gd name="connsiteY51" fmla="*/ 2174770 h 3500851"/>
              <a:gd name="connsiteX52" fmla="*/ 5404461 w 7398361"/>
              <a:gd name="connsiteY52" fmla="*/ 2238270 h 3500851"/>
              <a:gd name="connsiteX53" fmla="*/ 5550511 w 7398361"/>
              <a:gd name="connsiteY53" fmla="*/ 2206520 h 3500851"/>
              <a:gd name="connsiteX54" fmla="*/ 5601311 w 7398361"/>
              <a:gd name="connsiteY54" fmla="*/ 2181120 h 3500851"/>
              <a:gd name="connsiteX55" fmla="*/ 5690211 w 7398361"/>
              <a:gd name="connsiteY55" fmla="*/ 2193820 h 3500851"/>
              <a:gd name="connsiteX56" fmla="*/ 5798161 w 7398361"/>
              <a:gd name="connsiteY56" fmla="*/ 2270020 h 3500851"/>
              <a:gd name="connsiteX57" fmla="*/ 5906111 w 7398361"/>
              <a:gd name="connsiteY57" fmla="*/ 2282720 h 3500851"/>
              <a:gd name="connsiteX58" fmla="*/ 6064861 w 7398361"/>
              <a:gd name="connsiteY58" fmla="*/ 2339870 h 3500851"/>
              <a:gd name="connsiteX59" fmla="*/ 6172811 w 7398361"/>
              <a:gd name="connsiteY59" fmla="*/ 2409720 h 3500851"/>
              <a:gd name="connsiteX60" fmla="*/ 6223611 w 7398361"/>
              <a:gd name="connsiteY60" fmla="*/ 2479570 h 3500851"/>
              <a:gd name="connsiteX61" fmla="*/ 6382361 w 7398361"/>
              <a:gd name="connsiteY61" fmla="*/ 2536720 h 3500851"/>
              <a:gd name="connsiteX62" fmla="*/ 6509361 w 7398361"/>
              <a:gd name="connsiteY62" fmla="*/ 2555770 h 3500851"/>
              <a:gd name="connsiteX63" fmla="*/ 6585561 w 7398361"/>
              <a:gd name="connsiteY63" fmla="*/ 2555770 h 3500851"/>
              <a:gd name="connsiteX64" fmla="*/ 6725261 w 7398361"/>
              <a:gd name="connsiteY64" fmla="*/ 2631970 h 3500851"/>
              <a:gd name="connsiteX65" fmla="*/ 6909411 w 7398361"/>
              <a:gd name="connsiteY65" fmla="*/ 2701820 h 3500851"/>
              <a:gd name="connsiteX66" fmla="*/ 7106261 w 7398361"/>
              <a:gd name="connsiteY66" fmla="*/ 2739920 h 3500851"/>
              <a:gd name="connsiteX67" fmla="*/ 7385661 w 7398361"/>
              <a:gd name="connsiteY67" fmla="*/ 2809770 h 3500851"/>
              <a:gd name="connsiteX68" fmla="*/ 7398361 w 7398361"/>
              <a:gd name="connsiteY68" fmla="*/ 2816120 h 3500851"/>
              <a:gd name="connsiteX69" fmla="*/ 5442630 w 7398361"/>
              <a:gd name="connsiteY69" fmla="*/ 3322532 h 3500851"/>
              <a:gd name="connsiteX70" fmla="*/ 4598080 w 7398361"/>
              <a:gd name="connsiteY70" fmla="*/ 3335232 h 3500851"/>
              <a:gd name="connsiteX71" fmla="*/ 2858111 w 7398361"/>
              <a:gd name="connsiteY71" fmla="*/ 3374920 h 3500851"/>
              <a:gd name="connsiteX72" fmla="*/ 611 w 7398361"/>
              <a:gd name="connsiteY72" fmla="*/ 3425720 h 3500851"/>
              <a:gd name="connsiteX73" fmla="*/ 611 w 7398361"/>
              <a:gd name="connsiteY73" fmla="*/ 66570 h 3500851"/>
              <a:gd name="connsiteX0" fmla="*/ 611 w 7398361"/>
              <a:gd name="connsiteY0" fmla="*/ 66570 h 3500851"/>
              <a:gd name="connsiteX1" fmla="*/ 83161 w 7398361"/>
              <a:gd name="connsiteY1" fmla="*/ 130070 h 3500851"/>
              <a:gd name="connsiteX2" fmla="*/ 203811 w 7398361"/>
              <a:gd name="connsiteY2" fmla="*/ 161820 h 3500851"/>
              <a:gd name="connsiteX3" fmla="*/ 280011 w 7398361"/>
              <a:gd name="connsiteY3" fmla="*/ 187220 h 3500851"/>
              <a:gd name="connsiteX4" fmla="*/ 381611 w 7398361"/>
              <a:gd name="connsiteY4" fmla="*/ 212620 h 3500851"/>
              <a:gd name="connsiteX5" fmla="*/ 489561 w 7398361"/>
              <a:gd name="connsiteY5" fmla="*/ 187220 h 3500851"/>
              <a:gd name="connsiteX6" fmla="*/ 616561 w 7398361"/>
              <a:gd name="connsiteY6" fmla="*/ 180870 h 3500851"/>
              <a:gd name="connsiteX7" fmla="*/ 749911 w 7398361"/>
              <a:gd name="connsiteY7" fmla="*/ 199920 h 3500851"/>
              <a:gd name="connsiteX8" fmla="*/ 794361 w 7398361"/>
              <a:gd name="connsiteY8" fmla="*/ 238020 h 3500851"/>
              <a:gd name="connsiteX9" fmla="*/ 1054711 w 7398361"/>
              <a:gd name="connsiteY9" fmla="*/ 307870 h 3500851"/>
              <a:gd name="connsiteX10" fmla="*/ 1213461 w 7398361"/>
              <a:gd name="connsiteY10" fmla="*/ 396770 h 3500851"/>
              <a:gd name="connsiteX11" fmla="*/ 1397611 w 7398361"/>
              <a:gd name="connsiteY11" fmla="*/ 466620 h 3500851"/>
              <a:gd name="connsiteX12" fmla="*/ 1594461 w 7398361"/>
              <a:gd name="connsiteY12" fmla="*/ 460270 h 3500851"/>
              <a:gd name="connsiteX13" fmla="*/ 1721461 w 7398361"/>
              <a:gd name="connsiteY13" fmla="*/ 422170 h 3500851"/>
              <a:gd name="connsiteX14" fmla="*/ 1848461 w 7398361"/>
              <a:gd name="connsiteY14" fmla="*/ 492020 h 3500851"/>
              <a:gd name="connsiteX15" fmla="*/ 1873861 w 7398361"/>
              <a:gd name="connsiteY15" fmla="*/ 549170 h 3500851"/>
              <a:gd name="connsiteX16" fmla="*/ 1886561 w 7398361"/>
              <a:gd name="connsiteY16" fmla="*/ 606320 h 3500851"/>
              <a:gd name="connsiteX17" fmla="*/ 1994511 w 7398361"/>
              <a:gd name="connsiteY17" fmla="*/ 625370 h 3500851"/>
              <a:gd name="connsiteX18" fmla="*/ 2083411 w 7398361"/>
              <a:gd name="connsiteY18" fmla="*/ 606320 h 3500851"/>
              <a:gd name="connsiteX19" fmla="*/ 2235811 w 7398361"/>
              <a:gd name="connsiteY19" fmla="*/ 580920 h 3500851"/>
              <a:gd name="connsiteX20" fmla="*/ 2343761 w 7398361"/>
              <a:gd name="connsiteY20" fmla="*/ 599970 h 3500851"/>
              <a:gd name="connsiteX21" fmla="*/ 2483461 w 7398361"/>
              <a:gd name="connsiteY21" fmla="*/ 638070 h 3500851"/>
              <a:gd name="connsiteX22" fmla="*/ 2616811 w 7398361"/>
              <a:gd name="connsiteY22" fmla="*/ 682520 h 3500851"/>
              <a:gd name="connsiteX23" fmla="*/ 2845411 w 7398361"/>
              <a:gd name="connsiteY23" fmla="*/ 752370 h 3500851"/>
              <a:gd name="connsiteX24" fmla="*/ 2972411 w 7398361"/>
              <a:gd name="connsiteY24" fmla="*/ 828570 h 3500851"/>
              <a:gd name="connsiteX25" fmla="*/ 3099411 w 7398361"/>
              <a:gd name="connsiteY25" fmla="*/ 879370 h 3500851"/>
              <a:gd name="connsiteX26" fmla="*/ 3188311 w 7398361"/>
              <a:gd name="connsiteY26" fmla="*/ 892070 h 3500851"/>
              <a:gd name="connsiteX27" fmla="*/ 3251811 w 7398361"/>
              <a:gd name="connsiteY27" fmla="*/ 955570 h 3500851"/>
              <a:gd name="connsiteX28" fmla="*/ 3340711 w 7398361"/>
              <a:gd name="connsiteY28" fmla="*/ 974620 h 3500851"/>
              <a:gd name="connsiteX29" fmla="*/ 3429611 w 7398361"/>
              <a:gd name="connsiteY29" fmla="*/ 949220 h 3500851"/>
              <a:gd name="connsiteX30" fmla="*/ 3512161 w 7398361"/>
              <a:gd name="connsiteY30" fmla="*/ 1006370 h 3500851"/>
              <a:gd name="connsiteX31" fmla="*/ 3493111 w 7398361"/>
              <a:gd name="connsiteY31" fmla="*/ 1057170 h 3500851"/>
              <a:gd name="connsiteX32" fmla="*/ 3524861 w 7398361"/>
              <a:gd name="connsiteY32" fmla="*/ 1171470 h 3500851"/>
              <a:gd name="connsiteX33" fmla="*/ 3664561 w 7398361"/>
              <a:gd name="connsiteY33" fmla="*/ 1234970 h 3500851"/>
              <a:gd name="connsiteX34" fmla="*/ 3797911 w 7398361"/>
              <a:gd name="connsiteY34" fmla="*/ 1311170 h 3500851"/>
              <a:gd name="connsiteX35" fmla="*/ 3874111 w 7398361"/>
              <a:gd name="connsiteY35" fmla="*/ 1330220 h 3500851"/>
              <a:gd name="connsiteX36" fmla="*/ 3956661 w 7398361"/>
              <a:gd name="connsiteY36" fmla="*/ 1241320 h 3500851"/>
              <a:gd name="connsiteX37" fmla="*/ 3956661 w 7398361"/>
              <a:gd name="connsiteY37" fmla="*/ 1165120 h 3500851"/>
              <a:gd name="connsiteX38" fmla="*/ 4039211 w 7398361"/>
              <a:gd name="connsiteY38" fmla="*/ 1152420 h 3500851"/>
              <a:gd name="connsiteX39" fmla="*/ 4102711 w 7398361"/>
              <a:gd name="connsiteY39" fmla="*/ 1177820 h 3500851"/>
              <a:gd name="connsiteX40" fmla="*/ 4159861 w 7398361"/>
              <a:gd name="connsiteY40" fmla="*/ 1266720 h 3500851"/>
              <a:gd name="connsiteX41" fmla="*/ 4248761 w 7398361"/>
              <a:gd name="connsiteY41" fmla="*/ 1342920 h 3500851"/>
              <a:gd name="connsiteX42" fmla="*/ 4280511 w 7398361"/>
              <a:gd name="connsiteY42" fmla="*/ 1419120 h 3500851"/>
              <a:gd name="connsiteX43" fmla="*/ 4420211 w 7398361"/>
              <a:gd name="connsiteY43" fmla="*/ 1488970 h 3500851"/>
              <a:gd name="connsiteX44" fmla="*/ 4471011 w 7398361"/>
              <a:gd name="connsiteY44" fmla="*/ 1508020 h 3500851"/>
              <a:gd name="connsiteX45" fmla="*/ 4540861 w 7398361"/>
              <a:gd name="connsiteY45" fmla="*/ 1641370 h 3500851"/>
              <a:gd name="connsiteX46" fmla="*/ 4686911 w 7398361"/>
              <a:gd name="connsiteY46" fmla="*/ 1749320 h 3500851"/>
              <a:gd name="connsiteX47" fmla="*/ 4788511 w 7398361"/>
              <a:gd name="connsiteY47" fmla="*/ 1812820 h 3500851"/>
              <a:gd name="connsiteX48" fmla="*/ 4813911 w 7398361"/>
              <a:gd name="connsiteY48" fmla="*/ 1927120 h 3500851"/>
              <a:gd name="connsiteX49" fmla="*/ 4928211 w 7398361"/>
              <a:gd name="connsiteY49" fmla="*/ 2016020 h 3500851"/>
              <a:gd name="connsiteX50" fmla="*/ 5080611 w 7398361"/>
              <a:gd name="connsiteY50" fmla="*/ 2111270 h 3500851"/>
              <a:gd name="connsiteX51" fmla="*/ 5252061 w 7398361"/>
              <a:gd name="connsiteY51" fmla="*/ 2174770 h 3500851"/>
              <a:gd name="connsiteX52" fmla="*/ 5404461 w 7398361"/>
              <a:gd name="connsiteY52" fmla="*/ 2238270 h 3500851"/>
              <a:gd name="connsiteX53" fmla="*/ 5550511 w 7398361"/>
              <a:gd name="connsiteY53" fmla="*/ 2206520 h 3500851"/>
              <a:gd name="connsiteX54" fmla="*/ 5601311 w 7398361"/>
              <a:gd name="connsiteY54" fmla="*/ 2181120 h 3500851"/>
              <a:gd name="connsiteX55" fmla="*/ 5690211 w 7398361"/>
              <a:gd name="connsiteY55" fmla="*/ 2193820 h 3500851"/>
              <a:gd name="connsiteX56" fmla="*/ 5798161 w 7398361"/>
              <a:gd name="connsiteY56" fmla="*/ 2270020 h 3500851"/>
              <a:gd name="connsiteX57" fmla="*/ 5906111 w 7398361"/>
              <a:gd name="connsiteY57" fmla="*/ 2282720 h 3500851"/>
              <a:gd name="connsiteX58" fmla="*/ 6064861 w 7398361"/>
              <a:gd name="connsiteY58" fmla="*/ 2339870 h 3500851"/>
              <a:gd name="connsiteX59" fmla="*/ 6172811 w 7398361"/>
              <a:gd name="connsiteY59" fmla="*/ 2409720 h 3500851"/>
              <a:gd name="connsiteX60" fmla="*/ 6223611 w 7398361"/>
              <a:gd name="connsiteY60" fmla="*/ 2479570 h 3500851"/>
              <a:gd name="connsiteX61" fmla="*/ 6382361 w 7398361"/>
              <a:gd name="connsiteY61" fmla="*/ 2536720 h 3500851"/>
              <a:gd name="connsiteX62" fmla="*/ 6509361 w 7398361"/>
              <a:gd name="connsiteY62" fmla="*/ 2555770 h 3500851"/>
              <a:gd name="connsiteX63" fmla="*/ 6585561 w 7398361"/>
              <a:gd name="connsiteY63" fmla="*/ 2555770 h 3500851"/>
              <a:gd name="connsiteX64" fmla="*/ 6725261 w 7398361"/>
              <a:gd name="connsiteY64" fmla="*/ 2631970 h 3500851"/>
              <a:gd name="connsiteX65" fmla="*/ 6909411 w 7398361"/>
              <a:gd name="connsiteY65" fmla="*/ 2701820 h 3500851"/>
              <a:gd name="connsiteX66" fmla="*/ 7106261 w 7398361"/>
              <a:gd name="connsiteY66" fmla="*/ 2739920 h 3500851"/>
              <a:gd name="connsiteX67" fmla="*/ 7385661 w 7398361"/>
              <a:gd name="connsiteY67" fmla="*/ 2809770 h 3500851"/>
              <a:gd name="connsiteX68" fmla="*/ 7398361 w 7398361"/>
              <a:gd name="connsiteY68" fmla="*/ 2816120 h 3500851"/>
              <a:gd name="connsiteX69" fmla="*/ 5442630 w 7398361"/>
              <a:gd name="connsiteY69" fmla="*/ 3322532 h 3500851"/>
              <a:gd name="connsiteX70" fmla="*/ 4598080 w 7398361"/>
              <a:gd name="connsiteY70" fmla="*/ 3335232 h 3500851"/>
              <a:gd name="connsiteX71" fmla="*/ 2858111 w 7398361"/>
              <a:gd name="connsiteY71" fmla="*/ 3374920 h 3500851"/>
              <a:gd name="connsiteX72" fmla="*/ 611 w 7398361"/>
              <a:gd name="connsiteY72" fmla="*/ 3425720 h 3500851"/>
              <a:gd name="connsiteX73" fmla="*/ 611 w 7398361"/>
              <a:gd name="connsiteY73" fmla="*/ 66570 h 3500851"/>
              <a:gd name="connsiteX0" fmla="*/ 611 w 7398361"/>
              <a:gd name="connsiteY0" fmla="*/ 66570 h 3500851"/>
              <a:gd name="connsiteX1" fmla="*/ 83161 w 7398361"/>
              <a:gd name="connsiteY1" fmla="*/ 130070 h 3500851"/>
              <a:gd name="connsiteX2" fmla="*/ 203811 w 7398361"/>
              <a:gd name="connsiteY2" fmla="*/ 161820 h 3500851"/>
              <a:gd name="connsiteX3" fmla="*/ 280011 w 7398361"/>
              <a:gd name="connsiteY3" fmla="*/ 187220 h 3500851"/>
              <a:gd name="connsiteX4" fmla="*/ 381611 w 7398361"/>
              <a:gd name="connsiteY4" fmla="*/ 212620 h 3500851"/>
              <a:gd name="connsiteX5" fmla="*/ 489561 w 7398361"/>
              <a:gd name="connsiteY5" fmla="*/ 187220 h 3500851"/>
              <a:gd name="connsiteX6" fmla="*/ 616561 w 7398361"/>
              <a:gd name="connsiteY6" fmla="*/ 180870 h 3500851"/>
              <a:gd name="connsiteX7" fmla="*/ 749911 w 7398361"/>
              <a:gd name="connsiteY7" fmla="*/ 199920 h 3500851"/>
              <a:gd name="connsiteX8" fmla="*/ 794361 w 7398361"/>
              <a:gd name="connsiteY8" fmla="*/ 238020 h 3500851"/>
              <a:gd name="connsiteX9" fmla="*/ 1054711 w 7398361"/>
              <a:gd name="connsiteY9" fmla="*/ 307870 h 3500851"/>
              <a:gd name="connsiteX10" fmla="*/ 1213461 w 7398361"/>
              <a:gd name="connsiteY10" fmla="*/ 396770 h 3500851"/>
              <a:gd name="connsiteX11" fmla="*/ 1397611 w 7398361"/>
              <a:gd name="connsiteY11" fmla="*/ 466620 h 3500851"/>
              <a:gd name="connsiteX12" fmla="*/ 1594461 w 7398361"/>
              <a:gd name="connsiteY12" fmla="*/ 460270 h 3500851"/>
              <a:gd name="connsiteX13" fmla="*/ 1721461 w 7398361"/>
              <a:gd name="connsiteY13" fmla="*/ 422170 h 3500851"/>
              <a:gd name="connsiteX14" fmla="*/ 1848461 w 7398361"/>
              <a:gd name="connsiteY14" fmla="*/ 492020 h 3500851"/>
              <a:gd name="connsiteX15" fmla="*/ 1873861 w 7398361"/>
              <a:gd name="connsiteY15" fmla="*/ 549170 h 3500851"/>
              <a:gd name="connsiteX16" fmla="*/ 1886561 w 7398361"/>
              <a:gd name="connsiteY16" fmla="*/ 606320 h 3500851"/>
              <a:gd name="connsiteX17" fmla="*/ 1994511 w 7398361"/>
              <a:gd name="connsiteY17" fmla="*/ 625370 h 3500851"/>
              <a:gd name="connsiteX18" fmla="*/ 2083411 w 7398361"/>
              <a:gd name="connsiteY18" fmla="*/ 606320 h 3500851"/>
              <a:gd name="connsiteX19" fmla="*/ 2235811 w 7398361"/>
              <a:gd name="connsiteY19" fmla="*/ 580920 h 3500851"/>
              <a:gd name="connsiteX20" fmla="*/ 2343761 w 7398361"/>
              <a:gd name="connsiteY20" fmla="*/ 599970 h 3500851"/>
              <a:gd name="connsiteX21" fmla="*/ 2483461 w 7398361"/>
              <a:gd name="connsiteY21" fmla="*/ 638070 h 3500851"/>
              <a:gd name="connsiteX22" fmla="*/ 2616811 w 7398361"/>
              <a:gd name="connsiteY22" fmla="*/ 682520 h 3500851"/>
              <a:gd name="connsiteX23" fmla="*/ 2845411 w 7398361"/>
              <a:gd name="connsiteY23" fmla="*/ 752370 h 3500851"/>
              <a:gd name="connsiteX24" fmla="*/ 2972411 w 7398361"/>
              <a:gd name="connsiteY24" fmla="*/ 828570 h 3500851"/>
              <a:gd name="connsiteX25" fmla="*/ 3099411 w 7398361"/>
              <a:gd name="connsiteY25" fmla="*/ 879370 h 3500851"/>
              <a:gd name="connsiteX26" fmla="*/ 3188311 w 7398361"/>
              <a:gd name="connsiteY26" fmla="*/ 892070 h 3500851"/>
              <a:gd name="connsiteX27" fmla="*/ 3251811 w 7398361"/>
              <a:gd name="connsiteY27" fmla="*/ 955570 h 3500851"/>
              <a:gd name="connsiteX28" fmla="*/ 3340711 w 7398361"/>
              <a:gd name="connsiteY28" fmla="*/ 974620 h 3500851"/>
              <a:gd name="connsiteX29" fmla="*/ 3429611 w 7398361"/>
              <a:gd name="connsiteY29" fmla="*/ 949220 h 3500851"/>
              <a:gd name="connsiteX30" fmla="*/ 3512161 w 7398361"/>
              <a:gd name="connsiteY30" fmla="*/ 1006370 h 3500851"/>
              <a:gd name="connsiteX31" fmla="*/ 3493111 w 7398361"/>
              <a:gd name="connsiteY31" fmla="*/ 1057170 h 3500851"/>
              <a:gd name="connsiteX32" fmla="*/ 3524861 w 7398361"/>
              <a:gd name="connsiteY32" fmla="*/ 1171470 h 3500851"/>
              <a:gd name="connsiteX33" fmla="*/ 3664561 w 7398361"/>
              <a:gd name="connsiteY33" fmla="*/ 1234970 h 3500851"/>
              <a:gd name="connsiteX34" fmla="*/ 3797911 w 7398361"/>
              <a:gd name="connsiteY34" fmla="*/ 1311170 h 3500851"/>
              <a:gd name="connsiteX35" fmla="*/ 3874111 w 7398361"/>
              <a:gd name="connsiteY35" fmla="*/ 1330220 h 3500851"/>
              <a:gd name="connsiteX36" fmla="*/ 3956661 w 7398361"/>
              <a:gd name="connsiteY36" fmla="*/ 1241320 h 3500851"/>
              <a:gd name="connsiteX37" fmla="*/ 3956661 w 7398361"/>
              <a:gd name="connsiteY37" fmla="*/ 1165120 h 3500851"/>
              <a:gd name="connsiteX38" fmla="*/ 4039211 w 7398361"/>
              <a:gd name="connsiteY38" fmla="*/ 1152420 h 3500851"/>
              <a:gd name="connsiteX39" fmla="*/ 4102711 w 7398361"/>
              <a:gd name="connsiteY39" fmla="*/ 1177820 h 3500851"/>
              <a:gd name="connsiteX40" fmla="*/ 4159861 w 7398361"/>
              <a:gd name="connsiteY40" fmla="*/ 1266720 h 3500851"/>
              <a:gd name="connsiteX41" fmla="*/ 4248761 w 7398361"/>
              <a:gd name="connsiteY41" fmla="*/ 1342920 h 3500851"/>
              <a:gd name="connsiteX42" fmla="*/ 4280511 w 7398361"/>
              <a:gd name="connsiteY42" fmla="*/ 1419120 h 3500851"/>
              <a:gd name="connsiteX43" fmla="*/ 4420211 w 7398361"/>
              <a:gd name="connsiteY43" fmla="*/ 1488970 h 3500851"/>
              <a:gd name="connsiteX44" fmla="*/ 4471011 w 7398361"/>
              <a:gd name="connsiteY44" fmla="*/ 1508020 h 3500851"/>
              <a:gd name="connsiteX45" fmla="*/ 4540861 w 7398361"/>
              <a:gd name="connsiteY45" fmla="*/ 1641370 h 3500851"/>
              <a:gd name="connsiteX46" fmla="*/ 4686911 w 7398361"/>
              <a:gd name="connsiteY46" fmla="*/ 1749320 h 3500851"/>
              <a:gd name="connsiteX47" fmla="*/ 4788511 w 7398361"/>
              <a:gd name="connsiteY47" fmla="*/ 1812820 h 3500851"/>
              <a:gd name="connsiteX48" fmla="*/ 4813911 w 7398361"/>
              <a:gd name="connsiteY48" fmla="*/ 1927120 h 3500851"/>
              <a:gd name="connsiteX49" fmla="*/ 4928211 w 7398361"/>
              <a:gd name="connsiteY49" fmla="*/ 2016020 h 3500851"/>
              <a:gd name="connsiteX50" fmla="*/ 5080611 w 7398361"/>
              <a:gd name="connsiteY50" fmla="*/ 2111270 h 3500851"/>
              <a:gd name="connsiteX51" fmla="*/ 5252061 w 7398361"/>
              <a:gd name="connsiteY51" fmla="*/ 2174770 h 3500851"/>
              <a:gd name="connsiteX52" fmla="*/ 5404461 w 7398361"/>
              <a:gd name="connsiteY52" fmla="*/ 2238270 h 3500851"/>
              <a:gd name="connsiteX53" fmla="*/ 5550511 w 7398361"/>
              <a:gd name="connsiteY53" fmla="*/ 2206520 h 3500851"/>
              <a:gd name="connsiteX54" fmla="*/ 5601311 w 7398361"/>
              <a:gd name="connsiteY54" fmla="*/ 2181120 h 3500851"/>
              <a:gd name="connsiteX55" fmla="*/ 5690211 w 7398361"/>
              <a:gd name="connsiteY55" fmla="*/ 2193820 h 3500851"/>
              <a:gd name="connsiteX56" fmla="*/ 5798161 w 7398361"/>
              <a:gd name="connsiteY56" fmla="*/ 2270020 h 3500851"/>
              <a:gd name="connsiteX57" fmla="*/ 5906111 w 7398361"/>
              <a:gd name="connsiteY57" fmla="*/ 2282720 h 3500851"/>
              <a:gd name="connsiteX58" fmla="*/ 6064861 w 7398361"/>
              <a:gd name="connsiteY58" fmla="*/ 2339870 h 3500851"/>
              <a:gd name="connsiteX59" fmla="*/ 6172811 w 7398361"/>
              <a:gd name="connsiteY59" fmla="*/ 2409720 h 3500851"/>
              <a:gd name="connsiteX60" fmla="*/ 6223611 w 7398361"/>
              <a:gd name="connsiteY60" fmla="*/ 2479570 h 3500851"/>
              <a:gd name="connsiteX61" fmla="*/ 6382361 w 7398361"/>
              <a:gd name="connsiteY61" fmla="*/ 2536720 h 3500851"/>
              <a:gd name="connsiteX62" fmla="*/ 6509361 w 7398361"/>
              <a:gd name="connsiteY62" fmla="*/ 2555770 h 3500851"/>
              <a:gd name="connsiteX63" fmla="*/ 6585561 w 7398361"/>
              <a:gd name="connsiteY63" fmla="*/ 2555770 h 3500851"/>
              <a:gd name="connsiteX64" fmla="*/ 6725261 w 7398361"/>
              <a:gd name="connsiteY64" fmla="*/ 2631970 h 3500851"/>
              <a:gd name="connsiteX65" fmla="*/ 6909411 w 7398361"/>
              <a:gd name="connsiteY65" fmla="*/ 2701820 h 3500851"/>
              <a:gd name="connsiteX66" fmla="*/ 7106261 w 7398361"/>
              <a:gd name="connsiteY66" fmla="*/ 2739920 h 3500851"/>
              <a:gd name="connsiteX67" fmla="*/ 7385661 w 7398361"/>
              <a:gd name="connsiteY67" fmla="*/ 2809770 h 3500851"/>
              <a:gd name="connsiteX68" fmla="*/ 7398361 w 7398361"/>
              <a:gd name="connsiteY68" fmla="*/ 2816120 h 3500851"/>
              <a:gd name="connsiteX69" fmla="*/ 5442630 w 7398361"/>
              <a:gd name="connsiteY69" fmla="*/ 3322532 h 3500851"/>
              <a:gd name="connsiteX70" fmla="*/ 5074330 w 7398361"/>
              <a:gd name="connsiteY70" fmla="*/ 3373332 h 3500851"/>
              <a:gd name="connsiteX71" fmla="*/ 2858111 w 7398361"/>
              <a:gd name="connsiteY71" fmla="*/ 3374920 h 3500851"/>
              <a:gd name="connsiteX72" fmla="*/ 611 w 7398361"/>
              <a:gd name="connsiteY72" fmla="*/ 3425720 h 3500851"/>
              <a:gd name="connsiteX73" fmla="*/ 611 w 7398361"/>
              <a:gd name="connsiteY73" fmla="*/ 66570 h 3500851"/>
              <a:gd name="connsiteX0" fmla="*/ 611 w 7398361"/>
              <a:gd name="connsiteY0" fmla="*/ 66570 h 3500851"/>
              <a:gd name="connsiteX1" fmla="*/ 83161 w 7398361"/>
              <a:gd name="connsiteY1" fmla="*/ 130070 h 3500851"/>
              <a:gd name="connsiteX2" fmla="*/ 203811 w 7398361"/>
              <a:gd name="connsiteY2" fmla="*/ 161820 h 3500851"/>
              <a:gd name="connsiteX3" fmla="*/ 280011 w 7398361"/>
              <a:gd name="connsiteY3" fmla="*/ 187220 h 3500851"/>
              <a:gd name="connsiteX4" fmla="*/ 381611 w 7398361"/>
              <a:gd name="connsiteY4" fmla="*/ 212620 h 3500851"/>
              <a:gd name="connsiteX5" fmla="*/ 489561 w 7398361"/>
              <a:gd name="connsiteY5" fmla="*/ 187220 h 3500851"/>
              <a:gd name="connsiteX6" fmla="*/ 616561 w 7398361"/>
              <a:gd name="connsiteY6" fmla="*/ 180870 h 3500851"/>
              <a:gd name="connsiteX7" fmla="*/ 749911 w 7398361"/>
              <a:gd name="connsiteY7" fmla="*/ 199920 h 3500851"/>
              <a:gd name="connsiteX8" fmla="*/ 794361 w 7398361"/>
              <a:gd name="connsiteY8" fmla="*/ 238020 h 3500851"/>
              <a:gd name="connsiteX9" fmla="*/ 1054711 w 7398361"/>
              <a:gd name="connsiteY9" fmla="*/ 307870 h 3500851"/>
              <a:gd name="connsiteX10" fmla="*/ 1213461 w 7398361"/>
              <a:gd name="connsiteY10" fmla="*/ 396770 h 3500851"/>
              <a:gd name="connsiteX11" fmla="*/ 1397611 w 7398361"/>
              <a:gd name="connsiteY11" fmla="*/ 466620 h 3500851"/>
              <a:gd name="connsiteX12" fmla="*/ 1594461 w 7398361"/>
              <a:gd name="connsiteY12" fmla="*/ 460270 h 3500851"/>
              <a:gd name="connsiteX13" fmla="*/ 1721461 w 7398361"/>
              <a:gd name="connsiteY13" fmla="*/ 422170 h 3500851"/>
              <a:gd name="connsiteX14" fmla="*/ 1848461 w 7398361"/>
              <a:gd name="connsiteY14" fmla="*/ 492020 h 3500851"/>
              <a:gd name="connsiteX15" fmla="*/ 1873861 w 7398361"/>
              <a:gd name="connsiteY15" fmla="*/ 549170 h 3500851"/>
              <a:gd name="connsiteX16" fmla="*/ 1886561 w 7398361"/>
              <a:gd name="connsiteY16" fmla="*/ 606320 h 3500851"/>
              <a:gd name="connsiteX17" fmla="*/ 1994511 w 7398361"/>
              <a:gd name="connsiteY17" fmla="*/ 625370 h 3500851"/>
              <a:gd name="connsiteX18" fmla="*/ 2083411 w 7398361"/>
              <a:gd name="connsiteY18" fmla="*/ 606320 h 3500851"/>
              <a:gd name="connsiteX19" fmla="*/ 2235811 w 7398361"/>
              <a:gd name="connsiteY19" fmla="*/ 580920 h 3500851"/>
              <a:gd name="connsiteX20" fmla="*/ 2343761 w 7398361"/>
              <a:gd name="connsiteY20" fmla="*/ 599970 h 3500851"/>
              <a:gd name="connsiteX21" fmla="*/ 2483461 w 7398361"/>
              <a:gd name="connsiteY21" fmla="*/ 638070 h 3500851"/>
              <a:gd name="connsiteX22" fmla="*/ 2616811 w 7398361"/>
              <a:gd name="connsiteY22" fmla="*/ 682520 h 3500851"/>
              <a:gd name="connsiteX23" fmla="*/ 2845411 w 7398361"/>
              <a:gd name="connsiteY23" fmla="*/ 752370 h 3500851"/>
              <a:gd name="connsiteX24" fmla="*/ 2972411 w 7398361"/>
              <a:gd name="connsiteY24" fmla="*/ 828570 h 3500851"/>
              <a:gd name="connsiteX25" fmla="*/ 3099411 w 7398361"/>
              <a:gd name="connsiteY25" fmla="*/ 879370 h 3500851"/>
              <a:gd name="connsiteX26" fmla="*/ 3188311 w 7398361"/>
              <a:gd name="connsiteY26" fmla="*/ 892070 h 3500851"/>
              <a:gd name="connsiteX27" fmla="*/ 3251811 w 7398361"/>
              <a:gd name="connsiteY27" fmla="*/ 955570 h 3500851"/>
              <a:gd name="connsiteX28" fmla="*/ 3340711 w 7398361"/>
              <a:gd name="connsiteY28" fmla="*/ 974620 h 3500851"/>
              <a:gd name="connsiteX29" fmla="*/ 3429611 w 7398361"/>
              <a:gd name="connsiteY29" fmla="*/ 949220 h 3500851"/>
              <a:gd name="connsiteX30" fmla="*/ 3512161 w 7398361"/>
              <a:gd name="connsiteY30" fmla="*/ 1006370 h 3500851"/>
              <a:gd name="connsiteX31" fmla="*/ 3493111 w 7398361"/>
              <a:gd name="connsiteY31" fmla="*/ 1057170 h 3500851"/>
              <a:gd name="connsiteX32" fmla="*/ 3524861 w 7398361"/>
              <a:gd name="connsiteY32" fmla="*/ 1171470 h 3500851"/>
              <a:gd name="connsiteX33" fmla="*/ 3664561 w 7398361"/>
              <a:gd name="connsiteY33" fmla="*/ 1234970 h 3500851"/>
              <a:gd name="connsiteX34" fmla="*/ 3797911 w 7398361"/>
              <a:gd name="connsiteY34" fmla="*/ 1311170 h 3500851"/>
              <a:gd name="connsiteX35" fmla="*/ 3874111 w 7398361"/>
              <a:gd name="connsiteY35" fmla="*/ 1330220 h 3500851"/>
              <a:gd name="connsiteX36" fmla="*/ 3956661 w 7398361"/>
              <a:gd name="connsiteY36" fmla="*/ 1241320 h 3500851"/>
              <a:gd name="connsiteX37" fmla="*/ 3956661 w 7398361"/>
              <a:gd name="connsiteY37" fmla="*/ 1165120 h 3500851"/>
              <a:gd name="connsiteX38" fmla="*/ 4039211 w 7398361"/>
              <a:gd name="connsiteY38" fmla="*/ 1152420 h 3500851"/>
              <a:gd name="connsiteX39" fmla="*/ 4102711 w 7398361"/>
              <a:gd name="connsiteY39" fmla="*/ 1177820 h 3500851"/>
              <a:gd name="connsiteX40" fmla="*/ 4159861 w 7398361"/>
              <a:gd name="connsiteY40" fmla="*/ 1266720 h 3500851"/>
              <a:gd name="connsiteX41" fmla="*/ 4248761 w 7398361"/>
              <a:gd name="connsiteY41" fmla="*/ 1342920 h 3500851"/>
              <a:gd name="connsiteX42" fmla="*/ 4280511 w 7398361"/>
              <a:gd name="connsiteY42" fmla="*/ 1419120 h 3500851"/>
              <a:gd name="connsiteX43" fmla="*/ 4420211 w 7398361"/>
              <a:gd name="connsiteY43" fmla="*/ 1488970 h 3500851"/>
              <a:gd name="connsiteX44" fmla="*/ 4471011 w 7398361"/>
              <a:gd name="connsiteY44" fmla="*/ 1508020 h 3500851"/>
              <a:gd name="connsiteX45" fmla="*/ 4540861 w 7398361"/>
              <a:gd name="connsiteY45" fmla="*/ 1641370 h 3500851"/>
              <a:gd name="connsiteX46" fmla="*/ 4686911 w 7398361"/>
              <a:gd name="connsiteY46" fmla="*/ 1749320 h 3500851"/>
              <a:gd name="connsiteX47" fmla="*/ 4788511 w 7398361"/>
              <a:gd name="connsiteY47" fmla="*/ 1812820 h 3500851"/>
              <a:gd name="connsiteX48" fmla="*/ 4813911 w 7398361"/>
              <a:gd name="connsiteY48" fmla="*/ 1927120 h 3500851"/>
              <a:gd name="connsiteX49" fmla="*/ 4928211 w 7398361"/>
              <a:gd name="connsiteY49" fmla="*/ 2016020 h 3500851"/>
              <a:gd name="connsiteX50" fmla="*/ 5080611 w 7398361"/>
              <a:gd name="connsiteY50" fmla="*/ 2111270 h 3500851"/>
              <a:gd name="connsiteX51" fmla="*/ 5252061 w 7398361"/>
              <a:gd name="connsiteY51" fmla="*/ 2174770 h 3500851"/>
              <a:gd name="connsiteX52" fmla="*/ 5404461 w 7398361"/>
              <a:gd name="connsiteY52" fmla="*/ 2238270 h 3500851"/>
              <a:gd name="connsiteX53" fmla="*/ 5550511 w 7398361"/>
              <a:gd name="connsiteY53" fmla="*/ 2206520 h 3500851"/>
              <a:gd name="connsiteX54" fmla="*/ 5601311 w 7398361"/>
              <a:gd name="connsiteY54" fmla="*/ 2181120 h 3500851"/>
              <a:gd name="connsiteX55" fmla="*/ 5690211 w 7398361"/>
              <a:gd name="connsiteY55" fmla="*/ 2193820 h 3500851"/>
              <a:gd name="connsiteX56" fmla="*/ 5798161 w 7398361"/>
              <a:gd name="connsiteY56" fmla="*/ 2270020 h 3500851"/>
              <a:gd name="connsiteX57" fmla="*/ 5906111 w 7398361"/>
              <a:gd name="connsiteY57" fmla="*/ 2282720 h 3500851"/>
              <a:gd name="connsiteX58" fmla="*/ 6064861 w 7398361"/>
              <a:gd name="connsiteY58" fmla="*/ 2339870 h 3500851"/>
              <a:gd name="connsiteX59" fmla="*/ 6172811 w 7398361"/>
              <a:gd name="connsiteY59" fmla="*/ 2409720 h 3500851"/>
              <a:gd name="connsiteX60" fmla="*/ 6223611 w 7398361"/>
              <a:gd name="connsiteY60" fmla="*/ 2479570 h 3500851"/>
              <a:gd name="connsiteX61" fmla="*/ 6382361 w 7398361"/>
              <a:gd name="connsiteY61" fmla="*/ 2536720 h 3500851"/>
              <a:gd name="connsiteX62" fmla="*/ 6509361 w 7398361"/>
              <a:gd name="connsiteY62" fmla="*/ 2555770 h 3500851"/>
              <a:gd name="connsiteX63" fmla="*/ 6585561 w 7398361"/>
              <a:gd name="connsiteY63" fmla="*/ 2555770 h 3500851"/>
              <a:gd name="connsiteX64" fmla="*/ 6725261 w 7398361"/>
              <a:gd name="connsiteY64" fmla="*/ 2631970 h 3500851"/>
              <a:gd name="connsiteX65" fmla="*/ 6909411 w 7398361"/>
              <a:gd name="connsiteY65" fmla="*/ 2701820 h 3500851"/>
              <a:gd name="connsiteX66" fmla="*/ 7106261 w 7398361"/>
              <a:gd name="connsiteY66" fmla="*/ 2739920 h 3500851"/>
              <a:gd name="connsiteX67" fmla="*/ 7385661 w 7398361"/>
              <a:gd name="connsiteY67" fmla="*/ 2809770 h 3500851"/>
              <a:gd name="connsiteX68" fmla="*/ 7398361 w 7398361"/>
              <a:gd name="connsiteY68" fmla="*/ 2816120 h 3500851"/>
              <a:gd name="connsiteX69" fmla="*/ 6388780 w 7398361"/>
              <a:gd name="connsiteY69" fmla="*/ 3322532 h 3500851"/>
              <a:gd name="connsiteX70" fmla="*/ 5074330 w 7398361"/>
              <a:gd name="connsiteY70" fmla="*/ 3373332 h 3500851"/>
              <a:gd name="connsiteX71" fmla="*/ 2858111 w 7398361"/>
              <a:gd name="connsiteY71" fmla="*/ 3374920 h 3500851"/>
              <a:gd name="connsiteX72" fmla="*/ 611 w 7398361"/>
              <a:gd name="connsiteY72" fmla="*/ 3425720 h 3500851"/>
              <a:gd name="connsiteX73" fmla="*/ 611 w 7398361"/>
              <a:gd name="connsiteY73" fmla="*/ 66570 h 3500851"/>
              <a:gd name="connsiteX0" fmla="*/ 611 w 7398361"/>
              <a:gd name="connsiteY0" fmla="*/ 66570 h 3500851"/>
              <a:gd name="connsiteX1" fmla="*/ 83161 w 7398361"/>
              <a:gd name="connsiteY1" fmla="*/ 130070 h 3500851"/>
              <a:gd name="connsiteX2" fmla="*/ 203811 w 7398361"/>
              <a:gd name="connsiteY2" fmla="*/ 161820 h 3500851"/>
              <a:gd name="connsiteX3" fmla="*/ 280011 w 7398361"/>
              <a:gd name="connsiteY3" fmla="*/ 187220 h 3500851"/>
              <a:gd name="connsiteX4" fmla="*/ 381611 w 7398361"/>
              <a:gd name="connsiteY4" fmla="*/ 212620 h 3500851"/>
              <a:gd name="connsiteX5" fmla="*/ 489561 w 7398361"/>
              <a:gd name="connsiteY5" fmla="*/ 187220 h 3500851"/>
              <a:gd name="connsiteX6" fmla="*/ 616561 w 7398361"/>
              <a:gd name="connsiteY6" fmla="*/ 180870 h 3500851"/>
              <a:gd name="connsiteX7" fmla="*/ 749911 w 7398361"/>
              <a:gd name="connsiteY7" fmla="*/ 199920 h 3500851"/>
              <a:gd name="connsiteX8" fmla="*/ 794361 w 7398361"/>
              <a:gd name="connsiteY8" fmla="*/ 238020 h 3500851"/>
              <a:gd name="connsiteX9" fmla="*/ 1054711 w 7398361"/>
              <a:gd name="connsiteY9" fmla="*/ 307870 h 3500851"/>
              <a:gd name="connsiteX10" fmla="*/ 1213461 w 7398361"/>
              <a:gd name="connsiteY10" fmla="*/ 396770 h 3500851"/>
              <a:gd name="connsiteX11" fmla="*/ 1397611 w 7398361"/>
              <a:gd name="connsiteY11" fmla="*/ 466620 h 3500851"/>
              <a:gd name="connsiteX12" fmla="*/ 1594461 w 7398361"/>
              <a:gd name="connsiteY12" fmla="*/ 460270 h 3500851"/>
              <a:gd name="connsiteX13" fmla="*/ 1721461 w 7398361"/>
              <a:gd name="connsiteY13" fmla="*/ 422170 h 3500851"/>
              <a:gd name="connsiteX14" fmla="*/ 1848461 w 7398361"/>
              <a:gd name="connsiteY14" fmla="*/ 492020 h 3500851"/>
              <a:gd name="connsiteX15" fmla="*/ 1873861 w 7398361"/>
              <a:gd name="connsiteY15" fmla="*/ 549170 h 3500851"/>
              <a:gd name="connsiteX16" fmla="*/ 1886561 w 7398361"/>
              <a:gd name="connsiteY16" fmla="*/ 606320 h 3500851"/>
              <a:gd name="connsiteX17" fmla="*/ 1994511 w 7398361"/>
              <a:gd name="connsiteY17" fmla="*/ 625370 h 3500851"/>
              <a:gd name="connsiteX18" fmla="*/ 2083411 w 7398361"/>
              <a:gd name="connsiteY18" fmla="*/ 606320 h 3500851"/>
              <a:gd name="connsiteX19" fmla="*/ 2235811 w 7398361"/>
              <a:gd name="connsiteY19" fmla="*/ 580920 h 3500851"/>
              <a:gd name="connsiteX20" fmla="*/ 2343761 w 7398361"/>
              <a:gd name="connsiteY20" fmla="*/ 599970 h 3500851"/>
              <a:gd name="connsiteX21" fmla="*/ 2483461 w 7398361"/>
              <a:gd name="connsiteY21" fmla="*/ 638070 h 3500851"/>
              <a:gd name="connsiteX22" fmla="*/ 2616811 w 7398361"/>
              <a:gd name="connsiteY22" fmla="*/ 682520 h 3500851"/>
              <a:gd name="connsiteX23" fmla="*/ 2845411 w 7398361"/>
              <a:gd name="connsiteY23" fmla="*/ 752370 h 3500851"/>
              <a:gd name="connsiteX24" fmla="*/ 2972411 w 7398361"/>
              <a:gd name="connsiteY24" fmla="*/ 828570 h 3500851"/>
              <a:gd name="connsiteX25" fmla="*/ 3099411 w 7398361"/>
              <a:gd name="connsiteY25" fmla="*/ 879370 h 3500851"/>
              <a:gd name="connsiteX26" fmla="*/ 3188311 w 7398361"/>
              <a:gd name="connsiteY26" fmla="*/ 892070 h 3500851"/>
              <a:gd name="connsiteX27" fmla="*/ 3251811 w 7398361"/>
              <a:gd name="connsiteY27" fmla="*/ 955570 h 3500851"/>
              <a:gd name="connsiteX28" fmla="*/ 3340711 w 7398361"/>
              <a:gd name="connsiteY28" fmla="*/ 974620 h 3500851"/>
              <a:gd name="connsiteX29" fmla="*/ 3429611 w 7398361"/>
              <a:gd name="connsiteY29" fmla="*/ 949220 h 3500851"/>
              <a:gd name="connsiteX30" fmla="*/ 3512161 w 7398361"/>
              <a:gd name="connsiteY30" fmla="*/ 1006370 h 3500851"/>
              <a:gd name="connsiteX31" fmla="*/ 3493111 w 7398361"/>
              <a:gd name="connsiteY31" fmla="*/ 1057170 h 3500851"/>
              <a:gd name="connsiteX32" fmla="*/ 3524861 w 7398361"/>
              <a:gd name="connsiteY32" fmla="*/ 1171470 h 3500851"/>
              <a:gd name="connsiteX33" fmla="*/ 3664561 w 7398361"/>
              <a:gd name="connsiteY33" fmla="*/ 1234970 h 3500851"/>
              <a:gd name="connsiteX34" fmla="*/ 3797911 w 7398361"/>
              <a:gd name="connsiteY34" fmla="*/ 1311170 h 3500851"/>
              <a:gd name="connsiteX35" fmla="*/ 3874111 w 7398361"/>
              <a:gd name="connsiteY35" fmla="*/ 1330220 h 3500851"/>
              <a:gd name="connsiteX36" fmla="*/ 3956661 w 7398361"/>
              <a:gd name="connsiteY36" fmla="*/ 1241320 h 3500851"/>
              <a:gd name="connsiteX37" fmla="*/ 3956661 w 7398361"/>
              <a:gd name="connsiteY37" fmla="*/ 1165120 h 3500851"/>
              <a:gd name="connsiteX38" fmla="*/ 4039211 w 7398361"/>
              <a:gd name="connsiteY38" fmla="*/ 1152420 h 3500851"/>
              <a:gd name="connsiteX39" fmla="*/ 4102711 w 7398361"/>
              <a:gd name="connsiteY39" fmla="*/ 1177820 h 3500851"/>
              <a:gd name="connsiteX40" fmla="*/ 4159861 w 7398361"/>
              <a:gd name="connsiteY40" fmla="*/ 1266720 h 3500851"/>
              <a:gd name="connsiteX41" fmla="*/ 4248761 w 7398361"/>
              <a:gd name="connsiteY41" fmla="*/ 1342920 h 3500851"/>
              <a:gd name="connsiteX42" fmla="*/ 4280511 w 7398361"/>
              <a:gd name="connsiteY42" fmla="*/ 1419120 h 3500851"/>
              <a:gd name="connsiteX43" fmla="*/ 4420211 w 7398361"/>
              <a:gd name="connsiteY43" fmla="*/ 1488970 h 3500851"/>
              <a:gd name="connsiteX44" fmla="*/ 4471011 w 7398361"/>
              <a:gd name="connsiteY44" fmla="*/ 1508020 h 3500851"/>
              <a:gd name="connsiteX45" fmla="*/ 4540861 w 7398361"/>
              <a:gd name="connsiteY45" fmla="*/ 1641370 h 3500851"/>
              <a:gd name="connsiteX46" fmla="*/ 4686911 w 7398361"/>
              <a:gd name="connsiteY46" fmla="*/ 1749320 h 3500851"/>
              <a:gd name="connsiteX47" fmla="*/ 4788511 w 7398361"/>
              <a:gd name="connsiteY47" fmla="*/ 1812820 h 3500851"/>
              <a:gd name="connsiteX48" fmla="*/ 4813911 w 7398361"/>
              <a:gd name="connsiteY48" fmla="*/ 1927120 h 3500851"/>
              <a:gd name="connsiteX49" fmla="*/ 4928211 w 7398361"/>
              <a:gd name="connsiteY49" fmla="*/ 2016020 h 3500851"/>
              <a:gd name="connsiteX50" fmla="*/ 5080611 w 7398361"/>
              <a:gd name="connsiteY50" fmla="*/ 2111270 h 3500851"/>
              <a:gd name="connsiteX51" fmla="*/ 5252061 w 7398361"/>
              <a:gd name="connsiteY51" fmla="*/ 2174770 h 3500851"/>
              <a:gd name="connsiteX52" fmla="*/ 5404461 w 7398361"/>
              <a:gd name="connsiteY52" fmla="*/ 2238270 h 3500851"/>
              <a:gd name="connsiteX53" fmla="*/ 5550511 w 7398361"/>
              <a:gd name="connsiteY53" fmla="*/ 2206520 h 3500851"/>
              <a:gd name="connsiteX54" fmla="*/ 5601311 w 7398361"/>
              <a:gd name="connsiteY54" fmla="*/ 2181120 h 3500851"/>
              <a:gd name="connsiteX55" fmla="*/ 5690211 w 7398361"/>
              <a:gd name="connsiteY55" fmla="*/ 2193820 h 3500851"/>
              <a:gd name="connsiteX56" fmla="*/ 5798161 w 7398361"/>
              <a:gd name="connsiteY56" fmla="*/ 2270020 h 3500851"/>
              <a:gd name="connsiteX57" fmla="*/ 5906111 w 7398361"/>
              <a:gd name="connsiteY57" fmla="*/ 2282720 h 3500851"/>
              <a:gd name="connsiteX58" fmla="*/ 6064861 w 7398361"/>
              <a:gd name="connsiteY58" fmla="*/ 2339870 h 3500851"/>
              <a:gd name="connsiteX59" fmla="*/ 6172811 w 7398361"/>
              <a:gd name="connsiteY59" fmla="*/ 2409720 h 3500851"/>
              <a:gd name="connsiteX60" fmla="*/ 6223611 w 7398361"/>
              <a:gd name="connsiteY60" fmla="*/ 2479570 h 3500851"/>
              <a:gd name="connsiteX61" fmla="*/ 6382361 w 7398361"/>
              <a:gd name="connsiteY61" fmla="*/ 2536720 h 3500851"/>
              <a:gd name="connsiteX62" fmla="*/ 6509361 w 7398361"/>
              <a:gd name="connsiteY62" fmla="*/ 2555770 h 3500851"/>
              <a:gd name="connsiteX63" fmla="*/ 6585561 w 7398361"/>
              <a:gd name="connsiteY63" fmla="*/ 2555770 h 3500851"/>
              <a:gd name="connsiteX64" fmla="*/ 6725261 w 7398361"/>
              <a:gd name="connsiteY64" fmla="*/ 2631970 h 3500851"/>
              <a:gd name="connsiteX65" fmla="*/ 6909411 w 7398361"/>
              <a:gd name="connsiteY65" fmla="*/ 2701820 h 3500851"/>
              <a:gd name="connsiteX66" fmla="*/ 7106261 w 7398361"/>
              <a:gd name="connsiteY66" fmla="*/ 2739920 h 3500851"/>
              <a:gd name="connsiteX67" fmla="*/ 7385661 w 7398361"/>
              <a:gd name="connsiteY67" fmla="*/ 2809770 h 3500851"/>
              <a:gd name="connsiteX68" fmla="*/ 7398361 w 7398361"/>
              <a:gd name="connsiteY68" fmla="*/ 2816120 h 3500851"/>
              <a:gd name="connsiteX69" fmla="*/ 6388780 w 7398361"/>
              <a:gd name="connsiteY69" fmla="*/ 3322532 h 3500851"/>
              <a:gd name="connsiteX70" fmla="*/ 5099730 w 7398361"/>
              <a:gd name="connsiteY70" fmla="*/ 3386032 h 3500851"/>
              <a:gd name="connsiteX71" fmla="*/ 2858111 w 7398361"/>
              <a:gd name="connsiteY71" fmla="*/ 3374920 h 3500851"/>
              <a:gd name="connsiteX72" fmla="*/ 611 w 7398361"/>
              <a:gd name="connsiteY72" fmla="*/ 3425720 h 3500851"/>
              <a:gd name="connsiteX73" fmla="*/ 611 w 7398361"/>
              <a:gd name="connsiteY73" fmla="*/ 66570 h 3500851"/>
              <a:gd name="connsiteX0" fmla="*/ 611 w 7398361"/>
              <a:gd name="connsiteY0" fmla="*/ 66570 h 3500851"/>
              <a:gd name="connsiteX1" fmla="*/ 83161 w 7398361"/>
              <a:gd name="connsiteY1" fmla="*/ 130070 h 3500851"/>
              <a:gd name="connsiteX2" fmla="*/ 203811 w 7398361"/>
              <a:gd name="connsiteY2" fmla="*/ 161820 h 3500851"/>
              <a:gd name="connsiteX3" fmla="*/ 280011 w 7398361"/>
              <a:gd name="connsiteY3" fmla="*/ 187220 h 3500851"/>
              <a:gd name="connsiteX4" fmla="*/ 381611 w 7398361"/>
              <a:gd name="connsiteY4" fmla="*/ 212620 h 3500851"/>
              <a:gd name="connsiteX5" fmla="*/ 489561 w 7398361"/>
              <a:gd name="connsiteY5" fmla="*/ 187220 h 3500851"/>
              <a:gd name="connsiteX6" fmla="*/ 616561 w 7398361"/>
              <a:gd name="connsiteY6" fmla="*/ 180870 h 3500851"/>
              <a:gd name="connsiteX7" fmla="*/ 749911 w 7398361"/>
              <a:gd name="connsiteY7" fmla="*/ 199920 h 3500851"/>
              <a:gd name="connsiteX8" fmla="*/ 794361 w 7398361"/>
              <a:gd name="connsiteY8" fmla="*/ 238020 h 3500851"/>
              <a:gd name="connsiteX9" fmla="*/ 1054711 w 7398361"/>
              <a:gd name="connsiteY9" fmla="*/ 307870 h 3500851"/>
              <a:gd name="connsiteX10" fmla="*/ 1213461 w 7398361"/>
              <a:gd name="connsiteY10" fmla="*/ 396770 h 3500851"/>
              <a:gd name="connsiteX11" fmla="*/ 1397611 w 7398361"/>
              <a:gd name="connsiteY11" fmla="*/ 466620 h 3500851"/>
              <a:gd name="connsiteX12" fmla="*/ 1594461 w 7398361"/>
              <a:gd name="connsiteY12" fmla="*/ 460270 h 3500851"/>
              <a:gd name="connsiteX13" fmla="*/ 1721461 w 7398361"/>
              <a:gd name="connsiteY13" fmla="*/ 422170 h 3500851"/>
              <a:gd name="connsiteX14" fmla="*/ 1848461 w 7398361"/>
              <a:gd name="connsiteY14" fmla="*/ 492020 h 3500851"/>
              <a:gd name="connsiteX15" fmla="*/ 1873861 w 7398361"/>
              <a:gd name="connsiteY15" fmla="*/ 549170 h 3500851"/>
              <a:gd name="connsiteX16" fmla="*/ 1886561 w 7398361"/>
              <a:gd name="connsiteY16" fmla="*/ 606320 h 3500851"/>
              <a:gd name="connsiteX17" fmla="*/ 1994511 w 7398361"/>
              <a:gd name="connsiteY17" fmla="*/ 625370 h 3500851"/>
              <a:gd name="connsiteX18" fmla="*/ 2083411 w 7398361"/>
              <a:gd name="connsiteY18" fmla="*/ 606320 h 3500851"/>
              <a:gd name="connsiteX19" fmla="*/ 2235811 w 7398361"/>
              <a:gd name="connsiteY19" fmla="*/ 580920 h 3500851"/>
              <a:gd name="connsiteX20" fmla="*/ 2343761 w 7398361"/>
              <a:gd name="connsiteY20" fmla="*/ 599970 h 3500851"/>
              <a:gd name="connsiteX21" fmla="*/ 2483461 w 7398361"/>
              <a:gd name="connsiteY21" fmla="*/ 638070 h 3500851"/>
              <a:gd name="connsiteX22" fmla="*/ 2616811 w 7398361"/>
              <a:gd name="connsiteY22" fmla="*/ 682520 h 3500851"/>
              <a:gd name="connsiteX23" fmla="*/ 2845411 w 7398361"/>
              <a:gd name="connsiteY23" fmla="*/ 752370 h 3500851"/>
              <a:gd name="connsiteX24" fmla="*/ 2972411 w 7398361"/>
              <a:gd name="connsiteY24" fmla="*/ 828570 h 3500851"/>
              <a:gd name="connsiteX25" fmla="*/ 3099411 w 7398361"/>
              <a:gd name="connsiteY25" fmla="*/ 879370 h 3500851"/>
              <a:gd name="connsiteX26" fmla="*/ 3188311 w 7398361"/>
              <a:gd name="connsiteY26" fmla="*/ 892070 h 3500851"/>
              <a:gd name="connsiteX27" fmla="*/ 3251811 w 7398361"/>
              <a:gd name="connsiteY27" fmla="*/ 955570 h 3500851"/>
              <a:gd name="connsiteX28" fmla="*/ 3340711 w 7398361"/>
              <a:gd name="connsiteY28" fmla="*/ 974620 h 3500851"/>
              <a:gd name="connsiteX29" fmla="*/ 3429611 w 7398361"/>
              <a:gd name="connsiteY29" fmla="*/ 949220 h 3500851"/>
              <a:gd name="connsiteX30" fmla="*/ 3512161 w 7398361"/>
              <a:gd name="connsiteY30" fmla="*/ 1006370 h 3500851"/>
              <a:gd name="connsiteX31" fmla="*/ 3493111 w 7398361"/>
              <a:gd name="connsiteY31" fmla="*/ 1057170 h 3500851"/>
              <a:gd name="connsiteX32" fmla="*/ 3524861 w 7398361"/>
              <a:gd name="connsiteY32" fmla="*/ 1171470 h 3500851"/>
              <a:gd name="connsiteX33" fmla="*/ 3664561 w 7398361"/>
              <a:gd name="connsiteY33" fmla="*/ 1234970 h 3500851"/>
              <a:gd name="connsiteX34" fmla="*/ 3797911 w 7398361"/>
              <a:gd name="connsiteY34" fmla="*/ 1311170 h 3500851"/>
              <a:gd name="connsiteX35" fmla="*/ 3874111 w 7398361"/>
              <a:gd name="connsiteY35" fmla="*/ 1330220 h 3500851"/>
              <a:gd name="connsiteX36" fmla="*/ 3956661 w 7398361"/>
              <a:gd name="connsiteY36" fmla="*/ 1241320 h 3500851"/>
              <a:gd name="connsiteX37" fmla="*/ 3956661 w 7398361"/>
              <a:gd name="connsiteY37" fmla="*/ 1165120 h 3500851"/>
              <a:gd name="connsiteX38" fmla="*/ 4039211 w 7398361"/>
              <a:gd name="connsiteY38" fmla="*/ 1152420 h 3500851"/>
              <a:gd name="connsiteX39" fmla="*/ 4102711 w 7398361"/>
              <a:gd name="connsiteY39" fmla="*/ 1177820 h 3500851"/>
              <a:gd name="connsiteX40" fmla="*/ 4159861 w 7398361"/>
              <a:gd name="connsiteY40" fmla="*/ 1266720 h 3500851"/>
              <a:gd name="connsiteX41" fmla="*/ 4248761 w 7398361"/>
              <a:gd name="connsiteY41" fmla="*/ 1342920 h 3500851"/>
              <a:gd name="connsiteX42" fmla="*/ 4280511 w 7398361"/>
              <a:gd name="connsiteY42" fmla="*/ 1419120 h 3500851"/>
              <a:gd name="connsiteX43" fmla="*/ 4420211 w 7398361"/>
              <a:gd name="connsiteY43" fmla="*/ 1488970 h 3500851"/>
              <a:gd name="connsiteX44" fmla="*/ 4471011 w 7398361"/>
              <a:gd name="connsiteY44" fmla="*/ 1508020 h 3500851"/>
              <a:gd name="connsiteX45" fmla="*/ 4540861 w 7398361"/>
              <a:gd name="connsiteY45" fmla="*/ 1641370 h 3500851"/>
              <a:gd name="connsiteX46" fmla="*/ 4686911 w 7398361"/>
              <a:gd name="connsiteY46" fmla="*/ 1749320 h 3500851"/>
              <a:gd name="connsiteX47" fmla="*/ 4788511 w 7398361"/>
              <a:gd name="connsiteY47" fmla="*/ 1812820 h 3500851"/>
              <a:gd name="connsiteX48" fmla="*/ 4813911 w 7398361"/>
              <a:gd name="connsiteY48" fmla="*/ 1927120 h 3500851"/>
              <a:gd name="connsiteX49" fmla="*/ 4928211 w 7398361"/>
              <a:gd name="connsiteY49" fmla="*/ 2016020 h 3500851"/>
              <a:gd name="connsiteX50" fmla="*/ 5080611 w 7398361"/>
              <a:gd name="connsiteY50" fmla="*/ 2111270 h 3500851"/>
              <a:gd name="connsiteX51" fmla="*/ 5252061 w 7398361"/>
              <a:gd name="connsiteY51" fmla="*/ 2174770 h 3500851"/>
              <a:gd name="connsiteX52" fmla="*/ 5404461 w 7398361"/>
              <a:gd name="connsiteY52" fmla="*/ 2238270 h 3500851"/>
              <a:gd name="connsiteX53" fmla="*/ 5550511 w 7398361"/>
              <a:gd name="connsiteY53" fmla="*/ 2206520 h 3500851"/>
              <a:gd name="connsiteX54" fmla="*/ 5601311 w 7398361"/>
              <a:gd name="connsiteY54" fmla="*/ 2181120 h 3500851"/>
              <a:gd name="connsiteX55" fmla="*/ 5690211 w 7398361"/>
              <a:gd name="connsiteY55" fmla="*/ 2193820 h 3500851"/>
              <a:gd name="connsiteX56" fmla="*/ 5798161 w 7398361"/>
              <a:gd name="connsiteY56" fmla="*/ 2270020 h 3500851"/>
              <a:gd name="connsiteX57" fmla="*/ 5906111 w 7398361"/>
              <a:gd name="connsiteY57" fmla="*/ 2282720 h 3500851"/>
              <a:gd name="connsiteX58" fmla="*/ 6064861 w 7398361"/>
              <a:gd name="connsiteY58" fmla="*/ 2339870 h 3500851"/>
              <a:gd name="connsiteX59" fmla="*/ 6172811 w 7398361"/>
              <a:gd name="connsiteY59" fmla="*/ 2409720 h 3500851"/>
              <a:gd name="connsiteX60" fmla="*/ 6223611 w 7398361"/>
              <a:gd name="connsiteY60" fmla="*/ 2479570 h 3500851"/>
              <a:gd name="connsiteX61" fmla="*/ 6382361 w 7398361"/>
              <a:gd name="connsiteY61" fmla="*/ 2536720 h 3500851"/>
              <a:gd name="connsiteX62" fmla="*/ 6509361 w 7398361"/>
              <a:gd name="connsiteY62" fmla="*/ 2555770 h 3500851"/>
              <a:gd name="connsiteX63" fmla="*/ 6585561 w 7398361"/>
              <a:gd name="connsiteY63" fmla="*/ 2555770 h 3500851"/>
              <a:gd name="connsiteX64" fmla="*/ 6725261 w 7398361"/>
              <a:gd name="connsiteY64" fmla="*/ 2631970 h 3500851"/>
              <a:gd name="connsiteX65" fmla="*/ 6909411 w 7398361"/>
              <a:gd name="connsiteY65" fmla="*/ 2701820 h 3500851"/>
              <a:gd name="connsiteX66" fmla="*/ 7106261 w 7398361"/>
              <a:gd name="connsiteY66" fmla="*/ 2739920 h 3500851"/>
              <a:gd name="connsiteX67" fmla="*/ 7385661 w 7398361"/>
              <a:gd name="connsiteY67" fmla="*/ 2809770 h 3500851"/>
              <a:gd name="connsiteX68" fmla="*/ 7398361 w 7398361"/>
              <a:gd name="connsiteY68" fmla="*/ 2816120 h 3500851"/>
              <a:gd name="connsiteX69" fmla="*/ 6807880 w 7398361"/>
              <a:gd name="connsiteY69" fmla="*/ 3195532 h 3500851"/>
              <a:gd name="connsiteX70" fmla="*/ 6388780 w 7398361"/>
              <a:gd name="connsiteY70" fmla="*/ 3322532 h 3500851"/>
              <a:gd name="connsiteX71" fmla="*/ 5099730 w 7398361"/>
              <a:gd name="connsiteY71" fmla="*/ 3386032 h 3500851"/>
              <a:gd name="connsiteX72" fmla="*/ 2858111 w 7398361"/>
              <a:gd name="connsiteY72" fmla="*/ 3374920 h 3500851"/>
              <a:gd name="connsiteX73" fmla="*/ 611 w 7398361"/>
              <a:gd name="connsiteY73" fmla="*/ 3425720 h 3500851"/>
              <a:gd name="connsiteX74" fmla="*/ 611 w 7398361"/>
              <a:gd name="connsiteY74" fmla="*/ 66570 h 3500851"/>
              <a:gd name="connsiteX0" fmla="*/ 611 w 7398361"/>
              <a:gd name="connsiteY0" fmla="*/ 66570 h 3500851"/>
              <a:gd name="connsiteX1" fmla="*/ 83161 w 7398361"/>
              <a:gd name="connsiteY1" fmla="*/ 130070 h 3500851"/>
              <a:gd name="connsiteX2" fmla="*/ 203811 w 7398361"/>
              <a:gd name="connsiteY2" fmla="*/ 161820 h 3500851"/>
              <a:gd name="connsiteX3" fmla="*/ 280011 w 7398361"/>
              <a:gd name="connsiteY3" fmla="*/ 187220 h 3500851"/>
              <a:gd name="connsiteX4" fmla="*/ 381611 w 7398361"/>
              <a:gd name="connsiteY4" fmla="*/ 212620 h 3500851"/>
              <a:gd name="connsiteX5" fmla="*/ 489561 w 7398361"/>
              <a:gd name="connsiteY5" fmla="*/ 187220 h 3500851"/>
              <a:gd name="connsiteX6" fmla="*/ 616561 w 7398361"/>
              <a:gd name="connsiteY6" fmla="*/ 180870 h 3500851"/>
              <a:gd name="connsiteX7" fmla="*/ 749911 w 7398361"/>
              <a:gd name="connsiteY7" fmla="*/ 199920 h 3500851"/>
              <a:gd name="connsiteX8" fmla="*/ 794361 w 7398361"/>
              <a:gd name="connsiteY8" fmla="*/ 238020 h 3500851"/>
              <a:gd name="connsiteX9" fmla="*/ 1054711 w 7398361"/>
              <a:gd name="connsiteY9" fmla="*/ 307870 h 3500851"/>
              <a:gd name="connsiteX10" fmla="*/ 1213461 w 7398361"/>
              <a:gd name="connsiteY10" fmla="*/ 396770 h 3500851"/>
              <a:gd name="connsiteX11" fmla="*/ 1397611 w 7398361"/>
              <a:gd name="connsiteY11" fmla="*/ 466620 h 3500851"/>
              <a:gd name="connsiteX12" fmla="*/ 1594461 w 7398361"/>
              <a:gd name="connsiteY12" fmla="*/ 460270 h 3500851"/>
              <a:gd name="connsiteX13" fmla="*/ 1721461 w 7398361"/>
              <a:gd name="connsiteY13" fmla="*/ 422170 h 3500851"/>
              <a:gd name="connsiteX14" fmla="*/ 1848461 w 7398361"/>
              <a:gd name="connsiteY14" fmla="*/ 492020 h 3500851"/>
              <a:gd name="connsiteX15" fmla="*/ 1873861 w 7398361"/>
              <a:gd name="connsiteY15" fmla="*/ 549170 h 3500851"/>
              <a:gd name="connsiteX16" fmla="*/ 1886561 w 7398361"/>
              <a:gd name="connsiteY16" fmla="*/ 606320 h 3500851"/>
              <a:gd name="connsiteX17" fmla="*/ 1994511 w 7398361"/>
              <a:gd name="connsiteY17" fmla="*/ 625370 h 3500851"/>
              <a:gd name="connsiteX18" fmla="*/ 2083411 w 7398361"/>
              <a:gd name="connsiteY18" fmla="*/ 606320 h 3500851"/>
              <a:gd name="connsiteX19" fmla="*/ 2235811 w 7398361"/>
              <a:gd name="connsiteY19" fmla="*/ 580920 h 3500851"/>
              <a:gd name="connsiteX20" fmla="*/ 2343761 w 7398361"/>
              <a:gd name="connsiteY20" fmla="*/ 599970 h 3500851"/>
              <a:gd name="connsiteX21" fmla="*/ 2483461 w 7398361"/>
              <a:gd name="connsiteY21" fmla="*/ 638070 h 3500851"/>
              <a:gd name="connsiteX22" fmla="*/ 2616811 w 7398361"/>
              <a:gd name="connsiteY22" fmla="*/ 682520 h 3500851"/>
              <a:gd name="connsiteX23" fmla="*/ 2845411 w 7398361"/>
              <a:gd name="connsiteY23" fmla="*/ 752370 h 3500851"/>
              <a:gd name="connsiteX24" fmla="*/ 2972411 w 7398361"/>
              <a:gd name="connsiteY24" fmla="*/ 828570 h 3500851"/>
              <a:gd name="connsiteX25" fmla="*/ 3099411 w 7398361"/>
              <a:gd name="connsiteY25" fmla="*/ 879370 h 3500851"/>
              <a:gd name="connsiteX26" fmla="*/ 3188311 w 7398361"/>
              <a:gd name="connsiteY26" fmla="*/ 892070 h 3500851"/>
              <a:gd name="connsiteX27" fmla="*/ 3251811 w 7398361"/>
              <a:gd name="connsiteY27" fmla="*/ 955570 h 3500851"/>
              <a:gd name="connsiteX28" fmla="*/ 3340711 w 7398361"/>
              <a:gd name="connsiteY28" fmla="*/ 974620 h 3500851"/>
              <a:gd name="connsiteX29" fmla="*/ 3429611 w 7398361"/>
              <a:gd name="connsiteY29" fmla="*/ 949220 h 3500851"/>
              <a:gd name="connsiteX30" fmla="*/ 3512161 w 7398361"/>
              <a:gd name="connsiteY30" fmla="*/ 1006370 h 3500851"/>
              <a:gd name="connsiteX31" fmla="*/ 3493111 w 7398361"/>
              <a:gd name="connsiteY31" fmla="*/ 1057170 h 3500851"/>
              <a:gd name="connsiteX32" fmla="*/ 3524861 w 7398361"/>
              <a:gd name="connsiteY32" fmla="*/ 1171470 h 3500851"/>
              <a:gd name="connsiteX33" fmla="*/ 3664561 w 7398361"/>
              <a:gd name="connsiteY33" fmla="*/ 1234970 h 3500851"/>
              <a:gd name="connsiteX34" fmla="*/ 3797911 w 7398361"/>
              <a:gd name="connsiteY34" fmla="*/ 1311170 h 3500851"/>
              <a:gd name="connsiteX35" fmla="*/ 3874111 w 7398361"/>
              <a:gd name="connsiteY35" fmla="*/ 1330220 h 3500851"/>
              <a:gd name="connsiteX36" fmla="*/ 3956661 w 7398361"/>
              <a:gd name="connsiteY36" fmla="*/ 1241320 h 3500851"/>
              <a:gd name="connsiteX37" fmla="*/ 3956661 w 7398361"/>
              <a:gd name="connsiteY37" fmla="*/ 1165120 h 3500851"/>
              <a:gd name="connsiteX38" fmla="*/ 4039211 w 7398361"/>
              <a:gd name="connsiteY38" fmla="*/ 1152420 h 3500851"/>
              <a:gd name="connsiteX39" fmla="*/ 4102711 w 7398361"/>
              <a:gd name="connsiteY39" fmla="*/ 1177820 h 3500851"/>
              <a:gd name="connsiteX40" fmla="*/ 4159861 w 7398361"/>
              <a:gd name="connsiteY40" fmla="*/ 1266720 h 3500851"/>
              <a:gd name="connsiteX41" fmla="*/ 4248761 w 7398361"/>
              <a:gd name="connsiteY41" fmla="*/ 1342920 h 3500851"/>
              <a:gd name="connsiteX42" fmla="*/ 4280511 w 7398361"/>
              <a:gd name="connsiteY42" fmla="*/ 1419120 h 3500851"/>
              <a:gd name="connsiteX43" fmla="*/ 4420211 w 7398361"/>
              <a:gd name="connsiteY43" fmla="*/ 1488970 h 3500851"/>
              <a:gd name="connsiteX44" fmla="*/ 4471011 w 7398361"/>
              <a:gd name="connsiteY44" fmla="*/ 1508020 h 3500851"/>
              <a:gd name="connsiteX45" fmla="*/ 4540861 w 7398361"/>
              <a:gd name="connsiteY45" fmla="*/ 1641370 h 3500851"/>
              <a:gd name="connsiteX46" fmla="*/ 4686911 w 7398361"/>
              <a:gd name="connsiteY46" fmla="*/ 1749320 h 3500851"/>
              <a:gd name="connsiteX47" fmla="*/ 4788511 w 7398361"/>
              <a:gd name="connsiteY47" fmla="*/ 1812820 h 3500851"/>
              <a:gd name="connsiteX48" fmla="*/ 4813911 w 7398361"/>
              <a:gd name="connsiteY48" fmla="*/ 1927120 h 3500851"/>
              <a:gd name="connsiteX49" fmla="*/ 4928211 w 7398361"/>
              <a:gd name="connsiteY49" fmla="*/ 2016020 h 3500851"/>
              <a:gd name="connsiteX50" fmla="*/ 5080611 w 7398361"/>
              <a:gd name="connsiteY50" fmla="*/ 2111270 h 3500851"/>
              <a:gd name="connsiteX51" fmla="*/ 5252061 w 7398361"/>
              <a:gd name="connsiteY51" fmla="*/ 2174770 h 3500851"/>
              <a:gd name="connsiteX52" fmla="*/ 5404461 w 7398361"/>
              <a:gd name="connsiteY52" fmla="*/ 2238270 h 3500851"/>
              <a:gd name="connsiteX53" fmla="*/ 5550511 w 7398361"/>
              <a:gd name="connsiteY53" fmla="*/ 2206520 h 3500851"/>
              <a:gd name="connsiteX54" fmla="*/ 5601311 w 7398361"/>
              <a:gd name="connsiteY54" fmla="*/ 2181120 h 3500851"/>
              <a:gd name="connsiteX55" fmla="*/ 5690211 w 7398361"/>
              <a:gd name="connsiteY55" fmla="*/ 2193820 h 3500851"/>
              <a:gd name="connsiteX56" fmla="*/ 5798161 w 7398361"/>
              <a:gd name="connsiteY56" fmla="*/ 2270020 h 3500851"/>
              <a:gd name="connsiteX57" fmla="*/ 5906111 w 7398361"/>
              <a:gd name="connsiteY57" fmla="*/ 2282720 h 3500851"/>
              <a:gd name="connsiteX58" fmla="*/ 6064861 w 7398361"/>
              <a:gd name="connsiteY58" fmla="*/ 2339870 h 3500851"/>
              <a:gd name="connsiteX59" fmla="*/ 6172811 w 7398361"/>
              <a:gd name="connsiteY59" fmla="*/ 2409720 h 3500851"/>
              <a:gd name="connsiteX60" fmla="*/ 6223611 w 7398361"/>
              <a:gd name="connsiteY60" fmla="*/ 2479570 h 3500851"/>
              <a:gd name="connsiteX61" fmla="*/ 6382361 w 7398361"/>
              <a:gd name="connsiteY61" fmla="*/ 2536720 h 3500851"/>
              <a:gd name="connsiteX62" fmla="*/ 6509361 w 7398361"/>
              <a:gd name="connsiteY62" fmla="*/ 2555770 h 3500851"/>
              <a:gd name="connsiteX63" fmla="*/ 6585561 w 7398361"/>
              <a:gd name="connsiteY63" fmla="*/ 2555770 h 3500851"/>
              <a:gd name="connsiteX64" fmla="*/ 6725261 w 7398361"/>
              <a:gd name="connsiteY64" fmla="*/ 2631970 h 3500851"/>
              <a:gd name="connsiteX65" fmla="*/ 6909411 w 7398361"/>
              <a:gd name="connsiteY65" fmla="*/ 2701820 h 3500851"/>
              <a:gd name="connsiteX66" fmla="*/ 7106261 w 7398361"/>
              <a:gd name="connsiteY66" fmla="*/ 2739920 h 3500851"/>
              <a:gd name="connsiteX67" fmla="*/ 7385661 w 7398361"/>
              <a:gd name="connsiteY67" fmla="*/ 2809770 h 3500851"/>
              <a:gd name="connsiteX68" fmla="*/ 7398361 w 7398361"/>
              <a:gd name="connsiteY68" fmla="*/ 2816120 h 3500851"/>
              <a:gd name="connsiteX69" fmla="*/ 6807880 w 7398361"/>
              <a:gd name="connsiteY69" fmla="*/ 3195532 h 3500851"/>
              <a:gd name="connsiteX70" fmla="*/ 6388780 w 7398361"/>
              <a:gd name="connsiteY70" fmla="*/ 3322532 h 3500851"/>
              <a:gd name="connsiteX71" fmla="*/ 5099730 w 7398361"/>
              <a:gd name="connsiteY71" fmla="*/ 3386032 h 3500851"/>
              <a:gd name="connsiteX72" fmla="*/ 2858111 w 7398361"/>
              <a:gd name="connsiteY72" fmla="*/ 3374920 h 3500851"/>
              <a:gd name="connsiteX73" fmla="*/ 611 w 7398361"/>
              <a:gd name="connsiteY73" fmla="*/ 3425720 h 3500851"/>
              <a:gd name="connsiteX74" fmla="*/ 611 w 7398361"/>
              <a:gd name="connsiteY74" fmla="*/ 66570 h 3500851"/>
              <a:gd name="connsiteX0" fmla="*/ 611 w 7398361"/>
              <a:gd name="connsiteY0" fmla="*/ 66570 h 3500851"/>
              <a:gd name="connsiteX1" fmla="*/ 83161 w 7398361"/>
              <a:gd name="connsiteY1" fmla="*/ 130070 h 3500851"/>
              <a:gd name="connsiteX2" fmla="*/ 203811 w 7398361"/>
              <a:gd name="connsiteY2" fmla="*/ 161820 h 3500851"/>
              <a:gd name="connsiteX3" fmla="*/ 280011 w 7398361"/>
              <a:gd name="connsiteY3" fmla="*/ 187220 h 3500851"/>
              <a:gd name="connsiteX4" fmla="*/ 381611 w 7398361"/>
              <a:gd name="connsiteY4" fmla="*/ 212620 h 3500851"/>
              <a:gd name="connsiteX5" fmla="*/ 489561 w 7398361"/>
              <a:gd name="connsiteY5" fmla="*/ 187220 h 3500851"/>
              <a:gd name="connsiteX6" fmla="*/ 616561 w 7398361"/>
              <a:gd name="connsiteY6" fmla="*/ 180870 h 3500851"/>
              <a:gd name="connsiteX7" fmla="*/ 749911 w 7398361"/>
              <a:gd name="connsiteY7" fmla="*/ 199920 h 3500851"/>
              <a:gd name="connsiteX8" fmla="*/ 794361 w 7398361"/>
              <a:gd name="connsiteY8" fmla="*/ 238020 h 3500851"/>
              <a:gd name="connsiteX9" fmla="*/ 1054711 w 7398361"/>
              <a:gd name="connsiteY9" fmla="*/ 307870 h 3500851"/>
              <a:gd name="connsiteX10" fmla="*/ 1213461 w 7398361"/>
              <a:gd name="connsiteY10" fmla="*/ 396770 h 3500851"/>
              <a:gd name="connsiteX11" fmla="*/ 1397611 w 7398361"/>
              <a:gd name="connsiteY11" fmla="*/ 466620 h 3500851"/>
              <a:gd name="connsiteX12" fmla="*/ 1594461 w 7398361"/>
              <a:gd name="connsiteY12" fmla="*/ 460270 h 3500851"/>
              <a:gd name="connsiteX13" fmla="*/ 1721461 w 7398361"/>
              <a:gd name="connsiteY13" fmla="*/ 422170 h 3500851"/>
              <a:gd name="connsiteX14" fmla="*/ 1848461 w 7398361"/>
              <a:gd name="connsiteY14" fmla="*/ 492020 h 3500851"/>
              <a:gd name="connsiteX15" fmla="*/ 1873861 w 7398361"/>
              <a:gd name="connsiteY15" fmla="*/ 549170 h 3500851"/>
              <a:gd name="connsiteX16" fmla="*/ 1886561 w 7398361"/>
              <a:gd name="connsiteY16" fmla="*/ 606320 h 3500851"/>
              <a:gd name="connsiteX17" fmla="*/ 1994511 w 7398361"/>
              <a:gd name="connsiteY17" fmla="*/ 625370 h 3500851"/>
              <a:gd name="connsiteX18" fmla="*/ 2083411 w 7398361"/>
              <a:gd name="connsiteY18" fmla="*/ 606320 h 3500851"/>
              <a:gd name="connsiteX19" fmla="*/ 2235811 w 7398361"/>
              <a:gd name="connsiteY19" fmla="*/ 580920 h 3500851"/>
              <a:gd name="connsiteX20" fmla="*/ 2343761 w 7398361"/>
              <a:gd name="connsiteY20" fmla="*/ 599970 h 3500851"/>
              <a:gd name="connsiteX21" fmla="*/ 2483461 w 7398361"/>
              <a:gd name="connsiteY21" fmla="*/ 638070 h 3500851"/>
              <a:gd name="connsiteX22" fmla="*/ 2616811 w 7398361"/>
              <a:gd name="connsiteY22" fmla="*/ 682520 h 3500851"/>
              <a:gd name="connsiteX23" fmla="*/ 2845411 w 7398361"/>
              <a:gd name="connsiteY23" fmla="*/ 752370 h 3500851"/>
              <a:gd name="connsiteX24" fmla="*/ 2972411 w 7398361"/>
              <a:gd name="connsiteY24" fmla="*/ 828570 h 3500851"/>
              <a:gd name="connsiteX25" fmla="*/ 3099411 w 7398361"/>
              <a:gd name="connsiteY25" fmla="*/ 879370 h 3500851"/>
              <a:gd name="connsiteX26" fmla="*/ 3188311 w 7398361"/>
              <a:gd name="connsiteY26" fmla="*/ 892070 h 3500851"/>
              <a:gd name="connsiteX27" fmla="*/ 3251811 w 7398361"/>
              <a:gd name="connsiteY27" fmla="*/ 955570 h 3500851"/>
              <a:gd name="connsiteX28" fmla="*/ 3340711 w 7398361"/>
              <a:gd name="connsiteY28" fmla="*/ 974620 h 3500851"/>
              <a:gd name="connsiteX29" fmla="*/ 3429611 w 7398361"/>
              <a:gd name="connsiteY29" fmla="*/ 949220 h 3500851"/>
              <a:gd name="connsiteX30" fmla="*/ 3512161 w 7398361"/>
              <a:gd name="connsiteY30" fmla="*/ 1006370 h 3500851"/>
              <a:gd name="connsiteX31" fmla="*/ 3493111 w 7398361"/>
              <a:gd name="connsiteY31" fmla="*/ 1057170 h 3500851"/>
              <a:gd name="connsiteX32" fmla="*/ 3524861 w 7398361"/>
              <a:gd name="connsiteY32" fmla="*/ 1171470 h 3500851"/>
              <a:gd name="connsiteX33" fmla="*/ 3664561 w 7398361"/>
              <a:gd name="connsiteY33" fmla="*/ 1234970 h 3500851"/>
              <a:gd name="connsiteX34" fmla="*/ 3797911 w 7398361"/>
              <a:gd name="connsiteY34" fmla="*/ 1311170 h 3500851"/>
              <a:gd name="connsiteX35" fmla="*/ 3874111 w 7398361"/>
              <a:gd name="connsiteY35" fmla="*/ 1330220 h 3500851"/>
              <a:gd name="connsiteX36" fmla="*/ 3956661 w 7398361"/>
              <a:gd name="connsiteY36" fmla="*/ 1241320 h 3500851"/>
              <a:gd name="connsiteX37" fmla="*/ 3956661 w 7398361"/>
              <a:gd name="connsiteY37" fmla="*/ 1165120 h 3500851"/>
              <a:gd name="connsiteX38" fmla="*/ 4039211 w 7398361"/>
              <a:gd name="connsiteY38" fmla="*/ 1152420 h 3500851"/>
              <a:gd name="connsiteX39" fmla="*/ 4102711 w 7398361"/>
              <a:gd name="connsiteY39" fmla="*/ 1177820 h 3500851"/>
              <a:gd name="connsiteX40" fmla="*/ 4159861 w 7398361"/>
              <a:gd name="connsiteY40" fmla="*/ 1266720 h 3500851"/>
              <a:gd name="connsiteX41" fmla="*/ 4248761 w 7398361"/>
              <a:gd name="connsiteY41" fmla="*/ 1342920 h 3500851"/>
              <a:gd name="connsiteX42" fmla="*/ 4280511 w 7398361"/>
              <a:gd name="connsiteY42" fmla="*/ 1419120 h 3500851"/>
              <a:gd name="connsiteX43" fmla="*/ 4420211 w 7398361"/>
              <a:gd name="connsiteY43" fmla="*/ 1488970 h 3500851"/>
              <a:gd name="connsiteX44" fmla="*/ 4471011 w 7398361"/>
              <a:gd name="connsiteY44" fmla="*/ 1508020 h 3500851"/>
              <a:gd name="connsiteX45" fmla="*/ 4540861 w 7398361"/>
              <a:gd name="connsiteY45" fmla="*/ 1641370 h 3500851"/>
              <a:gd name="connsiteX46" fmla="*/ 4686911 w 7398361"/>
              <a:gd name="connsiteY46" fmla="*/ 1749320 h 3500851"/>
              <a:gd name="connsiteX47" fmla="*/ 4788511 w 7398361"/>
              <a:gd name="connsiteY47" fmla="*/ 1812820 h 3500851"/>
              <a:gd name="connsiteX48" fmla="*/ 4813911 w 7398361"/>
              <a:gd name="connsiteY48" fmla="*/ 1927120 h 3500851"/>
              <a:gd name="connsiteX49" fmla="*/ 4928211 w 7398361"/>
              <a:gd name="connsiteY49" fmla="*/ 2016020 h 3500851"/>
              <a:gd name="connsiteX50" fmla="*/ 5080611 w 7398361"/>
              <a:gd name="connsiteY50" fmla="*/ 2111270 h 3500851"/>
              <a:gd name="connsiteX51" fmla="*/ 5252061 w 7398361"/>
              <a:gd name="connsiteY51" fmla="*/ 2174770 h 3500851"/>
              <a:gd name="connsiteX52" fmla="*/ 5404461 w 7398361"/>
              <a:gd name="connsiteY52" fmla="*/ 2238270 h 3500851"/>
              <a:gd name="connsiteX53" fmla="*/ 5550511 w 7398361"/>
              <a:gd name="connsiteY53" fmla="*/ 2206520 h 3500851"/>
              <a:gd name="connsiteX54" fmla="*/ 5601311 w 7398361"/>
              <a:gd name="connsiteY54" fmla="*/ 2181120 h 3500851"/>
              <a:gd name="connsiteX55" fmla="*/ 5690211 w 7398361"/>
              <a:gd name="connsiteY55" fmla="*/ 2193820 h 3500851"/>
              <a:gd name="connsiteX56" fmla="*/ 5798161 w 7398361"/>
              <a:gd name="connsiteY56" fmla="*/ 2270020 h 3500851"/>
              <a:gd name="connsiteX57" fmla="*/ 5906111 w 7398361"/>
              <a:gd name="connsiteY57" fmla="*/ 2282720 h 3500851"/>
              <a:gd name="connsiteX58" fmla="*/ 6064861 w 7398361"/>
              <a:gd name="connsiteY58" fmla="*/ 2339870 h 3500851"/>
              <a:gd name="connsiteX59" fmla="*/ 6172811 w 7398361"/>
              <a:gd name="connsiteY59" fmla="*/ 2409720 h 3500851"/>
              <a:gd name="connsiteX60" fmla="*/ 6223611 w 7398361"/>
              <a:gd name="connsiteY60" fmla="*/ 2479570 h 3500851"/>
              <a:gd name="connsiteX61" fmla="*/ 6382361 w 7398361"/>
              <a:gd name="connsiteY61" fmla="*/ 2536720 h 3500851"/>
              <a:gd name="connsiteX62" fmla="*/ 6509361 w 7398361"/>
              <a:gd name="connsiteY62" fmla="*/ 2555770 h 3500851"/>
              <a:gd name="connsiteX63" fmla="*/ 6585561 w 7398361"/>
              <a:gd name="connsiteY63" fmla="*/ 2555770 h 3500851"/>
              <a:gd name="connsiteX64" fmla="*/ 6725261 w 7398361"/>
              <a:gd name="connsiteY64" fmla="*/ 2631970 h 3500851"/>
              <a:gd name="connsiteX65" fmla="*/ 6909411 w 7398361"/>
              <a:gd name="connsiteY65" fmla="*/ 2701820 h 3500851"/>
              <a:gd name="connsiteX66" fmla="*/ 7106261 w 7398361"/>
              <a:gd name="connsiteY66" fmla="*/ 2739920 h 3500851"/>
              <a:gd name="connsiteX67" fmla="*/ 7385661 w 7398361"/>
              <a:gd name="connsiteY67" fmla="*/ 2809770 h 3500851"/>
              <a:gd name="connsiteX68" fmla="*/ 7398361 w 7398361"/>
              <a:gd name="connsiteY68" fmla="*/ 2816120 h 3500851"/>
              <a:gd name="connsiteX69" fmla="*/ 7030130 w 7398361"/>
              <a:gd name="connsiteY69" fmla="*/ 3373332 h 3500851"/>
              <a:gd name="connsiteX70" fmla="*/ 6388780 w 7398361"/>
              <a:gd name="connsiteY70" fmla="*/ 3322532 h 3500851"/>
              <a:gd name="connsiteX71" fmla="*/ 5099730 w 7398361"/>
              <a:gd name="connsiteY71" fmla="*/ 3386032 h 3500851"/>
              <a:gd name="connsiteX72" fmla="*/ 2858111 w 7398361"/>
              <a:gd name="connsiteY72" fmla="*/ 3374920 h 3500851"/>
              <a:gd name="connsiteX73" fmla="*/ 611 w 7398361"/>
              <a:gd name="connsiteY73" fmla="*/ 3425720 h 3500851"/>
              <a:gd name="connsiteX74" fmla="*/ 611 w 7398361"/>
              <a:gd name="connsiteY74" fmla="*/ 66570 h 3500851"/>
              <a:gd name="connsiteX0" fmla="*/ 611 w 7398361"/>
              <a:gd name="connsiteY0" fmla="*/ 66570 h 3500851"/>
              <a:gd name="connsiteX1" fmla="*/ 83161 w 7398361"/>
              <a:gd name="connsiteY1" fmla="*/ 130070 h 3500851"/>
              <a:gd name="connsiteX2" fmla="*/ 203811 w 7398361"/>
              <a:gd name="connsiteY2" fmla="*/ 161820 h 3500851"/>
              <a:gd name="connsiteX3" fmla="*/ 280011 w 7398361"/>
              <a:gd name="connsiteY3" fmla="*/ 187220 h 3500851"/>
              <a:gd name="connsiteX4" fmla="*/ 381611 w 7398361"/>
              <a:gd name="connsiteY4" fmla="*/ 212620 h 3500851"/>
              <a:gd name="connsiteX5" fmla="*/ 489561 w 7398361"/>
              <a:gd name="connsiteY5" fmla="*/ 187220 h 3500851"/>
              <a:gd name="connsiteX6" fmla="*/ 616561 w 7398361"/>
              <a:gd name="connsiteY6" fmla="*/ 180870 h 3500851"/>
              <a:gd name="connsiteX7" fmla="*/ 749911 w 7398361"/>
              <a:gd name="connsiteY7" fmla="*/ 199920 h 3500851"/>
              <a:gd name="connsiteX8" fmla="*/ 794361 w 7398361"/>
              <a:gd name="connsiteY8" fmla="*/ 238020 h 3500851"/>
              <a:gd name="connsiteX9" fmla="*/ 1054711 w 7398361"/>
              <a:gd name="connsiteY9" fmla="*/ 307870 h 3500851"/>
              <a:gd name="connsiteX10" fmla="*/ 1213461 w 7398361"/>
              <a:gd name="connsiteY10" fmla="*/ 396770 h 3500851"/>
              <a:gd name="connsiteX11" fmla="*/ 1397611 w 7398361"/>
              <a:gd name="connsiteY11" fmla="*/ 466620 h 3500851"/>
              <a:gd name="connsiteX12" fmla="*/ 1594461 w 7398361"/>
              <a:gd name="connsiteY12" fmla="*/ 460270 h 3500851"/>
              <a:gd name="connsiteX13" fmla="*/ 1721461 w 7398361"/>
              <a:gd name="connsiteY13" fmla="*/ 422170 h 3500851"/>
              <a:gd name="connsiteX14" fmla="*/ 1848461 w 7398361"/>
              <a:gd name="connsiteY14" fmla="*/ 492020 h 3500851"/>
              <a:gd name="connsiteX15" fmla="*/ 1873861 w 7398361"/>
              <a:gd name="connsiteY15" fmla="*/ 549170 h 3500851"/>
              <a:gd name="connsiteX16" fmla="*/ 1886561 w 7398361"/>
              <a:gd name="connsiteY16" fmla="*/ 606320 h 3500851"/>
              <a:gd name="connsiteX17" fmla="*/ 1994511 w 7398361"/>
              <a:gd name="connsiteY17" fmla="*/ 625370 h 3500851"/>
              <a:gd name="connsiteX18" fmla="*/ 2083411 w 7398361"/>
              <a:gd name="connsiteY18" fmla="*/ 606320 h 3500851"/>
              <a:gd name="connsiteX19" fmla="*/ 2235811 w 7398361"/>
              <a:gd name="connsiteY19" fmla="*/ 580920 h 3500851"/>
              <a:gd name="connsiteX20" fmla="*/ 2343761 w 7398361"/>
              <a:gd name="connsiteY20" fmla="*/ 599970 h 3500851"/>
              <a:gd name="connsiteX21" fmla="*/ 2483461 w 7398361"/>
              <a:gd name="connsiteY21" fmla="*/ 638070 h 3500851"/>
              <a:gd name="connsiteX22" fmla="*/ 2616811 w 7398361"/>
              <a:gd name="connsiteY22" fmla="*/ 682520 h 3500851"/>
              <a:gd name="connsiteX23" fmla="*/ 2845411 w 7398361"/>
              <a:gd name="connsiteY23" fmla="*/ 752370 h 3500851"/>
              <a:gd name="connsiteX24" fmla="*/ 2972411 w 7398361"/>
              <a:gd name="connsiteY24" fmla="*/ 828570 h 3500851"/>
              <a:gd name="connsiteX25" fmla="*/ 3099411 w 7398361"/>
              <a:gd name="connsiteY25" fmla="*/ 879370 h 3500851"/>
              <a:gd name="connsiteX26" fmla="*/ 3188311 w 7398361"/>
              <a:gd name="connsiteY26" fmla="*/ 892070 h 3500851"/>
              <a:gd name="connsiteX27" fmla="*/ 3251811 w 7398361"/>
              <a:gd name="connsiteY27" fmla="*/ 955570 h 3500851"/>
              <a:gd name="connsiteX28" fmla="*/ 3340711 w 7398361"/>
              <a:gd name="connsiteY28" fmla="*/ 974620 h 3500851"/>
              <a:gd name="connsiteX29" fmla="*/ 3429611 w 7398361"/>
              <a:gd name="connsiteY29" fmla="*/ 949220 h 3500851"/>
              <a:gd name="connsiteX30" fmla="*/ 3512161 w 7398361"/>
              <a:gd name="connsiteY30" fmla="*/ 1006370 h 3500851"/>
              <a:gd name="connsiteX31" fmla="*/ 3493111 w 7398361"/>
              <a:gd name="connsiteY31" fmla="*/ 1057170 h 3500851"/>
              <a:gd name="connsiteX32" fmla="*/ 3524861 w 7398361"/>
              <a:gd name="connsiteY32" fmla="*/ 1171470 h 3500851"/>
              <a:gd name="connsiteX33" fmla="*/ 3664561 w 7398361"/>
              <a:gd name="connsiteY33" fmla="*/ 1234970 h 3500851"/>
              <a:gd name="connsiteX34" fmla="*/ 3797911 w 7398361"/>
              <a:gd name="connsiteY34" fmla="*/ 1311170 h 3500851"/>
              <a:gd name="connsiteX35" fmla="*/ 3874111 w 7398361"/>
              <a:gd name="connsiteY35" fmla="*/ 1330220 h 3500851"/>
              <a:gd name="connsiteX36" fmla="*/ 3956661 w 7398361"/>
              <a:gd name="connsiteY36" fmla="*/ 1241320 h 3500851"/>
              <a:gd name="connsiteX37" fmla="*/ 3956661 w 7398361"/>
              <a:gd name="connsiteY37" fmla="*/ 1165120 h 3500851"/>
              <a:gd name="connsiteX38" fmla="*/ 4039211 w 7398361"/>
              <a:gd name="connsiteY38" fmla="*/ 1152420 h 3500851"/>
              <a:gd name="connsiteX39" fmla="*/ 4102711 w 7398361"/>
              <a:gd name="connsiteY39" fmla="*/ 1177820 h 3500851"/>
              <a:gd name="connsiteX40" fmla="*/ 4159861 w 7398361"/>
              <a:gd name="connsiteY40" fmla="*/ 1266720 h 3500851"/>
              <a:gd name="connsiteX41" fmla="*/ 4248761 w 7398361"/>
              <a:gd name="connsiteY41" fmla="*/ 1342920 h 3500851"/>
              <a:gd name="connsiteX42" fmla="*/ 4280511 w 7398361"/>
              <a:gd name="connsiteY42" fmla="*/ 1419120 h 3500851"/>
              <a:gd name="connsiteX43" fmla="*/ 4420211 w 7398361"/>
              <a:gd name="connsiteY43" fmla="*/ 1488970 h 3500851"/>
              <a:gd name="connsiteX44" fmla="*/ 4471011 w 7398361"/>
              <a:gd name="connsiteY44" fmla="*/ 1508020 h 3500851"/>
              <a:gd name="connsiteX45" fmla="*/ 4540861 w 7398361"/>
              <a:gd name="connsiteY45" fmla="*/ 1641370 h 3500851"/>
              <a:gd name="connsiteX46" fmla="*/ 4686911 w 7398361"/>
              <a:gd name="connsiteY46" fmla="*/ 1749320 h 3500851"/>
              <a:gd name="connsiteX47" fmla="*/ 4788511 w 7398361"/>
              <a:gd name="connsiteY47" fmla="*/ 1812820 h 3500851"/>
              <a:gd name="connsiteX48" fmla="*/ 4813911 w 7398361"/>
              <a:gd name="connsiteY48" fmla="*/ 1927120 h 3500851"/>
              <a:gd name="connsiteX49" fmla="*/ 4928211 w 7398361"/>
              <a:gd name="connsiteY49" fmla="*/ 2016020 h 3500851"/>
              <a:gd name="connsiteX50" fmla="*/ 5080611 w 7398361"/>
              <a:gd name="connsiteY50" fmla="*/ 2111270 h 3500851"/>
              <a:gd name="connsiteX51" fmla="*/ 5252061 w 7398361"/>
              <a:gd name="connsiteY51" fmla="*/ 2174770 h 3500851"/>
              <a:gd name="connsiteX52" fmla="*/ 5404461 w 7398361"/>
              <a:gd name="connsiteY52" fmla="*/ 2238270 h 3500851"/>
              <a:gd name="connsiteX53" fmla="*/ 5550511 w 7398361"/>
              <a:gd name="connsiteY53" fmla="*/ 2206520 h 3500851"/>
              <a:gd name="connsiteX54" fmla="*/ 5601311 w 7398361"/>
              <a:gd name="connsiteY54" fmla="*/ 2181120 h 3500851"/>
              <a:gd name="connsiteX55" fmla="*/ 5690211 w 7398361"/>
              <a:gd name="connsiteY55" fmla="*/ 2193820 h 3500851"/>
              <a:gd name="connsiteX56" fmla="*/ 5798161 w 7398361"/>
              <a:gd name="connsiteY56" fmla="*/ 2270020 h 3500851"/>
              <a:gd name="connsiteX57" fmla="*/ 5906111 w 7398361"/>
              <a:gd name="connsiteY57" fmla="*/ 2282720 h 3500851"/>
              <a:gd name="connsiteX58" fmla="*/ 6064861 w 7398361"/>
              <a:gd name="connsiteY58" fmla="*/ 2339870 h 3500851"/>
              <a:gd name="connsiteX59" fmla="*/ 6172811 w 7398361"/>
              <a:gd name="connsiteY59" fmla="*/ 2409720 h 3500851"/>
              <a:gd name="connsiteX60" fmla="*/ 6223611 w 7398361"/>
              <a:gd name="connsiteY60" fmla="*/ 2479570 h 3500851"/>
              <a:gd name="connsiteX61" fmla="*/ 6382361 w 7398361"/>
              <a:gd name="connsiteY61" fmla="*/ 2536720 h 3500851"/>
              <a:gd name="connsiteX62" fmla="*/ 6509361 w 7398361"/>
              <a:gd name="connsiteY62" fmla="*/ 2555770 h 3500851"/>
              <a:gd name="connsiteX63" fmla="*/ 6585561 w 7398361"/>
              <a:gd name="connsiteY63" fmla="*/ 2555770 h 3500851"/>
              <a:gd name="connsiteX64" fmla="*/ 6725261 w 7398361"/>
              <a:gd name="connsiteY64" fmla="*/ 2631970 h 3500851"/>
              <a:gd name="connsiteX65" fmla="*/ 6909411 w 7398361"/>
              <a:gd name="connsiteY65" fmla="*/ 2701820 h 3500851"/>
              <a:gd name="connsiteX66" fmla="*/ 7106261 w 7398361"/>
              <a:gd name="connsiteY66" fmla="*/ 2739920 h 3500851"/>
              <a:gd name="connsiteX67" fmla="*/ 7385661 w 7398361"/>
              <a:gd name="connsiteY67" fmla="*/ 2809770 h 3500851"/>
              <a:gd name="connsiteX68" fmla="*/ 7398361 w 7398361"/>
              <a:gd name="connsiteY68" fmla="*/ 2816120 h 3500851"/>
              <a:gd name="connsiteX69" fmla="*/ 7030130 w 7398361"/>
              <a:gd name="connsiteY69" fmla="*/ 3373332 h 3500851"/>
              <a:gd name="connsiteX70" fmla="*/ 6979330 w 7398361"/>
              <a:gd name="connsiteY70" fmla="*/ 3297132 h 3500851"/>
              <a:gd name="connsiteX71" fmla="*/ 5099730 w 7398361"/>
              <a:gd name="connsiteY71" fmla="*/ 3386032 h 3500851"/>
              <a:gd name="connsiteX72" fmla="*/ 2858111 w 7398361"/>
              <a:gd name="connsiteY72" fmla="*/ 3374920 h 3500851"/>
              <a:gd name="connsiteX73" fmla="*/ 611 w 7398361"/>
              <a:gd name="connsiteY73" fmla="*/ 3425720 h 3500851"/>
              <a:gd name="connsiteX74" fmla="*/ 611 w 7398361"/>
              <a:gd name="connsiteY74" fmla="*/ 66570 h 3500851"/>
              <a:gd name="connsiteX0" fmla="*/ 611 w 7398361"/>
              <a:gd name="connsiteY0" fmla="*/ 66570 h 3500851"/>
              <a:gd name="connsiteX1" fmla="*/ 83161 w 7398361"/>
              <a:gd name="connsiteY1" fmla="*/ 130070 h 3500851"/>
              <a:gd name="connsiteX2" fmla="*/ 203811 w 7398361"/>
              <a:gd name="connsiteY2" fmla="*/ 161820 h 3500851"/>
              <a:gd name="connsiteX3" fmla="*/ 280011 w 7398361"/>
              <a:gd name="connsiteY3" fmla="*/ 187220 h 3500851"/>
              <a:gd name="connsiteX4" fmla="*/ 381611 w 7398361"/>
              <a:gd name="connsiteY4" fmla="*/ 212620 h 3500851"/>
              <a:gd name="connsiteX5" fmla="*/ 489561 w 7398361"/>
              <a:gd name="connsiteY5" fmla="*/ 187220 h 3500851"/>
              <a:gd name="connsiteX6" fmla="*/ 616561 w 7398361"/>
              <a:gd name="connsiteY6" fmla="*/ 180870 h 3500851"/>
              <a:gd name="connsiteX7" fmla="*/ 749911 w 7398361"/>
              <a:gd name="connsiteY7" fmla="*/ 199920 h 3500851"/>
              <a:gd name="connsiteX8" fmla="*/ 794361 w 7398361"/>
              <a:gd name="connsiteY8" fmla="*/ 238020 h 3500851"/>
              <a:gd name="connsiteX9" fmla="*/ 1054711 w 7398361"/>
              <a:gd name="connsiteY9" fmla="*/ 307870 h 3500851"/>
              <a:gd name="connsiteX10" fmla="*/ 1213461 w 7398361"/>
              <a:gd name="connsiteY10" fmla="*/ 396770 h 3500851"/>
              <a:gd name="connsiteX11" fmla="*/ 1397611 w 7398361"/>
              <a:gd name="connsiteY11" fmla="*/ 466620 h 3500851"/>
              <a:gd name="connsiteX12" fmla="*/ 1594461 w 7398361"/>
              <a:gd name="connsiteY12" fmla="*/ 460270 h 3500851"/>
              <a:gd name="connsiteX13" fmla="*/ 1721461 w 7398361"/>
              <a:gd name="connsiteY13" fmla="*/ 422170 h 3500851"/>
              <a:gd name="connsiteX14" fmla="*/ 1848461 w 7398361"/>
              <a:gd name="connsiteY14" fmla="*/ 492020 h 3500851"/>
              <a:gd name="connsiteX15" fmla="*/ 1873861 w 7398361"/>
              <a:gd name="connsiteY15" fmla="*/ 549170 h 3500851"/>
              <a:gd name="connsiteX16" fmla="*/ 1886561 w 7398361"/>
              <a:gd name="connsiteY16" fmla="*/ 606320 h 3500851"/>
              <a:gd name="connsiteX17" fmla="*/ 1994511 w 7398361"/>
              <a:gd name="connsiteY17" fmla="*/ 625370 h 3500851"/>
              <a:gd name="connsiteX18" fmla="*/ 2083411 w 7398361"/>
              <a:gd name="connsiteY18" fmla="*/ 606320 h 3500851"/>
              <a:gd name="connsiteX19" fmla="*/ 2235811 w 7398361"/>
              <a:gd name="connsiteY19" fmla="*/ 580920 h 3500851"/>
              <a:gd name="connsiteX20" fmla="*/ 2343761 w 7398361"/>
              <a:gd name="connsiteY20" fmla="*/ 599970 h 3500851"/>
              <a:gd name="connsiteX21" fmla="*/ 2483461 w 7398361"/>
              <a:gd name="connsiteY21" fmla="*/ 638070 h 3500851"/>
              <a:gd name="connsiteX22" fmla="*/ 2616811 w 7398361"/>
              <a:gd name="connsiteY22" fmla="*/ 682520 h 3500851"/>
              <a:gd name="connsiteX23" fmla="*/ 2845411 w 7398361"/>
              <a:gd name="connsiteY23" fmla="*/ 752370 h 3500851"/>
              <a:gd name="connsiteX24" fmla="*/ 2972411 w 7398361"/>
              <a:gd name="connsiteY24" fmla="*/ 828570 h 3500851"/>
              <a:gd name="connsiteX25" fmla="*/ 3099411 w 7398361"/>
              <a:gd name="connsiteY25" fmla="*/ 879370 h 3500851"/>
              <a:gd name="connsiteX26" fmla="*/ 3188311 w 7398361"/>
              <a:gd name="connsiteY26" fmla="*/ 892070 h 3500851"/>
              <a:gd name="connsiteX27" fmla="*/ 3251811 w 7398361"/>
              <a:gd name="connsiteY27" fmla="*/ 955570 h 3500851"/>
              <a:gd name="connsiteX28" fmla="*/ 3340711 w 7398361"/>
              <a:gd name="connsiteY28" fmla="*/ 974620 h 3500851"/>
              <a:gd name="connsiteX29" fmla="*/ 3429611 w 7398361"/>
              <a:gd name="connsiteY29" fmla="*/ 949220 h 3500851"/>
              <a:gd name="connsiteX30" fmla="*/ 3512161 w 7398361"/>
              <a:gd name="connsiteY30" fmla="*/ 1006370 h 3500851"/>
              <a:gd name="connsiteX31" fmla="*/ 3493111 w 7398361"/>
              <a:gd name="connsiteY31" fmla="*/ 1057170 h 3500851"/>
              <a:gd name="connsiteX32" fmla="*/ 3524861 w 7398361"/>
              <a:gd name="connsiteY32" fmla="*/ 1171470 h 3500851"/>
              <a:gd name="connsiteX33" fmla="*/ 3664561 w 7398361"/>
              <a:gd name="connsiteY33" fmla="*/ 1234970 h 3500851"/>
              <a:gd name="connsiteX34" fmla="*/ 3797911 w 7398361"/>
              <a:gd name="connsiteY34" fmla="*/ 1311170 h 3500851"/>
              <a:gd name="connsiteX35" fmla="*/ 3874111 w 7398361"/>
              <a:gd name="connsiteY35" fmla="*/ 1330220 h 3500851"/>
              <a:gd name="connsiteX36" fmla="*/ 3956661 w 7398361"/>
              <a:gd name="connsiteY36" fmla="*/ 1241320 h 3500851"/>
              <a:gd name="connsiteX37" fmla="*/ 3956661 w 7398361"/>
              <a:gd name="connsiteY37" fmla="*/ 1165120 h 3500851"/>
              <a:gd name="connsiteX38" fmla="*/ 4039211 w 7398361"/>
              <a:gd name="connsiteY38" fmla="*/ 1152420 h 3500851"/>
              <a:gd name="connsiteX39" fmla="*/ 4102711 w 7398361"/>
              <a:gd name="connsiteY39" fmla="*/ 1177820 h 3500851"/>
              <a:gd name="connsiteX40" fmla="*/ 4159861 w 7398361"/>
              <a:gd name="connsiteY40" fmla="*/ 1266720 h 3500851"/>
              <a:gd name="connsiteX41" fmla="*/ 4248761 w 7398361"/>
              <a:gd name="connsiteY41" fmla="*/ 1342920 h 3500851"/>
              <a:gd name="connsiteX42" fmla="*/ 4280511 w 7398361"/>
              <a:gd name="connsiteY42" fmla="*/ 1419120 h 3500851"/>
              <a:gd name="connsiteX43" fmla="*/ 4420211 w 7398361"/>
              <a:gd name="connsiteY43" fmla="*/ 1488970 h 3500851"/>
              <a:gd name="connsiteX44" fmla="*/ 4471011 w 7398361"/>
              <a:gd name="connsiteY44" fmla="*/ 1508020 h 3500851"/>
              <a:gd name="connsiteX45" fmla="*/ 4540861 w 7398361"/>
              <a:gd name="connsiteY45" fmla="*/ 1641370 h 3500851"/>
              <a:gd name="connsiteX46" fmla="*/ 4686911 w 7398361"/>
              <a:gd name="connsiteY46" fmla="*/ 1749320 h 3500851"/>
              <a:gd name="connsiteX47" fmla="*/ 4788511 w 7398361"/>
              <a:gd name="connsiteY47" fmla="*/ 1812820 h 3500851"/>
              <a:gd name="connsiteX48" fmla="*/ 4813911 w 7398361"/>
              <a:gd name="connsiteY48" fmla="*/ 1927120 h 3500851"/>
              <a:gd name="connsiteX49" fmla="*/ 4928211 w 7398361"/>
              <a:gd name="connsiteY49" fmla="*/ 2016020 h 3500851"/>
              <a:gd name="connsiteX50" fmla="*/ 5080611 w 7398361"/>
              <a:gd name="connsiteY50" fmla="*/ 2111270 h 3500851"/>
              <a:gd name="connsiteX51" fmla="*/ 5252061 w 7398361"/>
              <a:gd name="connsiteY51" fmla="*/ 2174770 h 3500851"/>
              <a:gd name="connsiteX52" fmla="*/ 5404461 w 7398361"/>
              <a:gd name="connsiteY52" fmla="*/ 2238270 h 3500851"/>
              <a:gd name="connsiteX53" fmla="*/ 5550511 w 7398361"/>
              <a:gd name="connsiteY53" fmla="*/ 2206520 h 3500851"/>
              <a:gd name="connsiteX54" fmla="*/ 5601311 w 7398361"/>
              <a:gd name="connsiteY54" fmla="*/ 2181120 h 3500851"/>
              <a:gd name="connsiteX55" fmla="*/ 5690211 w 7398361"/>
              <a:gd name="connsiteY55" fmla="*/ 2193820 h 3500851"/>
              <a:gd name="connsiteX56" fmla="*/ 5798161 w 7398361"/>
              <a:gd name="connsiteY56" fmla="*/ 2270020 h 3500851"/>
              <a:gd name="connsiteX57" fmla="*/ 5906111 w 7398361"/>
              <a:gd name="connsiteY57" fmla="*/ 2282720 h 3500851"/>
              <a:gd name="connsiteX58" fmla="*/ 6064861 w 7398361"/>
              <a:gd name="connsiteY58" fmla="*/ 2339870 h 3500851"/>
              <a:gd name="connsiteX59" fmla="*/ 6172811 w 7398361"/>
              <a:gd name="connsiteY59" fmla="*/ 2409720 h 3500851"/>
              <a:gd name="connsiteX60" fmla="*/ 6223611 w 7398361"/>
              <a:gd name="connsiteY60" fmla="*/ 2479570 h 3500851"/>
              <a:gd name="connsiteX61" fmla="*/ 6382361 w 7398361"/>
              <a:gd name="connsiteY61" fmla="*/ 2536720 h 3500851"/>
              <a:gd name="connsiteX62" fmla="*/ 6509361 w 7398361"/>
              <a:gd name="connsiteY62" fmla="*/ 2555770 h 3500851"/>
              <a:gd name="connsiteX63" fmla="*/ 6585561 w 7398361"/>
              <a:gd name="connsiteY63" fmla="*/ 2555770 h 3500851"/>
              <a:gd name="connsiteX64" fmla="*/ 6725261 w 7398361"/>
              <a:gd name="connsiteY64" fmla="*/ 2631970 h 3500851"/>
              <a:gd name="connsiteX65" fmla="*/ 6909411 w 7398361"/>
              <a:gd name="connsiteY65" fmla="*/ 2701820 h 3500851"/>
              <a:gd name="connsiteX66" fmla="*/ 7106261 w 7398361"/>
              <a:gd name="connsiteY66" fmla="*/ 2739920 h 3500851"/>
              <a:gd name="connsiteX67" fmla="*/ 7385661 w 7398361"/>
              <a:gd name="connsiteY67" fmla="*/ 2809770 h 3500851"/>
              <a:gd name="connsiteX68" fmla="*/ 7398361 w 7398361"/>
              <a:gd name="connsiteY68" fmla="*/ 2816120 h 3500851"/>
              <a:gd name="connsiteX69" fmla="*/ 6979330 w 7398361"/>
              <a:gd name="connsiteY69" fmla="*/ 3297132 h 3500851"/>
              <a:gd name="connsiteX70" fmla="*/ 5099730 w 7398361"/>
              <a:gd name="connsiteY70" fmla="*/ 3386032 h 3500851"/>
              <a:gd name="connsiteX71" fmla="*/ 2858111 w 7398361"/>
              <a:gd name="connsiteY71" fmla="*/ 3374920 h 3500851"/>
              <a:gd name="connsiteX72" fmla="*/ 611 w 7398361"/>
              <a:gd name="connsiteY72" fmla="*/ 3425720 h 3500851"/>
              <a:gd name="connsiteX73" fmla="*/ 611 w 7398361"/>
              <a:gd name="connsiteY73" fmla="*/ 66570 h 3500851"/>
              <a:gd name="connsiteX0" fmla="*/ 611 w 7398361"/>
              <a:gd name="connsiteY0" fmla="*/ 66570 h 3500851"/>
              <a:gd name="connsiteX1" fmla="*/ 83161 w 7398361"/>
              <a:gd name="connsiteY1" fmla="*/ 130070 h 3500851"/>
              <a:gd name="connsiteX2" fmla="*/ 203811 w 7398361"/>
              <a:gd name="connsiteY2" fmla="*/ 161820 h 3500851"/>
              <a:gd name="connsiteX3" fmla="*/ 280011 w 7398361"/>
              <a:gd name="connsiteY3" fmla="*/ 187220 h 3500851"/>
              <a:gd name="connsiteX4" fmla="*/ 381611 w 7398361"/>
              <a:gd name="connsiteY4" fmla="*/ 212620 h 3500851"/>
              <a:gd name="connsiteX5" fmla="*/ 489561 w 7398361"/>
              <a:gd name="connsiteY5" fmla="*/ 187220 h 3500851"/>
              <a:gd name="connsiteX6" fmla="*/ 616561 w 7398361"/>
              <a:gd name="connsiteY6" fmla="*/ 180870 h 3500851"/>
              <a:gd name="connsiteX7" fmla="*/ 749911 w 7398361"/>
              <a:gd name="connsiteY7" fmla="*/ 199920 h 3500851"/>
              <a:gd name="connsiteX8" fmla="*/ 794361 w 7398361"/>
              <a:gd name="connsiteY8" fmla="*/ 238020 h 3500851"/>
              <a:gd name="connsiteX9" fmla="*/ 1054711 w 7398361"/>
              <a:gd name="connsiteY9" fmla="*/ 307870 h 3500851"/>
              <a:gd name="connsiteX10" fmla="*/ 1213461 w 7398361"/>
              <a:gd name="connsiteY10" fmla="*/ 396770 h 3500851"/>
              <a:gd name="connsiteX11" fmla="*/ 1397611 w 7398361"/>
              <a:gd name="connsiteY11" fmla="*/ 466620 h 3500851"/>
              <a:gd name="connsiteX12" fmla="*/ 1594461 w 7398361"/>
              <a:gd name="connsiteY12" fmla="*/ 460270 h 3500851"/>
              <a:gd name="connsiteX13" fmla="*/ 1721461 w 7398361"/>
              <a:gd name="connsiteY13" fmla="*/ 422170 h 3500851"/>
              <a:gd name="connsiteX14" fmla="*/ 1848461 w 7398361"/>
              <a:gd name="connsiteY14" fmla="*/ 492020 h 3500851"/>
              <a:gd name="connsiteX15" fmla="*/ 1873861 w 7398361"/>
              <a:gd name="connsiteY15" fmla="*/ 549170 h 3500851"/>
              <a:gd name="connsiteX16" fmla="*/ 1886561 w 7398361"/>
              <a:gd name="connsiteY16" fmla="*/ 606320 h 3500851"/>
              <a:gd name="connsiteX17" fmla="*/ 1994511 w 7398361"/>
              <a:gd name="connsiteY17" fmla="*/ 625370 h 3500851"/>
              <a:gd name="connsiteX18" fmla="*/ 2083411 w 7398361"/>
              <a:gd name="connsiteY18" fmla="*/ 606320 h 3500851"/>
              <a:gd name="connsiteX19" fmla="*/ 2235811 w 7398361"/>
              <a:gd name="connsiteY19" fmla="*/ 580920 h 3500851"/>
              <a:gd name="connsiteX20" fmla="*/ 2343761 w 7398361"/>
              <a:gd name="connsiteY20" fmla="*/ 599970 h 3500851"/>
              <a:gd name="connsiteX21" fmla="*/ 2483461 w 7398361"/>
              <a:gd name="connsiteY21" fmla="*/ 638070 h 3500851"/>
              <a:gd name="connsiteX22" fmla="*/ 2616811 w 7398361"/>
              <a:gd name="connsiteY22" fmla="*/ 682520 h 3500851"/>
              <a:gd name="connsiteX23" fmla="*/ 2845411 w 7398361"/>
              <a:gd name="connsiteY23" fmla="*/ 752370 h 3500851"/>
              <a:gd name="connsiteX24" fmla="*/ 2972411 w 7398361"/>
              <a:gd name="connsiteY24" fmla="*/ 828570 h 3500851"/>
              <a:gd name="connsiteX25" fmla="*/ 3099411 w 7398361"/>
              <a:gd name="connsiteY25" fmla="*/ 879370 h 3500851"/>
              <a:gd name="connsiteX26" fmla="*/ 3188311 w 7398361"/>
              <a:gd name="connsiteY26" fmla="*/ 892070 h 3500851"/>
              <a:gd name="connsiteX27" fmla="*/ 3251811 w 7398361"/>
              <a:gd name="connsiteY27" fmla="*/ 955570 h 3500851"/>
              <a:gd name="connsiteX28" fmla="*/ 3340711 w 7398361"/>
              <a:gd name="connsiteY28" fmla="*/ 974620 h 3500851"/>
              <a:gd name="connsiteX29" fmla="*/ 3429611 w 7398361"/>
              <a:gd name="connsiteY29" fmla="*/ 949220 h 3500851"/>
              <a:gd name="connsiteX30" fmla="*/ 3512161 w 7398361"/>
              <a:gd name="connsiteY30" fmla="*/ 1006370 h 3500851"/>
              <a:gd name="connsiteX31" fmla="*/ 3493111 w 7398361"/>
              <a:gd name="connsiteY31" fmla="*/ 1057170 h 3500851"/>
              <a:gd name="connsiteX32" fmla="*/ 3524861 w 7398361"/>
              <a:gd name="connsiteY32" fmla="*/ 1171470 h 3500851"/>
              <a:gd name="connsiteX33" fmla="*/ 3664561 w 7398361"/>
              <a:gd name="connsiteY33" fmla="*/ 1234970 h 3500851"/>
              <a:gd name="connsiteX34" fmla="*/ 3797911 w 7398361"/>
              <a:gd name="connsiteY34" fmla="*/ 1311170 h 3500851"/>
              <a:gd name="connsiteX35" fmla="*/ 3874111 w 7398361"/>
              <a:gd name="connsiteY35" fmla="*/ 1330220 h 3500851"/>
              <a:gd name="connsiteX36" fmla="*/ 3956661 w 7398361"/>
              <a:gd name="connsiteY36" fmla="*/ 1241320 h 3500851"/>
              <a:gd name="connsiteX37" fmla="*/ 3956661 w 7398361"/>
              <a:gd name="connsiteY37" fmla="*/ 1165120 h 3500851"/>
              <a:gd name="connsiteX38" fmla="*/ 4039211 w 7398361"/>
              <a:gd name="connsiteY38" fmla="*/ 1152420 h 3500851"/>
              <a:gd name="connsiteX39" fmla="*/ 4102711 w 7398361"/>
              <a:gd name="connsiteY39" fmla="*/ 1177820 h 3500851"/>
              <a:gd name="connsiteX40" fmla="*/ 4159861 w 7398361"/>
              <a:gd name="connsiteY40" fmla="*/ 1266720 h 3500851"/>
              <a:gd name="connsiteX41" fmla="*/ 4248761 w 7398361"/>
              <a:gd name="connsiteY41" fmla="*/ 1342920 h 3500851"/>
              <a:gd name="connsiteX42" fmla="*/ 4280511 w 7398361"/>
              <a:gd name="connsiteY42" fmla="*/ 1419120 h 3500851"/>
              <a:gd name="connsiteX43" fmla="*/ 4420211 w 7398361"/>
              <a:gd name="connsiteY43" fmla="*/ 1488970 h 3500851"/>
              <a:gd name="connsiteX44" fmla="*/ 4471011 w 7398361"/>
              <a:gd name="connsiteY44" fmla="*/ 1508020 h 3500851"/>
              <a:gd name="connsiteX45" fmla="*/ 4540861 w 7398361"/>
              <a:gd name="connsiteY45" fmla="*/ 1641370 h 3500851"/>
              <a:gd name="connsiteX46" fmla="*/ 4686911 w 7398361"/>
              <a:gd name="connsiteY46" fmla="*/ 1749320 h 3500851"/>
              <a:gd name="connsiteX47" fmla="*/ 4788511 w 7398361"/>
              <a:gd name="connsiteY47" fmla="*/ 1812820 h 3500851"/>
              <a:gd name="connsiteX48" fmla="*/ 4813911 w 7398361"/>
              <a:gd name="connsiteY48" fmla="*/ 1927120 h 3500851"/>
              <a:gd name="connsiteX49" fmla="*/ 4928211 w 7398361"/>
              <a:gd name="connsiteY49" fmla="*/ 2016020 h 3500851"/>
              <a:gd name="connsiteX50" fmla="*/ 5080611 w 7398361"/>
              <a:gd name="connsiteY50" fmla="*/ 2111270 h 3500851"/>
              <a:gd name="connsiteX51" fmla="*/ 5252061 w 7398361"/>
              <a:gd name="connsiteY51" fmla="*/ 2174770 h 3500851"/>
              <a:gd name="connsiteX52" fmla="*/ 5404461 w 7398361"/>
              <a:gd name="connsiteY52" fmla="*/ 2238270 h 3500851"/>
              <a:gd name="connsiteX53" fmla="*/ 5550511 w 7398361"/>
              <a:gd name="connsiteY53" fmla="*/ 2206520 h 3500851"/>
              <a:gd name="connsiteX54" fmla="*/ 5601311 w 7398361"/>
              <a:gd name="connsiteY54" fmla="*/ 2181120 h 3500851"/>
              <a:gd name="connsiteX55" fmla="*/ 5690211 w 7398361"/>
              <a:gd name="connsiteY55" fmla="*/ 2193820 h 3500851"/>
              <a:gd name="connsiteX56" fmla="*/ 5798161 w 7398361"/>
              <a:gd name="connsiteY56" fmla="*/ 2270020 h 3500851"/>
              <a:gd name="connsiteX57" fmla="*/ 5906111 w 7398361"/>
              <a:gd name="connsiteY57" fmla="*/ 2282720 h 3500851"/>
              <a:gd name="connsiteX58" fmla="*/ 6064861 w 7398361"/>
              <a:gd name="connsiteY58" fmla="*/ 2339870 h 3500851"/>
              <a:gd name="connsiteX59" fmla="*/ 6172811 w 7398361"/>
              <a:gd name="connsiteY59" fmla="*/ 2409720 h 3500851"/>
              <a:gd name="connsiteX60" fmla="*/ 6223611 w 7398361"/>
              <a:gd name="connsiteY60" fmla="*/ 2479570 h 3500851"/>
              <a:gd name="connsiteX61" fmla="*/ 6382361 w 7398361"/>
              <a:gd name="connsiteY61" fmla="*/ 2536720 h 3500851"/>
              <a:gd name="connsiteX62" fmla="*/ 6509361 w 7398361"/>
              <a:gd name="connsiteY62" fmla="*/ 2555770 h 3500851"/>
              <a:gd name="connsiteX63" fmla="*/ 6585561 w 7398361"/>
              <a:gd name="connsiteY63" fmla="*/ 2555770 h 3500851"/>
              <a:gd name="connsiteX64" fmla="*/ 6725261 w 7398361"/>
              <a:gd name="connsiteY64" fmla="*/ 2631970 h 3500851"/>
              <a:gd name="connsiteX65" fmla="*/ 6909411 w 7398361"/>
              <a:gd name="connsiteY65" fmla="*/ 2701820 h 3500851"/>
              <a:gd name="connsiteX66" fmla="*/ 7106261 w 7398361"/>
              <a:gd name="connsiteY66" fmla="*/ 2739920 h 3500851"/>
              <a:gd name="connsiteX67" fmla="*/ 7385661 w 7398361"/>
              <a:gd name="connsiteY67" fmla="*/ 2809770 h 3500851"/>
              <a:gd name="connsiteX68" fmla="*/ 7398361 w 7398361"/>
              <a:gd name="connsiteY68" fmla="*/ 2816120 h 3500851"/>
              <a:gd name="connsiteX69" fmla="*/ 7150780 w 7398361"/>
              <a:gd name="connsiteY69" fmla="*/ 3239982 h 3500851"/>
              <a:gd name="connsiteX70" fmla="*/ 6979330 w 7398361"/>
              <a:gd name="connsiteY70" fmla="*/ 3297132 h 3500851"/>
              <a:gd name="connsiteX71" fmla="*/ 5099730 w 7398361"/>
              <a:gd name="connsiteY71" fmla="*/ 3386032 h 3500851"/>
              <a:gd name="connsiteX72" fmla="*/ 2858111 w 7398361"/>
              <a:gd name="connsiteY72" fmla="*/ 3374920 h 3500851"/>
              <a:gd name="connsiteX73" fmla="*/ 611 w 7398361"/>
              <a:gd name="connsiteY73" fmla="*/ 3425720 h 3500851"/>
              <a:gd name="connsiteX74" fmla="*/ 611 w 7398361"/>
              <a:gd name="connsiteY74" fmla="*/ 66570 h 3500851"/>
              <a:gd name="connsiteX0" fmla="*/ 611 w 7398361"/>
              <a:gd name="connsiteY0" fmla="*/ 66570 h 3500851"/>
              <a:gd name="connsiteX1" fmla="*/ 83161 w 7398361"/>
              <a:gd name="connsiteY1" fmla="*/ 130070 h 3500851"/>
              <a:gd name="connsiteX2" fmla="*/ 203811 w 7398361"/>
              <a:gd name="connsiteY2" fmla="*/ 161820 h 3500851"/>
              <a:gd name="connsiteX3" fmla="*/ 280011 w 7398361"/>
              <a:gd name="connsiteY3" fmla="*/ 187220 h 3500851"/>
              <a:gd name="connsiteX4" fmla="*/ 381611 w 7398361"/>
              <a:gd name="connsiteY4" fmla="*/ 212620 h 3500851"/>
              <a:gd name="connsiteX5" fmla="*/ 489561 w 7398361"/>
              <a:gd name="connsiteY5" fmla="*/ 187220 h 3500851"/>
              <a:gd name="connsiteX6" fmla="*/ 616561 w 7398361"/>
              <a:gd name="connsiteY6" fmla="*/ 180870 h 3500851"/>
              <a:gd name="connsiteX7" fmla="*/ 749911 w 7398361"/>
              <a:gd name="connsiteY7" fmla="*/ 199920 h 3500851"/>
              <a:gd name="connsiteX8" fmla="*/ 794361 w 7398361"/>
              <a:gd name="connsiteY8" fmla="*/ 238020 h 3500851"/>
              <a:gd name="connsiteX9" fmla="*/ 1054711 w 7398361"/>
              <a:gd name="connsiteY9" fmla="*/ 307870 h 3500851"/>
              <a:gd name="connsiteX10" fmla="*/ 1213461 w 7398361"/>
              <a:gd name="connsiteY10" fmla="*/ 396770 h 3500851"/>
              <a:gd name="connsiteX11" fmla="*/ 1397611 w 7398361"/>
              <a:gd name="connsiteY11" fmla="*/ 466620 h 3500851"/>
              <a:gd name="connsiteX12" fmla="*/ 1594461 w 7398361"/>
              <a:gd name="connsiteY12" fmla="*/ 460270 h 3500851"/>
              <a:gd name="connsiteX13" fmla="*/ 1721461 w 7398361"/>
              <a:gd name="connsiteY13" fmla="*/ 422170 h 3500851"/>
              <a:gd name="connsiteX14" fmla="*/ 1848461 w 7398361"/>
              <a:gd name="connsiteY14" fmla="*/ 492020 h 3500851"/>
              <a:gd name="connsiteX15" fmla="*/ 1873861 w 7398361"/>
              <a:gd name="connsiteY15" fmla="*/ 549170 h 3500851"/>
              <a:gd name="connsiteX16" fmla="*/ 1886561 w 7398361"/>
              <a:gd name="connsiteY16" fmla="*/ 606320 h 3500851"/>
              <a:gd name="connsiteX17" fmla="*/ 1994511 w 7398361"/>
              <a:gd name="connsiteY17" fmla="*/ 625370 h 3500851"/>
              <a:gd name="connsiteX18" fmla="*/ 2083411 w 7398361"/>
              <a:gd name="connsiteY18" fmla="*/ 606320 h 3500851"/>
              <a:gd name="connsiteX19" fmla="*/ 2235811 w 7398361"/>
              <a:gd name="connsiteY19" fmla="*/ 580920 h 3500851"/>
              <a:gd name="connsiteX20" fmla="*/ 2343761 w 7398361"/>
              <a:gd name="connsiteY20" fmla="*/ 599970 h 3500851"/>
              <a:gd name="connsiteX21" fmla="*/ 2483461 w 7398361"/>
              <a:gd name="connsiteY21" fmla="*/ 638070 h 3500851"/>
              <a:gd name="connsiteX22" fmla="*/ 2616811 w 7398361"/>
              <a:gd name="connsiteY22" fmla="*/ 682520 h 3500851"/>
              <a:gd name="connsiteX23" fmla="*/ 2845411 w 7398361"/>
              <a:gd name="connsiteY23" fmla="*/ 752370 h 3500851"/>
              <a:gd name="connsiteX24" fmla="*/ 2972411 w 7398361"/>
              <a:gd name="connsiteY24" fmla="*/ 828570 h 3500851"/>
              <a:gd name="connsiteX25" fmla="*/ 3099411 w 7398361"/>
              <a:gd name="connsiteY25" fmla="*/ 879370 h 3500851"/>
              <a:gd name="connsiteX26" fmla="*/ 3188311 w 7398361"/>
              <a:gd name="connsiteY26" fmla="*/ 892070 h 3500851"/>
              <a:gd name="connsiteX27" fmla="*/ 3251811 w 7398361"/>
              <a:gd name="connsiteY27" fmla="*/ 955570 h 3500851"/>
              <a:gd name="connsiteX28" fmla="*/ 3340711 w 7398361"/>
              <a:gd name="connsiteY28" fmla="*/ 974620 h 3500851"/>
              <a:gd name="connsiteX29" fmla="*/ 3429611 w 7398361"/>
              <a:gd name="connsiteY29" fmla="*/ 949220 h 3500851"/>
              <a:gd name="connsiteX30" fmla="*/ 3512161 w 7398361"/>
              <a:gd name="connsiteY30" fmla="*/ 1006370 h 3500851"/>
              <a:gd name="connsiteX31" fmla="*/ 3493111 w 7398361"/>
              <a:gd name="connsiteY31" fmla="*/ 1057170 h 3500851"/>
              <a:gd name="connsiteX32" fmla="*/ 3524861 w 7398361"/>
              <a:gd name="connsiteY32" fmla="*/ 1171470 h 3500851"/>
              <a:gd name="connsiteX33" fmla="*/ 3664561 w 7398361"/>
              <a:gd name="connsiteY33" fmla="*/ 1234970 h 3500851"/>
              <a:gd name="connsiteX34" fmla="*/ 3797911 w 7398361"/>
              <a:gd name="connsiteY34" fmla="*/ 1311170 h 3500851"/>
              <a:gd name="connsiteX35" fmla="*/ 3874111 w 7398361"/>
              <a:gd name="connsiteY35" fmla="*/ 1330220 h 3500851"/>
              <a:gd name="connsiteX36" fmla="*/ 3956661 w 7398361"/>
              <a:gd name="connsiteY36" fmla="*/ 1241320 h 3500851"/>
              <a:gd name="connsiteX37" fmla="*/ 3956661 w 7398361"/>
              <a:gd name="connsiteY37" fmla="*/ 1165120 h 3500851"/>
              <a:gd name="connsiteX38" fmla="*/ 4039211 w 7398361"/>
              <a:gd name="connsiteY38" fmla="*/ 1152420 h 3500851"/>
              <a:gd name="connsiteX39" fmla="*/ 4102711 w 7398361"/>
              <a:gd name="connsiteY39" fmla="*/ 1177820 h 3500851"/>
              <a:gd name="connsiteX40" fmla="*/ 4159861 w 7398361"/>
              <a:gd name="connsiteY40" fmla="*/ 1266720 h 3500851"/>
              <a:gd name="connsiteX41" fmla="*/ 4248761 w 7398361"/>
              <a:gd name="connsiteY41" fmla="*/ 1342920 h 3500851"/>
              <a:gd name="connsiteX42" fmla="*/ 4280511 w 7398361"/>
              <a:gd name="connsiteY42" fmla="*/ 1419120 h 3500851"/>
              <a:gd name="connsiteX43" fmla="*/ 4420211 w 7398361"/>
              <a:gd name="connsiteY43" fmla="*/ 1488970 h 3500851"/>
              <a:gd name="connsiteX44" fmla="*/ 4471011 w 7398361"/>
              <a:gd name="connsiteY44" fmla="*/ 1508020 h 3500851"/>
              <a:gd name="connsiteX45" fmla="*/ 4540861 w 7398361"/>
              <a:gd name="connsiteY45" fmla="*/ 1641370 h 3500851"/>
              <a:gd name="connsiteX46" fmla="*/ 4686911 w 7398361"/>
              <a:gd name="connsiteY46" fmla="*/ 1749320 h 3500851"/>
              <a:gd name="connsiteX47" fmla="*/ 4788511 w 7398361"/>
              <a:gd name="connsiteY47" fmla="*/ 1812820 h 3500851"/>
              <a:gd name="connsiteX48" fmla="*/ 4813911 w 7398361"/>
              <a:gd name="connsiteY48" fmla="*/ 1927120 h 3500851"/>
              <a:gd name="connsiteX49" fmla="*/ 4928211 w 7398361"/>
              <a:gd name="connsiteY49" fmla="*/ 2016020 h 3500851"/>
              <a:gd name="connsiteX50" fmla="*/ 5080611 w 7398361"/>
              <a:gd name="connsiteY50" fmla="*/ 2111270 h 3500851"/>
              <a:gd name="connsiteX51" fmla="*/ 5252061 w 7398361"/>
              <a:gd name="connsiteY51" fmla="*/ 2174770 h 3500851"/>
              <a:gd name="connsiteX52" fmla="*/ 5404461 w 7398361"/>
              <a:gd name="connsiteY52" fmla="*/ 2238270 h 3500851"/>
              <a:gd name="connsiteX53" fmla="*/ 5550511 w 7398361"/>
              <a:gd name="connsiteY53" fmla="*/ 2206520 h 3500851"/>
              <a:gd name="connsiteX54" fmla="*/ 5601311 w 7398361"/>
              <a:gd name="connsiteY54" fmla="*/ 2181120 h 3500851"/>
              <a:gd name="connsiteX55" fmla="*/ 5690211 w 7398361"/>
              <a:gd name="connsiteY55" fmla="*/ 2193820 h 3500851"/>
              <a:gd name="connsiteX56" fmla="*/ 5798161 w 7398361"/>
              <a:gd name="connsiteY56" fmla="*/ 2270020 h 3500851"/>
              <a:gd name="connsiteX57" fmla="*/ 5906111 w 7398361"/>
              <a:gd name="connsiteY57" fmla="*/ 2282720 h 3500851"/>
              <a:gd name="connsiteX58" fmla="*/ 6064861 w 7398361"/>
              <a:gd name="connsiteY58" fmla="*/ 2339870 h 3500851"/>
              <a:gd name="connsiteX59" fmla="*/ 6172811 w 7398361"/>
              <a:gd name="connsiteY59" fmla="*/ 2409720 h 3500851"/>
              <a:gd name="connsiteX60" fmla="*/ 6223611 w 7398361"/>
              <a:gd name="connsiteY60" fmla="*/ 2479570 h 3500851"/>
              <a:gd name="connsiteX61" fmla="*/ 6382361 w 7398361"/>
              <a:gd name="connsiteY61" fmla="*/ 2536720 h 3500851"/>
              <a:gd name="connsiteX62" fmla="*/ 6509361 w 7398361"/>
              <a:gd name="connsiteY62" fmla="*/ 2555770 h 3500851"/>
              <a:gd name="connsiteX63" fmla="*/ 6585561 w 7398361"/>
              <a:gd name="connsiteY63" fmla="*/ 2555770 h 3500851"/>
              <a:gd name="connsiteX64" fmla="*/ 6725261 w 7398361"/>
              <a:gd name="connsiteY64" fmla="*/ 2631970 h 3500851"/>
              <a:gd name="connsiteX65" fmla="*/ 6909411 w 7398361"/>
              <a:gd name="connsiteY65" fmla="*/ 2701820 h 3500851"/>
              <a:gd name="connsiteX66" fmla="*/ 7106261 w 7398361"/>
              <a:gd name="connsiteY66" fmla="*/ 2739920 h 3500851"/>
              <a:gd name="connsiteX67" fmla="*/ 7385661 w 7398361"/>
              <a:gd name="connsiteY67" fmla="*/ 2809770 h 3500851"/>
              <a:gd name="connsiteX68" fmla="*/ 7398361 w 7398361"/>
              <a:gd name="connsiteY68" fmla="*/ 2816120 h 3500851"/>
              <a:gd name="connsiteX69" fmla="*/ 7150780 w 7398361"/>
              <a:gd name="connsiteY69" fmla="*/ 3239982 h 3500851"/>
              <a:gd name="connsiteX70" fmla="*/ 6979330 w 7398361"/>
              <a:gd name="connsiteY70" fmla="*/ 3297132 h 3500851"/>
              <a:gd name="connsiteX71" fmla="*/ 5099730 w 7398361"/>
              <a:gd name="connsiteY71" fmla="*/ 3386032 h 3500851"/>
              <a:gd name="connsiteX72" fmla="*/ 2858111 w 7398361"/>
              <a:gd name="connsiteY72" fmla="*/ 3374920 h 3500851"/>
              <a:gd name="connsiteX73" fmla="*/ 611 w 7398361"/>
              <a:gd name="connsiteY73" fmla="*/ 3425720 h 3500851"/>
              <a:gd name="connsiteX74" fmla="*/ 611 w 7398361"/>
              <a:gd name="connsiteY74" fmla="*/ 66570 h 3500851"/>
              <a:gd name="connsiteX0" fmla="*/ 611 w 7530304"/>
              <a:gd name="connsiteY0" fmla="*/ 66570 h 3500851"/>
              <a:gd name="connsiteX1" fmla="*/ 83161 w 7530304"/>
              <a:gd name="connsiteY1" fmla="*/ 130070 h 3500851"/>
              <a:gd name="connsiteX2" fmla="*/ 203811 w 7530304"/>
              <a:gd name="connsiteY2" fmla="*/ 161820 h 3500851"/>
              <a:gd name="connsiteX3" fmla="*/ 280011 w 7530304"/>
              <a:gd name="connsiteY3" fmla="*/ 187220 h 3500851"/>
              <a:gd name="connsiteX4" fmla="*/ 381611 w 7530304"/>
              <a:gd name="connsiteY4" fmla="*/ 212620 h 3500851"/>
              <a:gd name="connsiteX5" fmla="*/ 489561 w 7530304"/>
              <a:gd name="connsiteY5" fmla="*/ 187220 h 3500851"/>
              <a:gd name="connsiteX6" fmla="*/ 616561 w 7530304"/>
              <a:gd name="connsiteY6" fmla="*/ 180870 h 3500851"/>
              <a:gd name="connsiteX7" fmla="*/ 749911 w 7530304"/>
              <a:gd name="connsiteY7" fmla="*/ 199920 h 3500851"/>
              <a:gd name="connsiteX8" fmla="*/ 794361 w 7530304"/>
              <a:gd name="connsiteY8" fmla="*/ 238020 h 3500851"/>
              <a:gd name="connsiteX9" fmla="*/ 1054711 w 7530304"/>
              <a:gd name="connsiteY9" fmla="*/ 307870 h 3500851"/>
              <a:gd name="connsiteX10" fmla="*/ 1213461 w 7530304"/>
              <a:gd name="connsiteY10" fmla="*/ 396770 h 3500851"/>
              <a:gd name="connsiteX11" fmla="*/ 1397611 w 7530304"/>
              <a:gd name="connsiteY11" fmla="*/ 466620 h 3500851"/>
              <a:gd name="connsiteX12" fmla="*/ 1594461 w 7530304"/>
              <a:gd name="connsiteY12" fmla="*/ 460270 h 3500851"/>
              <a:gd name="connsiteX13" fmla="*/ 1721461 w 7530304"/>
              <a:gd name="connsiteY13" fmla="*/ 422170 h 3500851"/>
              <a:gd name="connsiteX14" fmla="*/ 1848461 w 7530304"/>
              <a:gd name="connsiteY14" fmla="*/ 492020 h 3500851"/>
              <a:gd name="connsiteX15" fmla="*/ 1873861 w 7530304"/>
              <a:gd name="connsiteY15" fmla="*/ 549170 h 3500851"/>
              <a:gd name="connsiteX16" fmla="*/ 1886561 w 7530304"/>
              <a:gd name="connsiteY16" fmla="*/ 606320 h 3500851"/>
              <a:gd name="connsiteX17" fmla="*/ 1994511 w 7530304"/>
              <a:gd name="connsiteY17" fmla="*/ 625370 h 3500851"/>
              <a:gd name="connsiteX18" fmla="*/ 2083411 w 7530304"/>
              <a:gd name="connsiteY18" fmla="*/ 606320 h 3500851"/>
              <a:gd name="connsiteX19" fmla="*/ 2235811 w 7530304"/>
              <a:gd name="connsiteY19" fmla="*/ 580920 h 3500851"/>
              <a:gd name="connsiteX20" fmla="*/ 2343761 w 7530304"/>
              <a:gd name="connsiteY20" fmla="*/ 599970 h 3500851"/>
              <a:gd name="connsiteX21" fmla="*/ 2483461 w 7530304"/>
              <a:gd name="connsiteY21" fmla="*/ 638070 h 3500851"/>
              <a:gd name="connsiteX22" fmla="*/ 2616811 w 7530304"/>
              <a:gd name="connsiteY22" fmla="*/ 682520 h 3500851"/>
              <a:gd name="connsiteX23" fmla="*/ 2845411 w 7530304"/>
              <a:gd name="connsiteY23" fmla="*/ 752370 h 3500851"/>
              <a:gd name="connsiteX24" fmla="*/ 2972411 w 7530304"/>
              <a:gd name="connsiteY24" fmla="*/ 828570 h 3500851"/>
              <a:gd name="connsiteX25" fmla="*/ 3099411 w 7530304"/>
              <a:gd name="connsiteY25" fmla="*/ 879370 h 3500851"/>
              <a:gd name="connsiteX26" fmla="*/ 3188311 w 7530304"/>
              <a:gd name="connsiteY26" fmla="*/ 892070 h 3500851"/>
              <a:gd name="connsiteX27" fmla="*/ 3251811 w 7530304"/>
              <a:gd name="connsiteY27" fmla="*/ 955570 h 3500851"/>
              <a:gd name="connsiteX28" fmla="*/ 3340711 w 7530304"/>
              <a:gd name="connsiteY28" fmla="*/ 974620 h 3500851"/>
              <a:gd name="connsiteX29" fmla="*/ 3429611 w 7530304"/>
              <a:gd name="connsiteY29" fmla="*/ 949220 h 3500851"/>
              <a:gd name="connsiteX30" fmla="*/ 3512161 w 7530304"/>
              <a:gd name="connsiteY30" fmla="*/ 1006370 h 3500851"/>
              <a:gd name="connsiteX31" fmla="*/ 3493111 w 7530304"/>
              <a:gd name="connsiteY31" fmla="*/ 1057170 h 3500851"/>
              <a:gd name="connsiteX32" fmla="*/ 3524861 w 7530304"/>
              <a:gd name="connsiteY32" fmla="*/ 1171470 h 3500851"/>
              <a:gd name="connsiteX33" fmla="*/ 3664561 w 7530304"/>
              <a:gd name="connsiteY33" fmla="*/ 1234970 h 3500851"/>
              <a:gd name="connsiteX34" fmla="*/ 3797911 w 7530304"/>
              <a:gd name="connsiteY34" fmla="*/ 1311170 h 3500851"/>
              <a:gd name="connsiteX35" fmla="*/ 3874111 w 7530304"/>
              <a:gd name="connsiteY35" fmla="*/ 1330220 h 3500851"/>
              <a:gd name="connsiteX36" fmla="*/ 3956661 w 7530304"/>
              <a:gd name="connsiteY36" fmla="*/ 1241320 h 3500851"/>
              <a:gd name="connsiteX37" fmla="*/ 3956661 w 7530304"/>
              <a:gd name="connsiteY37" fmla="*/ 1165120 h 3500851"/>
              <a:gd name="connsiteX38" fmla="*/ 4039211 w 7530304"/>
              <a:gd name="connsiteY38" fmla="*/ 1152420 h 3500851"/>
              <a:gd name="connsiteX39" fmla="*/ 4102711 w 7530304"/>
              <a:gd name="connsiteY39" fmla="*/ 1177820 h 3500851"/>
              <a:gd name="connsiteX40" fmla="*/ 4159861 w 7530304"/>
              <a:gd name="connsiteY40" fmla="*/ 1266720 h 3500851"/>
              <a:gd name="connsiteX41" fmla="*/ 4248761 w 7530304"/>
              <a:gd name="connsiteY41" fmla="*/ 1342920 h 3500851"/>
              <a:gd name="connsiteX42" fmla="*/ 4280511 w 7530304"/>
              <a:gd name="connsiteY42" fmla="*/ 1419120 h 3500851"/>
              <a:gd name="connsiteX43" fmla="*/ 4420211 w 7530304"/>
              <a:gd name="connsiteY43" fmla="*/ 1488970 h 3500851"/>
              <a:gd name="connsiteX44" fmla="*/ 4471011 w 7530304"/>
              <a:gd name="connsiteY44" fmla="*/ 1508020 h 3500851"/>
              <a:gd name="connsiteX45" fmla="*/ 4540861 w 7530304"/>
              <a:gd name="connsiteY45" fmla="*/ 1641370 h 3500851"/>
              <a:gd name="connsiteX46" fmla="*/ 4686911 w 7530304"/>
              <a:gd name="connsiteY46" fmla="*/ 1749320 h 3500851"/>
              <a:gd name="connsiteX47" fmla="*/ 4788511 w 7530304"/>
              <a:gd name="connsiteY47" fmla="*/ 1812820 h 3500851"/>
              <a:gd name="connsiteX48" fmla="*/ 4813911 w 7530304"/>
              <a:gd name="connsiteY48" fmla="*/ 1927120 h 3500851"/>
              <a:gd name="connsiteX49" fmla="*/ 4928211 w 7530304"/>
              <a:gd name="connsiteY49" fmla="*/ 2016020 h 3500851"/>
              <a:gd name="connsiteX50" fmla="*/ 5080611 w 7530304"/>
              <a:gd name="connsiteY50" fmla="*/ 2111270 h 3500851"/>
              <a:gd name="connsiteX51" fmla="*/ 5252061 w 7530304"/>
              <a:gd name="connsiteY51" fmla="*/ 2174770 h 3500851"/>
              <a:gd name="connsiteX52" fmla="*/ 5404461 w 7530304"/>
              <a:gd name="connsiteY52" fmla="*/ 2238270 h 3500851"/>
              <a:gd name="connsiteX53" fmla="*/ 5550511 w 7530304"/>
              <a:gd name="connsiteY53" fmla="*/ 2206520 h 3500851"/>
              <a:gd name="connsiteX54" fmla="*/ 5601311 w 7530304"/>
              <a:gd name="connsiteY54" fmla="*/ 2181120 h 3500851"/>
              <a:gd name="connsiteX55" fmla="*/ 5690211 w 7530304"/>
              <a:gd name="connsiteY55" fmla="*/ 2193820 h 3500851"/>
              <a:gd name="connsiteX56" fmla="*/ 5798161 w 7530304"/>
              <a:gd name="connsiteY56" fmla="*/ 2270020 h 3500851"/>
              <a:gd name="connsiteX57" fmla="*/ 5906111 w 7530304"/>
              <a:gd name="connsiteY57" fmla="*/ 2282720 h 3500851"/>
              <a:gd name="connsiteX58" fmla="*/ 6064861 w 7530304"/>
              <a:gd name="connsiteY58" fmla="*/ 2339870 h 3500851"/>
              <a:gd name="connsiteX59" fmla="*/ 6172811 w 7530304"/>
              <a:gd name="connsiteY59" fmla="*/ 2409720 h 3500851"/>
              <a:gd name="connsiteX60" fmla="*/ 6223611 w 7530304"/>
              <a:gd name="connsiteY60" fmla="*/ 2479570 h 3500851"/>
              <a:gd name="connsiteX61" fmla="*/ 6382361 w 7530304"/>
              <a:gd name="connsiteY61" fmla="*/ 2536720 h 3500851"/>
              <a:gd name="connsiteX62" fmla="*/ 6509361 w 7530304"/>
              <a:gd name="connsiteY62" fmla="*/ 2555770 h 3500851"/>
              <a:gd name="connsiteX63" fmla="*/ 6585561 w 7530304"/>
              <a:gd name="connsiteY63" fmla="*/ 2555770 h 3500851"/>
              <a:gd name="connsiteX64" fmla="*/ 6725261 w 7530304"/>
              <a:gd name="connsiteY64" fmla="*/ 2631970 h 3500851"/>
              <a:gd name="connsiteX65" fmla="*/ 6909411 w 7530304"/>
              <a:gd name="connsiteY65" fmla="*/ 2701820 h 3500851"/>
              <a:gd name="connsiteX66" fmla="*/ 7106261 w 7530304"/>
              <a:gd name="connsiteY66" fmla="*/ 2739920 h 3500851"/>
              <a:gd name="connsiteX67" fmla="*/ 7385661 w 7530304"/>
              <a:gd name="connsiteY67" fmla="*/ 2809770 h 3500851"/>
              <a:gd name="connsiteX68" fmla="*/ 7398361 w 7530304"/>
              <a:gd name="connsiteY68" fmla="*/ 2816120 h 3500851"/>
              <a:gd name="connsiteX69" fmla="*/ 7150780 w 7530304"/>
              <a:gd name="connsiteY69" fmla="*/ 3239982 h 3500851"/>
              <a:gd name="connsiteX70" fmla="*/ 7360330 w 7530304"/>
              <a:gd name="connsiteY70" fmla="*/ 3316182 h 3500851"/>
              <a:gd name="connsiteX71" fmla="*/ 5099730 w 7530304"/>
              <a:gd name="connsiteY71" fmla="*/ 3386032 h 3500851"/>
              <a:gd name="connsiteX72" fmla="*/ 2858111 w 7530304"/>
              <a:gd name="connsiteY72" fmla="*/ 3374920 h 3500851"/>
              <a:gd name="connsiteX73" fmla="*/ 611 w 7530304"/>
              <a:gd name="connsiteY73" fmla="*/ 3425720 h 3500851"/>
              <a:gd name="connsiteX74" fmla="*/ 611 w 7530304"/>
              <a:gd name="connsiteY74" fmla="*/ 66570 h 3500851"/>
              <a:gd name="connsiteX0" fmla="*/ 611 w 7603883"/>
              <a:gd name="connsiteY0" fmla="*/ 66570 h 3500851"/>
              <a:gd name="connsiteX1" fmla="*/ 83161 w 7603883"/>
              <a:gd name="connsiteY1" fmla="*/ 130070 h 3500851"/>
              <a:gd name="connsiteX2" fmla="*/ 203811 w 7603883"/>
              <a:gd name="connsiteY2" fmla="*/ 161820 h 3500851"/>
              <a:gd name="connsiteX3" fmla="*/ 280011 w 7603883"/>
              <a:gd name="connsiteY3" fmla="*/ 187220 h 3500851"/>
              <a:gd name="connsiteX4" fmla="*/ 381611 w 7603883"/>
              <a:gd name="connsiteY4" fmla="*/ 212620 h 3500851"/>
              <a:gd name="connsiteX5" fmla="*/ 489561 w 7603883"/>
              <a:gd name="connsiteY5" fmla="*/ 187220 h 3500851"/>
              <a:gd name="connsiteX6" fmla="*/ 616561 w 7603883"/>
              <a:gd name="connsiteY6" fmla="*/ 180870 h 3500851"/>
              <a:gd name="connsiteX7" fmla="*/ 749911 w 7603883"/>
              <a:gd name="connsiteY7" fmla="*/ 199920 h 3500851"/>
              <a:gd name="connsiteX8" fmla="*/ 794361 w 7603883"/>
              <a:gd name="connsiteY8" fmla="*/ 238020 h 3500851"/>
              <a:gd name="connsiteX9" fmla="*/ 1054711 w 7603883"/>
              <a:gd name="connsiteY9" fmla="*/ 307870 h 3500851"/>
              <a:gd name="connsiteX10" fmla="*/ 1213461 w 7603883"/>
              <a:gd name="connsiteY10" fmla="*/ 396770 h 3500851"/>
              <a:gd name="connsiteX11" fmla="*/ 1397611 w 7603883"/>
              <a:gd name="connsiteY11" fmla="*/ 466620 h 3500851"/>
              <a:gd name="connsiteX12" fmla="*/ 1594461 w 7603883"/>
              <a:gd name="connsiteY12" fmla="*/ 460270 h 3500851"/>
              <a:gd name="connsiteX13" fmla="*/ 1721461 w 7603883"/>
              <a:gd name="connsiteY13" fmla="*/ 422170 h 3500851"/>
              <a:gd name="connsiteX14" fmla="*/ 1848461 w 7603883"/>
              <a:gd name="connsiteY14" fmla="*/ 492020 h 3500851"/>
              <a:gd name="connsiteX15" fmla="*/ 1873861 w 7603883"/>
              <a:gd name="connsiteY15" fmla="*/ 549170 h 3500851"/>
              <a:gd name="connsiteX16" fmla="*/ 1886561 w 7603883"/>
              <a:gd name="connsiteY16" fmla="*/ 606320 h 3500851"/>
              <a:gd name="connsiteX17" fmla="*/ 1994511 w 7603883"/>
              <a:gd name="connsiteY17" fmla="*/ 625370 h 3500851"/>
              <a:gd name="connsiteX18" fmla="*/ 2083411 w 7603883"/>
              <a:gd name="connsiteY18" fmla="*/ 606320 h 3500851"/>
              <a:gd name="connsiteX19" fmla="*/ 2235811 w 7603883"/>
              <a:gd name="connsiteY19" fmla="*/ 580920 h 3500851"/>
              <a:gd name="connsiteX20" fmla="*/ 2343761 w 7603883"/>
              <a:gd name="connsiteY20" fmla="*/ 599970 h 3500851"/>
              <a:gd name="connsiteX21" fmla="*/ 2483461 w 7603883"/>
              <a:gd name="connsiteY21" fmla="*/ 638070 h 3500851"/>
              <a:gd name="connsiteX22" fmla="*/ 2616811 w 7603883"/>
              <a:gd name="connsiteY22" fmla="*/ 682520 h 3500851"/>
              <a:gd name="connsiteX23" fmla="*/ 2845411 w 7603883"/>
              <a:gd name="connsiteY23" fmla="*/ 752370 h 3500851"/>
              <a:gd name="connsiteX24" fmla="*/ 2972411 w 7603883"/>
              <a:gd name="connsiteY24" fmla="*/ 828570 h 3500851"/>
              <a:gd name="connsiteX25" fmla="*/ 3099411 w 7603883"/>
              <a:gd name="connsiteY25" fmla="*/ 879370 h 3500851"/>
              <a:gd name="connsiteX26" fmla="*/ 3188311 w 7603883"/>
              <a:gd name="connsiteY26" fmla="*/ 892070 h 3500851"/>
              <a:gd name="connsiteX27" fmla="*/ 3251811 w 7603883"/>
              <a:gd name="connsiteY27" fmla="*/ 955570 h 3500851"/>
              <a:gd name="connsiteX28" fmla="*/ 3340711 w 7603883"/>
              <a:gd name="connsiteY28" fmla="*/ 974620 h 3500851"/>
              <a:gd name="connsiteX29" fmla="*/ 3429611 w 7603883"/>
              <a:gd name="connsiteY29" fmla="*/ 949220 h 3500851"/>
              <a:gd name="connsiteX30" fmla="*/ 3512161 w 7603883"/>
              <a:gd name="connsiteY30" fmla="*/ 1006370 h 3500851"/>
              <a:gd name="connsiteX31" fmla="*/ 3493111 w 7603883"/>
              <a:gd name="connsiteY31" fmla="*/ 1057170 h 3500851"/>
              <a:gd name="connsiteX32" fmla="*/ 3524861 w 7603883"/>
              <a:gd name="connsiteY32" fmla="*/ 1171470 h 3500851"/>
              <a:gd name="connsiteX33" fmla="*/ 3664561 w 7603883"/>
              <a:gd name="connsiteY33" fmla="*/ 1234970 h 3500851"/>
              <a:gd name="connsiteX34" fmla="*/ 3797911 w 7603883"/>
              <a:gd name="connsiteY34" fmla="*/ 1311170 h 3500851"/>
              <a:gd name="connsiteX35" fmla="*/ 3874111 w 7603883"/>
              <a:gd name="connsiteY35" fmla="*/ 1330220 h 3500851"/>
              <a:gd name="connsiteX36" fmla="*/ 3956661 w 7603883"/>
              <a:gd name="connsiteY36" fmla="*/ 1241320 h 3500851"/>
              <a:gd name="connsiteX37" fmla="*/ 3956661 w 7603883"/>
              <a:gd name="connsiteY37" fmla="*/ 1165120 h 3500851"/>
              <a:gd name="connsiteX38" fmla="*/ 4039211 w 7603883"/>
              <a:gd name="connsiteY38" fmla="*/ 1152420 h 3500851"/>
              <a:gd name="connsiteX39" fmla="*/ 4102711 w 7603883"/>
              <a:gd name="connsiteY39" fmla="*/ 1177820 h 3500851"/>
              <a:gd name="connsiteX40" fmla="*/ 4159861 w 7603883"/>
              <a:gd name="connsiteY40" fmla="*/ 1266720 h 3500851"/>
              <a:gd name="connsiteX41" fmla="*/ 4248761 w 7603883"/>
              <a:gd name="connsiteY41" fmla="*/ 1342920 h 3500851"/>
              <a:gd name="connsiteX42" fmla="*/ 4280511 w 7603883"/>
              <a:gd name="connsiteY42" fmla="*/ 1419120 h 3500851"/>
              <a:gd name="connsiteX43" fmla="*/ 4420211 w 7603883"/>
              <a:gd name="connsiteY43" fmla="*/ 1488970 h 3500851"/>
              <a:gd name="connsiteX44" fmla="*/ 4471011 w 7603883"/>
              <a:gd name="connsiteY44" fmla="*/ 1508020 h 3500851"/>
              <a:gd name="connsiteX45" fmla="*/ 4540861 w 7603883"/>
              <a:gd name="connsiteY45" fmla="*/ 1641370 h 3500851"/>
              <a:gd name="connsiteX46" fmla="*/ 4686911 w 7603883"/>
              <a:gd name="connsiteY46" fmla="*/ 1749320 h 3500851"/>
              <a:gd name="connsiteX47" fmla="*/ 4788511 w 7603883"/>
              <a:gd name="connsiteY47" fmla="*/ 1812820 h 3500851"/>
              <a:gd name="connsiteX48" fmla="*/ 4813911 w 7603883"/>
              <a:gd name="connsiteY48" fmla="*/ 1927120 h 3500851"/>
              <a:gd name="connsiteX49" fmla="*/ 4928211 w 7603883"/>
              <a:gd name="connsiteY49" fmla="*/ 2016020 h 3500851"/>
              <a:gd name="connsiteX50" fmla="*/ 5080611 w 7603883"/>
              <a:gd name="connsiteY50" fmla="*/ 2111270 h 3500851"/>
              <a:gd name="connsiteX51" fmla="*/ 5252061 w 7603883"/>
              <a:gd name="connsiteY51" fmla="*/ 2174770 h 3500851"/>
              <a:gd name="connsiteX52" fmla="*/ 5404461 w 7603883"/>
              <a:gd name="connsiteY52" fmla="*/ 2238270 h 3500851"/>
              <a:gd name="connsiteX53" fmla="*/ 5550511 w 7603883"/>
              <a:gd name="connsiteY53" fmla="*/ 2206520 h 3500851"/>
              <a:gd name="connsiteX54" fmla="*/ 5601311 w 7603883"/>
              <a:gd name="connsiteY54" fmla="*/ 2181120 h 3500851"/>
              <a:gd name="connsiteX55" fmla="*/ 5690211 w 7603883"/>
              <a:gd name="connsiteY55" fmla="*/ 2193820 h 3500851"/>
              <a:gd name="connsiteX56" fmla="*/ 5798161 w 7603883"/>
              <a:gd name="connsiteY56" fmla="*/ 2270020 h 3500851"/>
              <a:gd name="connsiteX57" fmla="*/ 5906111 w 7603883"/>
              <a:gd name="connsiteY57" fmla="*/ 2282720 h 3500851"/>
              <a:gd name="connsiteX58" fmla="*/ 6064861 w 7603883"/>
              <a:gd name="connsiteY58" fmla="*/ 2339870 h 3500851"/>
              <a:gd name="connsiteX59" fmla="*/ 6172811 w 7603883"/>
              <a:gd name="connsiteY59" fmla="*/ 2409720 h 3500851"/>
              <a:gd name="connsiteX60" fmla="*/ 6223611 w 7603883"/>
              <a:gd name="connsiteY60" fmla="*/ 2479570 h 3500851"/>
              <a:gd name="connsiteX61" fmla="*/ 6382361 w 7603883"/>
              <a:gd name="connsiteY61" fmla="*/ 2536720 h 3500851"/>
              <a:gd name="connsiteX62" fmla="*/ 6509361 w 7603883"/>
              <a:gd name="connsiteY62" fmla="*/ 2555770 h 3500851"/>
              <a:gd name="connsiteX63" fmla="*/ 6585561 w 7603883"/>
              <a:gd name="connsiteY63" fmla="*/ 2555770 h 3500851"/>
              <a:gd name="connsiteX64" fmla="*/ 6725261 w 7603883"/>
              <a:gd name="connsiteY64" fmla="*/ 2631970 h 3500851"/>
              <a:gd name="connsiteX65" fmla="*/ 6909411 w 7603883"/>
              <a:gd name="connsiteY65" fmla="*/ 2701820 h 3500851"/>
              <a:gd name="connsiteX66" fmla="*/ 7106261 w 7603883"/>
              <a:gd name="connsiteY66" fmla="*/ 2739920 h 3500851"/>
              <a:gd name="connsiteX67" fmla="*/ 7385661 w 7603883"/>
              <a:gd name="connsiteY67" fmla="*/ 2809770 h 3500851"/>
              <a:gd name="connsiteX68" fmla="*/ 7398361 w 7603883"/>
              <a:gd name="connsiteY68" fmla="*/ 2816120 h 3500851"/>
              <a:gd name="connsiteX69" fmla="*/ 7347630 w 7603883"/>
              <a:gd name="connsiteY69" fmla="*/ 3239982 h 3500851"/>
              <a:gd name="connsiteX70" fmla="*/ 7360330 w 7603883"/>
              <a:gd name="connsiteY70" fmla="*/ 3316182 h 3500851"/>
              <a:gd name="connsiteX71" fmla="*/ 5099730 w 7603883"/>
              <a:gd name="connsiteY71" fmla="*/ 3386032 h 3500851"/>
              <a:gd name="connsiteX72" fmla="*/ 2858111 w 7603883"/>
              <a:gd name="connsiteY72" fmla="*/ 3374920 h 3500851"/>
              <a:gd name="connsiteX73" fmla="*/ 611 w 7603883"/>
              <a:gd name="connsiteY73" fmla="*/ 3425720 h 3500851"/>
              <a:gd name="connsiteX74" fmla="*/ 611 w 7603883"/>
              <a:gd name="connsiteY74" fmla="*/ 66570 h 3500851"/>
              <a:gd name="connsiteX0" fmla="*/ 611 w 7398361"/>
              <a:gd name="connsiteY0" fmla="*/ 66570 h 3500851"/>
              <a:gd name="connsiteX1" fmla="*/ 83161 w 7398361"/>
              <a:gd name="connsiteY1" fmla="*/ 130070 h 3500851"/>
              <a:gd name="connsiteX2" fmla="*/ 203811 w 7398361"/>
              <a:gd name="connsiteY2" fmla="*/ 161820 h 3500851"/>
              <a:gd name="connsiteX3" fmla="*/ 280011 w 7398361"/>
              <a:gd name="connsiteY3" fmla="*/ 187220 h 3500851"/>
              <a:gd name="connsiteX4" fmla="*/ 381611 w 7398361"/>
              <a:gd name="connsiteY4" fmla="*/ 212620 h 3500851"/>
              <a:gd name="connsiteX5" fmla="*/ 489561 w 7398361"/>
              <a:gd name="connsiteY5" fmla="*/ 187220 h 3500851"/>
              <a:gd name="connsiteX6" fmla="*/ 616561 w 7398361"/>
              <a:gd name="connsiteY6" fmla="*/ 180870 h 3500851"/>
              <a:gd name="connsiteX7" fmla="*/ 749911 w 7398361"/>
              <a:gd name="connsiteY7" fmla="*/ 199920 h 3500851"/>
              <a:gd name="connsiteX8" fmla="*/ 794361 w 7398361"/>
              <a:gd name="connsiteY8" fmla="*/ 238020 h 3500851"/>
              <a:gd name="connsiteX9" fmla="*/ 1054711 w 7398361"/>
              <a:gd name="connsiteY9" fmla="*/ 307870 h 3500851"/>
              <a:gd name="connsiteX10" fmla="*/ 1213461 w 7398361"/>
              <a:gd name="connsiteY10" fmla="*/ 396770 h 3500851"/>
              <a:gd name="connsiteX11" fmla="*/ 1397611 w 7398361"/>
              <a:gd name="connsiteY11" fmla="*/ 466620 h 3500851"/>
              <a:gd name="connsiteX12" fmla="*/ 1594461 w 7398361"/>
              <a:gd name="connsiteY12" fmla="*/ 460270 h 3500851"/>
              <a:gd name="connsiteX13" fmla="*/ 1721461 w 7398361"/>
              <a:gd name="connsiteY13" fmla="*/ 422170 h 3500851"/>
              <a:gd name="connsiteX14" fmla="*/ 1848461 w 7398361"/>
              <a:gd name="connsiteY14" fmla="*/ 492020 h 3500851"/>
              <a:gd name="connsiteX15" fmla="*/ 1873861 w 7398361"/>
              <a:gd name="connsiteY15" fmla="*/ 549170 h 3500851"/>
              <a:gd name="connsiteX16" fmla="*/ 1886561 w 7398361"/>
              <a:gd name="connsiteY16" fmla="*/ 606320 h 3500851"/>
              <a:gd name="connsiteX17" fmla="*/ 1994511 w 7398361"/>
              <a:gd name="connsiteY17" fmla="*/ 625370 h 3500851"/>
              <a:gd name="connsiteX18" fmla="*/ 2083411 w 7398361"/>
              <a:gd name="connsiteY18" fmla="*/ 606320 h 3500851"/>
              <a:gd name="connsiteX19" fmla="*/ 2235811 w 7398361"/>
              <a:gd name="connsiteY19" fmla="*/ 580920 h 3500851"/>
              <a:gd name="connsiteX20" fmla="*/ 2343761 w 7398361"/>
              <a:gd name="connsiteY20" fmla="*/ 599970 h 3500851"/>
              <a:gd name="connsiteX21" fmla="*/ 2483461 w 7398361"/>
              <a:gd name="connsiteY21" fmla="*/ 638070 h 3500851"/>
              <a:gd name="connsiteX22" fmla="*/ 2616811 w 7398361"/>
              <a:gd name="connsiteY22" fmla="*/ 682520 h 3500851"/>
              <a:gd name="connsiteX23" fmla="*/ 2845411 w 7398361"/>
              <a:gd name="connsiteY23" fmla="*/ 752370 h 3500851"/>
              <a:gd name="connsiteX24" fmla="*/ 2972411 w 7398361"/>
              <a:gd name="connsiteY24" fmla="*/ 828570 h 3500851"/>
              <a:gd name="connsiteX25" fmla="*/ 3099411 w 7398361"/>
              <a:gd name="connsiteY25" fmla="*/ 879370 h 3500851"/>
              <a:gd name="connsiteX26" fmla="*/ 3188311 w 7398361"/>
              <a:gd name="connsiteY26" fmla="*/ 892070 h 3500851"/>
              <a:gd name="connsiteX27" fmla="*/ 3251811 w 7398361"/>
              <a:gd name="connsiteY27" fmla="*/ 955570 h 3500851"/>
              <a:gd name="connsiteX28" fmla="*/ 3340711 w 7398361"/>
              <a:gd name="connsiteY28" fmla="*/ 974620 h 3500851"/>
              <a:gd name="connsiteX29" fmla="*/ 3429611 w 7398361"/>
              <a:gd name="connsiteY29" fmla="*/ 949220 h 3500851"/>
              <a:gd name="connsiteX30" fmla="*/ 3512161 w 7398361"/>
              <a:gd name="connsiteY30" fmla="*/ 1006370 h 3500851"/>
              <a:gd name="connsiteX31" fmla="*/ 3493111 w 7398361"/>
              <a:gd name="connsiteY31" fmla="*/ 1057170 h 3500851"/>
              <a:gd name="connsiteX32" fmla="*/ 3524861 w 7398361"/>
              <a:gd name="connsiteY32" fmla="*/ 1171470 h 3500851"/>
              <a:gd name="connsiteX33" fmla="*/ 3664561 w 7398361"/>
              <a:gd name="connsiteY33" fmla="*/ 1234970 h 3500851"/>
              <a:gd name="connsiteX34" fmla="*/ 3797911 w 7398361"/>
              <a:gd name="connsiteY34" fmla="*/ 1311170 h 3500851"/>
              <a:gd name="connsiteX35" fmla="*/ 3874111 w 7398361"/>
              <a:gd name="connsiteY35" fmla="*/ 1330220 h 3500851"/>
              <a:gd name="connsiteX36" fmla="*/ 3956661 w 7398361"/>
              <a:gd name="connsiteY36" fmla="*/ 1241320 h 3500851"/>
              <a:gd name="connsiteX37" fmla="*/ 3956661 w 7398361"/>
              <a:gd name="connsiteY37" fmla="*/ 1165120 h 3500851"/>
              <a:gd name="connsiteX38" fmla="*/ 4039211 w 7398361"/>
              <a:gd name="connsiteY38" fmla="*/ 1152420 h 3500851"/>
              <a:gd name="connsiteX39" fmla="*/ 4102711 w 7398361"/>
              <a:gd name="connsiteY39" fmla="*/ 1177820 h 3500851"/>
              <a:gd name="connsiteX40" fmla="*/ 4159861 w 7398361"/>
              <a:gd name="connsiteY40" fmla="*/ 1266720 h 3500851"/>
              <a:gd name="connsiteX41" fmla="*/ 4248761 w 7398361"/>
              <a:gd name="connsiteY41" fmla="*/ 1342920 h 3500851"/>
              <a:gd name="connsiteX42" fmla="*/ 4280511 w 7398361"/>
              <a:gd name="connsiteY42" fmla="*/ 1419120 h 3500851"/>
              <a:gd name="connsiteX43" fmla="*/ 4420211 w 7398361"/>
              <a:gd name="connsiteY43" fmla="*/ 1488970 h 3500851"/>
              <a:gd name="connsiteX44" fmla="*/ 4471011 w 7398361"/>
              <a:gd name="connsiteY44" fmla="*/ 1508020 h 3500851"/>
              <a:gd name="connsiteX45" fmla="*/ 4540861 w 7398361"/>
              <a:gd name="connsiteY45" fmla="*/ 1641370 h 3500851"/>
              <a:gd name="connsiteX46" fmla="*/ 4686911 w 7398361"/>
              <a:gd name="connsiteY46" fmla="*/ 1749320 h 3500851"/>
              <a:gd name="connsiteX47" fmla="*/ 4788511 w 7398361"/>
              <a:gd name="connsiteY47" fmla="*/ 1812820 h 3500851"/>
              <a:gd name="connsiteX48" fmla="*/ 4813911 w 7398361"/>
              <a:gd name="connsiteY48" fmla="*/ 1927120 h 3500851"/>
              <a:gd name="connsiteX49" fmla="*/ 4928211 w 7398361"/>
              <a:gd name="connsiteY49" fmla="*/ 2016020 h 3500851"/>
              <a:gd name="connsiteX50" fmla="*/ 5080611 w 7398361"/>
              <a:gd name="connsiteY50" fmla="*/ 2111270 h 3500851"/>
              <a:gd name="connsiteX51" fmla="*/ 5252061 w 7398361"/>
              <a:gd name="connsiteY51" fmla="*/ 2174770 h 3500851"/>
              <a:gd name="connsiteX52" fmla="*/ 5404461 w 7398361"/>
              <a:gd name="connsiteY52" fmla="*/ 2238270 h 3500851"/>
              <a:gd name="connsiteX53" fmla="*/ 5550511 w 7398361"/>
              <a:gd name="connsiteY53" fmla="*/ 2206520 h 3500851"/>
              <a:gd name="connsiteX54" fmla="*/ 5601311 w 7398361"/>
              <a:gd name="connsiteY54" fmla="*/ 2181120 h 3500851"/>
              <a:gd name="connsiteX55" fmla="*/ 5690211 w 7398361"/>
              <a:gd name="connsiteY55" fmla="*/ 2193820 h 3500851"/>
              <a:gd name="connsiteX56" fmla="*/ 5798161 w 7398361"/>
              <a:gd name="connsiteY56" fmla="*/ 2270020 h 3500851"/>
              <a:gd name="connsiteX57" fmla="*/ 5906111 w 7398361"/>
              <a:gd name="connsiteY57" fmla="*/ 2282720 h 3500851"/>
              <a:gd name="connsiteX58" fmla="*/ 6064861 w 7398361"/>
              <a:gd name="connsiteY58" fmla="*/ 2339870 h 3500851"/>
              <a:gd name="connsiteX59" fmla="*/ 6172811 w 7398361"/>
              <a:gd name="connsiteY59" fmla="*/ 2409720 h 3500851"/>
              <a:gd name="connsiteX60" fmla="*/ 6223611 w 7398361"/>
              <a:gd name="connsiteY60" fmla="*/ 2479570 h 3500851"/>
              <a:gd name="connsiteX61" fmla="*/ 6382361 w 7398361"/>
              <a:gd name="connsiteY61" fmla="*/ 2536720 h 3500851"/>
              <a:gd name="connsiteX62" fmla="*/ 6509361 w 7398361"/>
              <a:gd name="connsiteY62" fmla="*/ 2555770 h 3500851"/>
              <a:gd name="connsiteX63" fmla="*/ 6585561 w 7398361"/>
              <a:gd name="connsiteY63" fmla="*/ 2555770 h 3500851"/>
              <a:gd name="connsiteX64" fmla="*/ 6725261 w 7398361"/>
              <a:gd name="connsiteY64" fmla="*/ 2631970 h 3500851"/>
              <a:gd name="connsiteX65" fmla="*/ 6909411 w 7398361"/>
              <a:gd name="connsiteY65" fmla="*/ 2701820 h 3500851"/>
              <a:gd name="connsiteX66" fmla="*/ 7106261 w 7398361"/>
              <a:gd name="connsiteY66" fmla="*/ 2739920 h 3500851"/>
              <a:gd name="connsiteX67" fmla="*/ 7385661 w 7398361"/>
              <a:gd name="connsiteY67" fmla="*/ 2809770 h 3500851"/>
              <a:gd name="connsiteX68" fmla="*/ 7398361 w 7398361"/>
              <a:gd name="connsiteY68" fmla="*/ 2816120 h 3500851"/>
              <a:gd name="connsiteX69" fmla="*/ 7347630 w 7398361"/>
              <a:gd name="connsiteY69" fmla="*/ 3239982 h 3500851"/>
              <a:gd name="connsiteX70" fmla="*/ 5099730 w 7398361"/>
              <a:gd name="connsiteY70" fmla="*/ 3386032 h 3500851"/>
              <a:gd name="connsiteX71" fmla="*/ 2858111 w 7398361"/>
              <a:gd name="connsiteY71" fmla="*/ 3374920 h 3500851"/>
              <a:gd name="connsiteX72" fmla="*/ 611 w 7398361"/>
              <a:gd name="connsiteY72" fmla="*/ 3425720 h 3500851"/>
              <a:gd name="connsiteX73" fmla="*/ 611 w 7398361"/>
              <a:gd name="connsiteY73" fmla="*/ 66570 h 3500851"/>
              <a:gd name="connsiteX0" fmla="*/ 611 w 7411930"/>
              <a:gd name="connsiteY0" fmla="*/ 66570 h 3500851"/>
              <a:gd name="connsiteX1" fmla="*/ 83161 w 7411930"/>
              <a:gd name="connsiteY1" fmla="*/ 130070 h 3500851"/>
              <a:gd name="connsiteX2" fmla="*/ 203811 w 7411930"/>
              <a:gd name="connsiteY2" fmla="*/ 161820 h 3500851"/>
              <a:gd name="connsiteX3" fmla="*/ 280011 w 7411930"/>
              <a:gd name="connsiteY3" fmla="*/ 187220 h 3500851"/>
              <a:gd name="connsiteX4" fmla="*/ 381611 w 7411930"/>
              <a:gd name="connsiteY4" fmla="*/ 212620 h 3500851"/>
              <a:gd name="connsiteX5" fmla="*/ 489561 w 7411930"/>
              <a:gd name="connsiteY5" fmla="*/ 187220 h 3500851"/>
              <a:gd name="connsiteX6" fmla="*/ 616561 w 7411930"/>
              <a:gd name="connsiteY6" fmla="*/ 180870 h 3500851"/>
              <a:gd name="connsiteX7" fmla="*/ 749911 w 7411930"/>
              <a:gd name="connsiteY7" fmla="*/ 199920 h 3500851"/>
              <a:gd name="connsiteX8" fmla="*/ 794361 w 7411930"/>
              <a:gd name="connsiteY8" fmla="*/ 238020 h 3500851"/>
              <a:gd name="connsiteX9" fmla="*/ 1054711 w 7411930"/>
              <a:gd name="connsiteY9" fmla="*/ 307870 h 3500851"/>
              <a:gd name="connsiteX10" fmla="*/ 1213461 w 7411930"/>
              <a:gd name="connsiteY10" fmla="*/ 396770 h 3500851"/>
              <a:gd name="connsiteX11" fmla="*/ 1397611 w 7411930"/>
              <a:gd name="connsiteY11" fmla="*/ 466620 h 3500851"/>
              <a:gd name="connsiteX12" fmla="*/ 1594461 w 7411930"/>
              <a:gd name="connsiteY12" fmla="*/ 460270 h 3500851"/>
              <a:gd name="connsiteX13" fmla="*/ 1721461 w 7411930"/>
              <a:gd name="connsiteY13" fmla="*/ 422170 h 3500851"/>
              <a:gd name="connsiteX14" fmla="*/ 1848461 w 7411930"/>
              <a:gd name="connsiteY14" fmla="*/ 492020 h 3500851"/>
              <a:gd name="connsiteX15" fmla="*/ 1873861 w 7411930"/>
              <a:gd name="connsiteY15" fmla="*/ 549170 h 3500851"/>
              <a:gd name="connsiteX16" fmla="*/ 1886561 w 7411930"/>
              <a:gd name="connsiteY16" fmla="*/ 606320 h 3500851"/>
              <a:gd name="connsiteX17" fmla="*/ 1994511 w 7411930"/>
              <a:gd name="connsiteY17" fmla="*/ 625370 h 3500851"/>
              <a:gd name="connsiteX18" fmla="*/ 2083411 w 7411930"/>
              <a:gd name="connsiteY18" fmla="*/ 606320 h 3500851"/>
              <a:gd name="connsiteX19" fmla="*/ 2235811 w 7411930"/>
              <a:gd name="connsiteY19" fmla="*/ 580920 h 3500851"/>
              <a:gd name="connsiteX20" fmla="*/ 2343761 w 7411930"/>
              <a:gd name="connsiteY20" fmla="*/ 599970 h 3500851"/>
              <a:gd name="connsiteX21" fmla="*/ 2483461 w 7411930"/>
              <a:gd name="connsiteY21" fmla="*/ 638070 h 3500851"/>
              <a:gd name="connsiteX22" fmla="*/ 2616811 w 7411930"/>
              <a:gd name="connsiteY22" fmla="*/ 682520 h 3500851"/>
              <a:gd name="connsiteX23" fmla="*/ 2845411 w 7411930"/>
              <a:gd name="connsiteY23" fmla="*/ 752370 h 3500851"/>
              <a:gd name="connsiteX24" fmla="*/ 2972411 w 7411930"/>
              <a:gd name="connsiteY24" fmla="*/ 828570 h 3500851"/>
              <a:gd name="connsiteX25" fmla="*/ 3099411 w 7411930"/>
              <a:gd name="connsiteY25" fmla="*/ 879370 h 3500851"/>
              <a:gd name="connsiteX26" fmla="*/ 3188311 w 7411930"/>
              <a:gd name="connsiteY26" fmla="*/ 892070 h 3500851"/>
              <a:gd name="connsiteX27" fmla="*/ 3251811 w 7411930"/>
              <a:gd name="connsiteY27" fmla="*/ 955570 h 3500851"/>
              <a:gd name="connsiteX28" fmla="*/ 3340711 w 7411930"/>
              <a:gd name="connsiteY28" fmla="*/ 974620 h 3500851"/>
              <a:gd name="connsiteX29" fmla="*/ 3429611 w 7411930"/>
              <a:gd name="connsiteY29" fmla="*/ 949220 h 3500851"/>
              <a:gd name="connsiteX30" fmla="*/ 3512161 w 7411930"/>
              <a:gd name="connsiteY30" fmla="*/ 1006370 h 3500851"/>
              <a:gd name="connsiteX31" fmla="*/ 3493111 w 7411930"/>
              <a:gd name="connsiteY31" fmla="*/ 1057170 h 3500851"/>
              <a:gd name="connsiteX32" fmla="*/ 3524861 w 7411930"/>
              <a:gd name="connsiteY32" fmla="*/ 1171470 h 3500851"/>
              <a:gd name="connsiteX33" fmla="*/ 3664561 w 7411930"/>
              <a:gd name="connsiteY33" fmla="*/ 1234970 h 3500851"/>
              <a:gd name="connsiteX34" fmla="*/ 3797911 w 7411930"/>
              <a:gd name="connsiteY34" fmla="*/ 1311170 h 3500851"/>
              <a:gd name="connsiteX35" fmla="*/ 3874111 w 7411930"/>
              <a:gd name="connsiteY35" fmla="*/ 1330220 h 3500851"/>
              <a:gd name="connsiteX36" fmla="*/ 3956661 w 7411930"/>
              <a:gd name="connsiteY36" fmla="*/ 1241320 h 3500851"/>
              <a:gd name="connsiteX37" fmla="*/ 3956661 w 7411930"/>
              <a:gd name="connsiteY37" fmla="*/ 1165120 h 3500851"/>
              <a:gd name="connsiteX38" fmla="*/ 4039211 w 7411930"/>
              <a:gd name="connsiteY38" fmla="*/ 1152420 h 3500851"/>
              <a:gd name="connsiteX39" fmla="*/ 4102711 w 7411930"/>
              <a:gd name="connsiteY39" fmla="*/ 1177820 h 3500851"/>
              <a:gd name="connsiteX40" fmla="*/ 4159861 w 7411930"/>
              <a:gd name="connsiteY40" fmla="*/ 1266720 h 3500851"/>
              <a:gd name="connsiteX41" fmla="*/ 4248761 w 7411930"/>
              <a:gd name="connsiteY41" fmla="*/ 1342920 h 3500851"/>
              <a:gd name="connsiteX42" fmla="*/ 4280511 w 7411930"/>
              <a:gd name="connsiteY42" fmla="*/ 1419120 h 3500851"/>
              <a:gd name="connsiteX43" fmla="*/ 4420211 w 7411930"/>
              <a:gd name="connsiteY43" fmla="*/ 1488970 h 3500851"/>
              <a:gd name="connsiteX44" fmla="*/ 4471011 w 7411930"/>
              <a:gd name="connsiteY44" fmla="*/ 1508020 h 3500851"/>
              <a:gd name="connsiteX45" fmla="*/ 4540861 w 7411930"/>
              <a:gd name="connsiteY45" fmla="*/ 1641370 h 3500851"/>
              <a:gd name="connsiteX46" fmla="*/ 4686911 w 7411930"/>
              <a:gd name="connsiteY46" fmla="*/ 1749320 h 3500851"/>
              <a:gd name="connsiteX47" fmla="*/ 4788511 w 7411930"/>
              <a:gd name="connsiteY47" fmla="*/ 1812820 h 3500851"/>
              <a:gd name="connsiteX48" fmla="*/ 4813911 w 7411930"/>
              <a:gd name="connsiteY48" fmla="*/ 1927120 h 3500851"/>
              <a:gd name="connsiteX49" fmla="*/ 4928211 w 7411930"/>
              <a:gd name="connsiteY49" fmla="*/ 2016020 h 3500851"/>
              <a:gd name="connsiteX50" fmla="*/ 5080611 w 7411930"/>
              <a:gd name="connsiteY50" fmla="*/ 2111270 h 3500851"/>
              <a:gd name="connsiteX51" fmla="*/ 5252061 w 7411930"/>
              <a:gd name="connsiteY51" fmla="*/ 2174770 h 3500851"/>
              <a:gd name="connsiteX52" fmla="*/ 5404461 w 7411930"/>
              <a:gd name="connsiteY52" fmla="*/ 2238270 h 3500851"/>
              <a:gd name="connsiteX53" fmla="*/ 5550511 w 7411930"/>
              <a:gd name="connsiteY53" fmla="*/ 2206520 h 3500851"/>
              <a:gd name="connsiteX54" fmla="*/ 5601311 w 7411930"/>
              <a:gd name="connsiteY54" fmla="*/ 2181120 h 3500851"/>
              <a:gd name="connsiteX55" fmla="*/ 5690211 w 7411930"/>
              <a:gd name="connsiteY55" fmla="*/ 2193820 h 3500851"/>
              <a:gd name="connsiteX56" fmla="*/ 5798161 w 7411930"/>
              <a:gd name="connsiteY56" fmla="*/ 2270020 h 3500851"/>
              <a:gd name="connsiteX57" fmla="*/ 5906111 w 7411930"/>
              <a:gd name="connsiteY57" fmla="*/ 2282720 h 3500851"/>
              <a:gd name="connsiteX58" fmla="*/ 6064861 w 7411930"/>
              <a:gd name="connsiteY58" fmla="*/ 2339870 h 3500851"/>
              <a:gd name="connsiteX59" fmla="*/ 6172811 w 7411930"/>
              <a:gd name="connsiteY59" fmla="*/ 2409720 h 3500851"/>
              <a:gd name="connsiteX60" fmla="*/ 6223611 w 7411930"/>
              <a:gd name="connsiteY60" fmla="*/ 2479570 h 3500851"/>
              <a:gd name="connsiteX61" fmla="*/ 6382361 w 7411930"/>
              <a:gd name="connsiteY61" fmla="*/ 2536720 h 3500851"/>
              <a:gd name="connsiteX62" fmla="*/ 6509361 w 7411930"/>
              <a:gd name="connsiteY62" fmla="*/ 2555770 h 3500851"/>
              <a:gd name="connsiteX63" fmla="*/ 6585561 w 7411930"/>
              <a:gd name="connsiteY63" fmla="*/ 2555770 h 3500851"/>
              <a:gd name="connsiteX64" fmla="*/ 6725261 w 7411930"/>
              <a:gd name="connsiteY64" fmla="*/ 2631970 h 3500851"/>
              <a:gd name="connsiteX65" fmla="*/ 6909411 w 7411930"/>
              <a:gd name="connsiteY65" fmla="*/ 2701820 h 3500851"/>
              <a:gd name="connsiteX66" fmla="*/ 7106261 w 7411930"/>
              <a:gd name="connsiteY66" fmla="*/ 2739920 h 3500851"/>
              <a:gd name="connsiteX67" fmla="*/ 7385661 w 7411930"/>
              <a:gd name="connsiteY67" fmla="*/ 2809770 h 3500851"/>
              <a:gd name="connsiteX68" fmla="*/ 7398361 w 7411930"/>
              <a:gd name="connsiteY68" fmla="*/ 2816120 h 3500851"/>
              <a:gd name="connsiteX69" fmla="*/ 7385730 w 7411930"/>
              <a:gd name="connsiteY69" fmla="*/ 3347932 h 3500851"/>
              <a:gd name="connsiteX70" fmla="*/ 5099730 w 7411930"/>
              <a:gd name="connsiteY70" fmla="*/ 3386032 h 3500851"/>
              <a:gd name="connsiteX71" fmla="*/ 2858111 w 7411930"/>
              <a:gd name="connsiteY71" fmla="*/ 3374920 h 3500851"/>
              <a:gd name="connsiteX72" fmla="*/ 611 w 7411930"/>
              <a:gd name="connsiteY72" fmla="*/ 3425720 h 3500851"/>
              <a:gd name="connsiteX73" fmla="*/ 611 w 7411930"/>
              <a:gd name="connsiteY73" fmla="*/ 66570 h 3500851"/>
              <a:gd name="connsiteX0" fmla="*/ 611 w 7398361"/>
              <a:gd name="connsiteY0" fmla="*/ 66570 h 3500851"/>
              <a:gd name="connsiteX1" fmla="*/ 83161 w 7398361"/>
              <a:gd name="connsiteY1" fmla="*/ 130070 h 3500851"/>
              <a:gd name="connsiteX2" fmla="*/ 203811 w 7398361"/>
              <a:gd name="connsiteY2" fmla="*/ 161820 h 3500851"/>
              <a:gd name="connsiteX3" fmla="*/ 280011 w 7398361"/>
              <a:gd name="connsiteY3" fmla="*/ 187220 h 3500851"/>
              <a:gd name="connsiteX4" fmla="*/ 381611 w 7398361"/>
              <a:gd name="connsiteY4" fmla="*/ 212620 h 3500851"/>
              <a:gd name="connsiteX5" fmla="*/ 489561 w 7398361"/>
              <a:gd name="connsiteY5" fmla="*/ 187220 h 3500851"/>
              <a:gd name="connsiteX6" fmla="*/ 616561 w 7398361"/>
              <a:gd name="connsiteY6" fmla="*/ 180870 h 3500851"/>
              <a:gd name="connsiteX7" fmla="*/ 749911 w 7398361"/>
              <a:gd name="connsiteY7" fmla="*/ 199920 h 3500851"/>
              <a:gd name="connsiteX8" fmla="*/ 794361 w 7398361"/>
              <a:gd name="connsiteY8" fmla="*/ 238020 h 3500851"/>
              <a:gd name="connsiteX9" fmla="*/ 1054711 w 7398361"/>
              <a:gd name="connsiteY9" fmla="*/ 307870 h 3500851"/>
              <a:gd name="connsiteX10" fmla="*/ 1213461 w 7398361"/>
              <a:gd name="connsiteY10" fmla="*/ 396770 h 3500851"/>
              <a:gd name="connsiteX11" fmla="*/ 1397611 w 7398361"/>
              <a:gd name="connsiteY11" fmla="*/ 466620 h 3500851"/>
              <a:gd name="connsiteX12" fmla="*/ 1594461 w 7398361"/>
              <a:gd name="connsiteY12" fmla="*/ 460270 h 3500851"/>
              <a:gd name="connsiteX13" fmla="*/ 1721461 w 7398361"/>
              <a:gd name="connsiteY13" fmla="*/ 422170 h 3500851"/>
              <a:gd name="connsiteX14" fmla="*/ 1848461 w 7398361"/>
              <a:gd name="connsiteY14" fmla="*/ 492020 h 3500851"/>
              <a:gd name="connsiteX15" fmla="*/ 1873861 w 7398361"/>
              <a:gd name="connsiteY15" fmla="*/ 549170 h 3500851"/>
              <a:gd name="connsiteX16" fmla="*/ 1886561 w 7398361"/>
              <a:gd name="connsiteY16" fmla="*/ 606320 h 3500851"/>
              <a:gd name="connsiteX17" fmla="*/ 1994511 w 7398361"/>
              <a:gd name="connsiteY17" fmla="*/ 625370 h 3500851"/>
              <a:gd name="connsiteX18" fmla="*/ 2083411 w 7398361"/>
              <a:gd name="connsiteY18" fmla="*/ 606320 h 3500851"/>
              <a:gd name="connsiteX19" fmla="*/ 2235811 w 7398361"/>
              <a:gd name="connsiteY19" fmla="*/ 580920 h 3500851"/>
              <a:gd name="connsiteX20" fmla="*/ 2343761 w 7398361"/>
              <a:gd name="connsiteY20" fmla="*/ 599970 h 3500851"/>
              <a:gd name="connsiteX21" fmla="*/ 2483461 w 7398361"/>
              <a:gd name="connsiteY21" fmla="*/ 638070 h 3500851"/>
              <a:gd name="connsiteX22" fmla="*/ 2616811 w 7398361"/>
              <a:gd name="connsiteY22" fmla="*/ 682520 h 3500851"/>
              <a:gd name="connsiteX23" fmla="*/ 2845411 w 7398361"/>
              <a:gd name="connsiteY23" fmla="*/ 752370 h 3500851"/>
              <a:gd name="connsiteX24" fmla="*/ 2972411 w 7398361"/>
              <a:gd name="connsiteY24" fmla="*/ 828570 h 3500851"/>
              <a:gd name="connsiteX25" fmla="*/ 3099411 w 7398361"/>
              <a:gd name="connsiteY25" fmla="*/ 879370 h 3500851"/>
              <a:gd name="connsiteX26" fmla="*/ 3188311 w 7398361"/>
              <a:gd name="connsiteY26" fmla="*/ 892070 h 3500851"/>
              <a:gd name="connsiteX27" fmla="*/ 3251811 w 7398361"/>
              <a:gd name="connsiteY27" fmla="*/ 955570 h 3500851"/>
              <a:gd name="connsiteX28" fmla="*/ 3340711 w 7398361"/>
              <a:gd name="connsiteY28" fmla="*/ 974620 h 3500851"/>
              <a:gd name="connsiteX29" fmla="*/ 3429611 w 7398361"/>
              <a:gd name="connsiteY29" fmla="*/ 949220 h 3500851"/>
              <a:gd name="connsiteX30" fmla="*/ 3512161 w 7398361"/>
              <a:gd name="connsiteY30" fmla="*/ 1006370 h 3500851"/>
              <a:gd name="connsiteX31" fmla="*/ 3493111 w 7398361"/>
              <a:gd name="connsiteY31" fmla="*/ 1057170 h 3500851"/>
              <a:gd name="connsiteX32" fmla="*/ 3524861 w 7398361"/>
              <a:gd name="connsiteY32" fmla="*/ 1171470 h 3500851"/>
              <a:gd name="connsiteX33" fmla="*/ 3664561 w 7398361"/>
              <a:gd name="connsiteY33" fmla="*/ 1234970 h 3500851"/>
              <a:gd name="connsiteX34" fmla="*/ 3797911 w 7398361"/>
              <a:gd name="connsiteY34" fmla="*/ 1311170 h 3500851"/>
              <a:gd name="connsiteX35" fmla="*/ 3874111 w 7398361"/>
              <a:gd name="connsiteY35" fmla="*/ 1330220 h 3500851"/>
              <a:gd name="connsiteX36" fmla="*/ 3956661 w 7398361"/>
              <a:gd name="connsiteY36" fmla="*/ 1241320 h 3500851"/>
              <a:gd name="connsiteX37" fmla="*/ 3956661 w 7398361"/>
              <a:gd name="connsiteY37" fmla="*/ 1165120 h 3500851"/>
              <a:gd name="connsiteX38" fmla="*/ 4039211 w 7398361"/>
              <a:gd name="connsiteY38" fmla="*/ 1152420 h 3500851"/>
              <a:gd name="connsiteX39" fmla="*/ 4102711 w 7398361"/>
              <a:gd name="connsiteY39" fmla="*/ 1177820 h 3500851"/>
              <a:gd name="connsiteX40" fmla="*/ 4159861 w 7398361"/>
              <a:gd name="connsiteY40" fmla="*/ 1266720 h 3500851"/>
              <a:gd name="connsiteX41" fmla="*/ 4248761 w 7398361"/>
              <a:gd name="connsiteY41" fmla="*/ 1342920 h 3500851"/>
              <a:gd name="connsiteX42" fmla="*/ 4280511 w 7398361"/>
              <a:gd name="connsiteY42" fmla="*/ 1419120 h 3500851"/>
              <a:gd name="connsiteX43" fmla="*/ 4420211 w 7398361"/>
              <a:gd name="connsiteY43" fmla="*/ 1488970 h 3500851"/>
              <a:gd name="connsiteX44" fmla="*/ 4471011 w 7398361"/>
              <a:gd name="connsiteY44" fmla="*/ 1508020 h 3500851"/>
              <a:gd name="connsiteX45" fmla="*/ 4540861 w 7398361"/>
              <a:gd name="connsiteY45" fmla="*/ 1641370 h 3500851"/>
              <a:gd name="connsiteX46" fmla="*/ 4686911 w 7398361"/>
              <a:gd name="connsiteY46" fmla="*/ 1749320 h 3500851"/>
              <a:gd name="connsiteX47" fmla="*/ 4788511 w 7398361"/>
              <a:gd name="connsiteY47" fmla="*/ 1812820 h 3500851"/>
              <a:gd name="connsiteX48" fmla="*/ 4813911 w 7398361"/>
              <a:gd name="connsiteY48" fmla="*/ 1927120 h 3500851"/>
              <a:gd name="connsiteX49" fmla="*/ 4928211 w 7398361"/>
              <a:gd name="connsiteY49" fmla="*/ 2016020 h 3500851"/>
              <a:gd name="connsiteX50" fmla="*/ 5080611 w 7398361"/>
              <a:gd name="connsiteY50" fmla="*/ 2111270 h 3500851"/>
              <a:gd name="connsiteX51" fmla="*/ 5252061 w 7398361"/>
              <a:gd name="connsiteY51" fmla="*/ 2174770 h 3500851"/>
              <a:gd name="connsiteX52" fmla="*/ 5404461 w 7398361"/>
              <a:gd name="connsiteY52" fmla="*/ 2238270 h 3500851"/>
              <a:gd name="connsiteX53" fmla="*/ 5550511 w 7398361"/>
              <a:gd name="connsiteY53" fmla="*/ 2206520 h 3500851"/>
              <a:gd name="connsiteX54" fmla="*/ 5601311 w 7398361"/>
              <a:gd name="connsiteY54" fmla="*/ 2181120 h 3500851"/>
              <a:gd name="connsiteX55" fmla="*/ 5690211 w 7398361"/>
              <a:gd name="connsiteY55" fmla="*/ 2193820 h 3500851"/>
              <a:gd name="connsiteX56" fmla="*/ 5798161 w 7398361"/>
              <a:gd name="connsiteY56" fmla="*/ 2270020 h 3500851"/>
              <a:gd name="connsiteX57" fmla="*/ 5906111 w 7398361"/>
              <a:gd name="connsiteY57" fmla="*/ 2282720 h 3500851"/>
              <a:gd name="connsiteX58" fmla="*/ 6064861 w 7398361"/>
              <a:gd name="connsiteY58" fmla="*/ 2339870 h 3500851"/>
              <a:gd name="connsiteX59" fmla="*/ 6172811 w 7398361"/>
              <a:gd name="connsiteY59" fmla="*/ 2409720 h 3500851"/>
              <a:gd name="connsiteX60" fmla="*/ 6223611 w 7398361"/>
              <a:gd name="connsiteY60" fmla="*/ 2479570 h 3500851"/>
              <a:gd name="connsiteX61" fmla="*/ 6382361 w 7398361"/>
              <a:gd name="connsiteY61" fmla="*/ 2536720 h 3500851"/>
              <a:gd name="connsiteX62" fmla="*/ 6509361 w 7398361"/>
              <a:gd name="connsiteY62" fmla="*/ 2555770 h 3500851"/>
              <a:gd name="connsiteX63" fmla="*/ 6585561 w 7398361"/>
              <a:gd name="connsiteY63" fmla="*/ 2555770 h 3500851"/>
              <a:gd name="connsiteX64" fmla="*/ 6725261 w 7398361"/>
              <a:gd name="connsiteY64" fmla="*/ 2631970 h 3500851"/>
              <a:gd name="connsiteX65" fmla="*/ 6909411 w 7398361"/>
              <a:gd name="connsiteY65" fmla="*/ 2701820 h 3500851"/>
              <a:gd name="connsiteX66" fmla="*/ 7106261 w 7398361"/>
              <a:gd name="connsiteY66" fmla="*/ 2739920 h 3500851"/>
              <a:gd name="connsiteX67" fmla="*/ 7385661 w 7398361"/>
              <a:gd name="connsiteY67" fmla="*/ 2809770 h 3500851"/>
              <a:gd name="connsiteX68" fmla="*/ 7398361 w 7398361"/>
              <a:gd name="connsiteY68" fmla="*/ 2816120 h 3500851"/>
              <a:gd name="connsiteX69" fmla="*/ 7385730 w 7398361"/>
              <a:gd name="connsiteY69" fmla="*/ 3347932 h 3500851"/>
              <a:gd name="connsiteX70" fmla="*/ 5099730 w 7398361"/>
              <a:gd name="connsiteY70" fmla="*/ 3386032 h 3500851"/>
              <a:gd name="connsiteX71" fmla="*/ 2858111 w 7398361"/>
              <a:gd name="connsiteY71" fmla="*/ 3374920 h 3500851"/>
              <a:gd name="connsiteX72" fmla="*/ 611 w 7398361"/>
              <a:gd name="connsiteY72" fmla="*/ 3425720 h 3500851"/>
              <a:gd name="connsiteX73" fmla="*/ 611 w 7398361"/>
              <a:gd name="connsiteY73" fmla="*/ 66570 h 3500851"/>
              <a:gd name="connsiteX0" fmla="*/ 611 w 7398361"/>
              <a:gd name="connsiteY0" fmla="*/ 66570 h 3500851"/>
              <a:gd name="connsiteX1" fmla="*/ 83161 w 7398361"/>
              <a:gd name="connsiteY1" fmla="*/ 130070 h 3500851"/>
              <a:gd name="connsiteX2" fmla="*/ 203811 w 7398361"/>
              <a:gd name="connsiteY2" fmla="*/ 161820 h 3500851"/>
              <a:gd name="connsiteX3" fmla="*/ 280011 w 7398361"/>
              <a:gd name="connsiteY3" fmla="*/ 187220 h 3500851"/>
              <a:gd name="connsiteX4" fmla="*/ 381611 w 7398361"/>
              <a:gd name="connsiteY4" fmla="*/ 212620 h 3500851"/>
              <a:gd name="connsiteX5" fmla="*/ 489561 w 7398361"/>
              <a:gd name="connsiteY5" fmla="*/ 187220 h 3500851"/>
              <a:gd name="connsiteX6" fmla="*/ 616561 w 7398361"/>
              <a:gd name="connsiteY6" fmla="*/ 180870 h 3500851"/>
              <a:gd name="connsiteX7" fmla="*/ 749911 w 7398361"/>
              <a:gd name="connsiteY7" fmla="*/ 199920 h 3500851"/>
              <a:gd name="connsiteX8" fmla="*/ 794361 w 7398361"/>
              <a:gd name="connsiteY8" fmla="*/ 238020 h 3500851"/>
              <a:gd name="connsiteX9" fmla="*/ 1054711 w 7398361"/>
              <a:gd name="connsiteY9" fmla="*/ 307870 h 3500851"/>
              <a:gd name="connsiteX10" fmla="*/ 1213461 w 7398361"/>
              <a:gd name="connsiteY10" fmla="*/ 396770 h 3500851"/>
              <a:gd name="connsiteX11" fmla="*/ 1397611 w 7398361"/>
              <a:gd name="connsiteY11" fmla="*/ 466620 h 3500851"/>
              <a:gd name="connsiteX12" fmla="*/ 1594461 w 7398361"/>
              <a:gd name="connsiteY12" fmla="*/ 460270 h 3500851"/>
              <a:gd name="connsiteX13" fmla="*/ 1721461 w 7398361"/>
              <a:gd name="connsiteY13" fmla="*/ 422170 h 3500851"/>
              <a:gd name="connsiteX14" fmla="*/ 1848461 w 7398361"/>
              <a:gd name="connsiteY14" fmla="*/ 492020 h 3500851"/>
              <a:gd name="connsiteX15" fmla="*/ 1873861 w 7398361"/>
              <a:gd name="connsiteY15" fmla="*/ 549170 h 3500851"/>
              <a:gd name="connsiteX16" fmla="*/ 1886561 w 7398361"/>
              <a:gd name="connsiteY16" fmla="*/ 606320 h 3500851"/>
              <a:gd name="connsiteX17" fmla="*/ 1994511 w 7398361"/>
              <a:gd name="connsiteY17" fmla="*/ 625370 h 3500851"/>
              <a:gd name="connsiteX18" fmla="*/ 2083411 w 7398361"/>
              <a:gd name="connsiteY18" fmla="*/ 606320 h 3500851"/>
              <a:gd name="connsiteX19" fmla="*/ 2235811 w 7398361"/>
              <a:gd name="connsiteY19" fmla="*/ 580920 h 3500851"/>
              <a:gd name="connsiteX20" fmla="*/ 2343761 w 7398361"/>
              <a:gd name="connsiteY20" fmla="*/ 599970 h 3500851"/>
              <a:gd name="connsiteX21" fmla="*/ 2483461 w 7398361"/>
              <a:gd name="connsiteY21" fmla="*/ 638070 h 3500851"/>
              <a:gd name="connsiteX22" fmla="*/ 2616811 w 7398361"/>
              <a:gd name="connsiteY22" fmla="*/ 682520 h 3500851"/>
              <a:gd name="connsiteX23" fmla="*/ 2845411 w 7398361"/>
              <a:gd name="connsiteY23" fmla="*/ 752370 h 3500851"/>
              <a:gd name="connsiteX24" fmla="*/ 2972411 w 7398361"/>
              <a:gd name="connsiteY24" fmla="*/ 828570 h 3500851"/>
              <a:gd name="connsiteX25" fmla="*/ 3099411 w 7398361"/>
              <a:gd name="connsiteY25" fmla="*/ 879370 h 3500851"/>
              <a:gd name="connsiteX26" fmla="*/ 3188311 w 7398361"/>
              <a:gd name="connsiteY26" fmla="*/ 892070 h 3500851"/>
              <a:gd name="connsiteX27" fmla="*/ 3251811 w 7398361"/>
              <a:gd name="connsiteY27" fmla="*/ 955570 h 3500851"/>
              <a:gd name="connsiteX28" fmla="*/ 3340711 w 7398361"/>
              <a:gd name="connsiteY28" fmla="*/ 974620 h 3500851"/>
              <a:gd name="connsiteX29" fmla="*/ 3429611 w 7398361"/>
              <a:gd name="connsiteY29" fmla="*/ 949220 h 3500851"/>
              <a:gd name="connsiteX30" fmla="*/ 3512161 w 7398361"/>
              <a:gd name="connsiteY30" fmla="*/ 1006370 h 3500851"/>
              <a:gd name="connsiteX31" fmla="*/ 3493111 w 7398361"/>
              <a:gd name="connsiteY31" fmla="*/ 1057170 h 3500851"/>
              <a:gd name="connsiteX32" fmla="*/ 3524861 w 7398361"/>
              <a:gd name="connsiteY32" fmla="*/ 1171470 h 3500851"/>
              <a:gd name="connsiteX33" fmla="*/ 3664561 w 7398361"/>
              <a:gd name="connsiteY33" fmla="*/ 1234970 h 3500851"/>
              <a:gd name="connsiteX34" fmla="*/ 3797911 w 7398361"/>
              <a:gd name="connsiteY34" fmla="*/ 1311170 h 3500851"/>
              <a:gd name="connsiteX35" fmla="*/ 3874111 w 7398361"/>
              <a:gd name="connsiteY35" fmla="*/ 1330220 h 3500851"/>
              <a:gd name="connsiteX36" fmla="*/ 3956661 w 7398361"/>
              <a:gd name="connsiteY36" fmla="*/ 1241320 h 3500851"/>
              <a:gd name="connsiteX37" fmla="*/ 3956661 w 7398361"/>
              <a:gd name="connsiteY37" fmla="*/ 1165120 h 3500851"/>
              <a:gd name="connsiteX38" fmla="*/ 4039211 w 7398361"/>
              <a:gd name="connsiteY38" fmla="*/ 1152420 h 3500851"/>
              <a:gd name="connsiteX39" fmla="*/ 4102711 w 7398361"/>
              <a:gd name="connsiteY39" fmla="*/ 1177820 h 3500851"/>
              <a:gd name="connsiteX40" fmla="*/ 4159861 w 7398361"/>
              <a:gd name="connsiteY40" fmla="*/ 1266720 h 3500851"/>
              <a:gd name="connsiteX41" fmla="*/ 4248761 w 7398361"/>
              <a:gd name="connsiteY41" fmla="*/ 1342920 h 3500851"/>
              <a:gd name="connsiteX42" fmla="*/ 4280511 w 7398361"/>
              <a:gd name="connsiteY42" fmla="*/ 1419120 h 3500851"/>
              <a:gd name="connsiteX43" fmla="*/ 4420211 w 7398361"/>
              <a:gd name="connsiteY43" fmla="*/ 1488970 h 3500851"/>
              <a:gd name="connsiteX44" fmla="*/ 4471011 w 7398361"/>
              <a:gd name="connsiteY44" fmla="*/ 1508020 h 3500851"/>
              <a:gd name="connsiteX45" fmla="*/ 4540861 w 7398361"/>
              <a:gd name="connsiteY45" fmla="*/ 1641370 h 3500851"/>
              <a:gd name="connsiteX46" fmla="*/ 4686911 w 7398361"/>
              <a:gd name="connsiteY46" fmla="*/ 1749320 h 3500851"/>
              <a:gd name="connsiteX47" fmla="*/ 4788511 w 7398361"/>
              <a:gd name="connsiteY47" fmla="*/ 1812820 h 3500851"/>
              <a:gd name="connsiteX48" fmla="*/ 4813911 w 7398361"/>
              <a:gd name="connsiteY48" fmla="*/ 1927120 h 3500851"/>
              <a:gd name="connsiteX49" fmla="*/ 4928211 w 7398361"/>
              <a:gd name="connsiteY49" fmla="*/ 2016020 h 3500851"/>
              <a:gd name="connsiteX50" fmla="*/ 5080611 w 7398361"/>
              <a:gd name="connsiteY50" fmla="*/ 2111270 h 3500851"/>
              <a:gd name="connsiteX51" fmla="*/ 5252061 w 7398361"/>
              <a:gd name="connsiteY51" fmla="*/ 2174770 h 3500851"/>
              <a:gd name="connsiteX52" fmla="*/ 5404461 w 7398361"/>
              <a:gd name="connsiteY52" fmla="*/ 2238270 h 3500851"/>
              <a:gd name="connsiteX53" fmla="*/ 5550511 w 7398361"/>
              <a:gd name="connsiteY53" fmla="*/ 2206520 h 3500851"/>
              <a:gd name="connsiteX54" fmla="*/ 5601311 w 7398361"/>
              <a:gd name="connsiteY54" fmla="*/ 2181120 h 3500851"/>
              <a:gd name="connsiteX55" fmla="*/ 5690211 w 7398361"/>
              <a:gd name="connsiteY55" fmla="*/ 2193820 h 3500851"/>
              <a:gd name="connsiteX56" fmla="*/ 5798161 w 7398361"/>
              <a:gd name="connsiteY56" fmla="*/ 2270020 h 3500851"/>
              <a:gd name="connsiteX57" fmla="*/ 5906111 w 7398361"/>
              <a:gd name="connsiteY57" fmla="*/ 2282720 h 3500851"/>
              <a:gd name="connsiteX58" fmla="*/ 6064861 w 7398361"/>
              <a:gd name="connsiteY58" fmla="*/ 2339870 h 3500851"/>
              <a:gd name="connsiteX59" fmla="*/ 6172811 w 7398361"/>
              <a:gd name="connsiteY59" fmla="*/ 2409720 h 3500851"/>
              <a:gd name="connsiteX60" fmla="*/ 6223611 w 7398361"/>
              <a:gd name="connsiteY60" fmla="*/ 2479570 h 3500851"/>
              <a:gd name="connsiteX61" fmla="*/ 6382361 w 7398361"/>
              <a:gd name="connsiteY61" fmla="*/ 2536720 h 3500851"/>
              <a:gd name="connsiteX62" fmla="*/ 6509361 w 7398361"/>
              <a:gd name="connsiteY62" fmla="*/ 2555770 h 3500851"/>
              <a:gd name="connsiteX63" fmla="*/ 6585561 w 7398361"/>
              <a:gd name="connsiteY63" fmla="*/ 2555770 h 3500851"/>
              <a:gd name="connsiteX64" fmla="*/ 6725261 w 7398361"/>
              <a:gd name="connsiteY64" fmla="*/ 2631970 h 3500851"/>
              <a:gd name="connsiteX65" fmla="*/ 6909411 w 7398361"/>
              <a:gd name="connsiteY65" fmla="*/ 2701820 h 3500851"/>
              <a:gd name="connsiteX66" fmla="*/ 7106261 w 7398361"/>
              <a:gd name="connsiteY66" fmla="*/ 2739920 h 3500851"/>
              <a:gd name="connsiteX67" fmla="*/ 7385661 w 7398361"/>
              <a:gd name="connsiteY67" fmla="*/ 2809770 h 3500851"/>
              <a:gd name="connsiteX68" fmla="*/ 7398361 w 7398361"/>
              <a:gd name="connsiteY68" fmla="*/ 2816120 h 3500851"/>
              <a:gd name="connsiteX69" fmla="*/ 7385730 w 7398361"/>
              <a:gd name="connsiteY69" fmla="*/ 3347932 h 3500851"/>
              <a:gd name="connsiteX70" fmla="*/ 5717267 w 7398361"/>
              <a:gd name="connsiteY70" fmla="*/ 3393970 h 3500851"/>
              <a:gd name="connsiteX71" fmla="*/ 5099730 w 7398361"/>
              <a:gd name="connsiteY71" fmla="*/ 3386032 h 3500851"/>
              <a:gd name="connsiteX72" fmla="*/ 2858111 w 7398361"/>
              <a:gd name="connsiteY72" fmla="*/ 3374920 h 3500851"/>
              <a:gd name="connsiteX73" fmla="*/ 611 w 7398361"/>
              <a:gd name="connsiteY73" fmla="*/ 3425720 h 3500851"/>
              <a:gd name="connsiteX74" fmla="*/ 611 w 7398361"/>
              <a:gd name="connsiteY74" fmla="*/ 66570 h 3500851"/>
              <a:gd name="connsiteX0" fmla="*/ 611 w 7398361"/>
              <a:gd name="connsiteY0" fmla="*/ 66570 h 3500851"/>
              <a:gd name="connsiteX1" fmla="*/ 83161 w 7398361"/>
              <a:gd name="connsiteY1" fmla="*/ 130070 h 3500851"/>
              <a:gd name="connsiteX2" fmla="*/ 203811 w 7398361"/>
              <a:gd name="connsiteY2" fmla="*/ 161820 h 3500851"/>
              <a:gd name="connsiteX3" fmla="*/ 280011 w 7398361"/>
              <a:gd name="connsiteY3" fmla="*/ 187220 h 3500851"/>
              <a:gd name="connsiteX4" fmla="*/ 381611 w 7398361"/>
              <a:gd name="connsiteY4" fmla="*/ 212620 h 3500851"/>
              <a:gd name="connsiteX5" fmla="*/ 489561 w 7398361"/>
              <a:gd name="connsiteY5" fmla="*/ 187220 h 3500851"/>
              <a:gd name="connsiteX6" fmla="*/ 616561 w 7398361"/>
              <a:gd name="connsiteY6" fmla="*/ 180870 h 3500851"/>
              <a:gd name="connsiteX7" fmla="*/ 749911 w 7398361"/>
              <a:gd name="connsiteY7" fmla="*/ 199920 h 3500851"/>
              <a:gd name="connsiteX8" fmla="*/ 794361 w 7398361"/>
              <a:gd name="connsiteY8" fmla="*/ 238020 h 3500851"/>
              <a:gd name="connsiteX9" fmla="*/ 1054711 w 7398361"/>
              <a:gd name="connsiteY9" fmla="*/ 307870 h 3500851"/>
              <a:gd name="connsiteX10" fmla="*/ 1213461 w 7398361"/>
              <a:gd name="connsiteY10" fmla="*/ 396770 h 3500851"/>
              <a:gd name="connsiteX11" fmla="*/ 1397611 w 7398361"/>
              <a:gd name="connsiteY11" fmla="*/ 466620 h 3500851"/>
              <a:gd name="connsiteX12" fmla="*/ 1594461 w 7398361"/>
              <a:gd name="connsiteY12" fmla="*/ 460270 h 3500851"/>
              <a:gd name="connsiteX13" fmla="*/ 1721461 w 7398361"/>
              <a:gd name="connsiteY13" fmla="*/ 422170 h 3500851"/>
              <a:gd name="connsiteX14" fmla="*/ 1848461 w 7398361"/>
              <a:gd name="connsiteY14" fmla="*/ 492020 h 3500851"/>
              <a:gd name="connsiteX15" fmla="*/ 1873861 w 7398361"/>
              <a:gd name="connsiteY15" fmla="*/ 549170 h 3500851"/>
              <a:gd name="connsiteX16" fmla="*/ 1886561 w 7398361"/>
              <a:gd name="connsiteY16" fmla="*/ 606320 h 3500851"/>
              <a:gd name="connsiteX17" fmla="*/ 1994511 w 7398361"/>
              <a:gd name="connsiteY17" fmla="*/ 625370 h 3500851"/>
              <a:gd name="connsiteX18" fmla="*/ 2083411 w 7398361"/>
              <a:gd name="connsiteY18" fmla="*/ 606320 h 3500851"/>
              <a:gd name="connsiteX19" fmla="*/ 2235811 w 7398361"/>
              <a:gd name="connsiteY19" fmla="*/ 580920 h 3500851"/>
              <a:gd name="connsiteX20" fmla="*/ 2343761 w 7398361"/>
              <a:gd name="connsiteY20" fmla="*/ 599970 h 3500851"/>
              <a:gd name="connsiteX21" fmla="*/ 2483461 w 7398361"/>
              <a:gd name="connsiteY21" fmla="*/ 638070 h 3500851"/>
              <a:gd name="connsiteX22" fmla="*/ 2616811 w 7398361"/>
              <a:gd name="connsiteY22" fmla="*/ 682520 h 3500851"/>
              <a:gd name="connsiteX23" fmla="*/ 2845411 w 7398361"/>
              <a:gd name="connsiteY23" fmla="*/ 752370 h 3500851"/>
              <a:gd name="connsiteX24" fmla="*/ 2972411 w 7398361"/>
              <a:gd name="connsiteY24" fmla="*/ 828570 h 3500851"/>
              <a:gd name="connsiteX25" fmla="*/ 3099411 w 7398361"/>
              <a:gd name="connsiteY25" fmla="*/ 879370 h 3500851"/>
              <a:gd name="connsiteX26" fmla="*/ 3188311 w 7398361"/>
              <a:gd name="connsiteY26" fmla="*/ 892070 h 3500851"/>
              <a:gd name="connsiteX27" fmla="*/ 3251811 w 7398361"/>
              <a:gd name="connsiteY27" fmla="*/ 955570 h 3500851"/>
              <a:gd name="connsiteX28" fmla="*/ 3340711 w 7398361"/>
              <a:gd name="connsiteY28" fmla="*/ 974620 h 3500851"/>
              <a:gd name="connsiteX29" fmla="*/ 3429611 w 7398361"/>
              <a:gd name="connsiteY29" fmla="*/ 949220 h 3500851"/>
              <a:gd name="connsiteX30" fmla="*/ 3512161 w 7398361"/>
              <a:gd name="connsiteY30" fmla="*/ 1006370 h 3500851"/>
              <a:gd name="connsiteX31" fmla="*/ 3493111 w 7398361"/>
              <a:gd name="connsiteY31" fmla="*/ 1057170 h 3500851"/>
              <a:gd name="connsiteX32" fmla="*/ 3524861 w 7398361"/>
              <a:gd name="connsiteY32" fmla="*/ 1171470 h 3500851"/>
              <a:gd name="connsiteX33" fmla="*/ 3664561 w 7398361"/>
              <a:gd name="connsiteY33" fmla="*/ 1234970 h 3500851"/>
              <a:gd name="connsiteX34" fmla="*/ 3797911 w 7398361"/>
              <a:gd name="connsiteY34" fmla="*/ 1311170 h 3500851"/>
              <a:gd name="connsiteX35" fmla="*/ 3874111 w 7398361"/>
              <a:gd name="connsiteY35" fmla="*/ 1330220 h 3500851"/>
              <a:gd name="connsiteX36" fmla="*/ 3956661 w 7398361"/>
              <a:gd name="connsiteY36" fmla="*/ 1241320 h 3500851"/>
              <a:gd name="connsiteX37" fmla="*/ 3956661 w 7398361"/>
              <a:gd name="connsiteY37" fmla="*/ 1165120 h 3500851"/>
              <a:gd name="connsiteX38" fmla="*/ 4039211 w 7398361"/>
              <a:gd name="connsiteY38" fmla="*/ 1152420 h 3500851"/>
              <a:gd name="connsiteX39" fmla="*/ 4102711 w 7398361"/>
              <a:gd name="connsiteY39" fmla="*/ 1177820 h 3500851"/>
              <a:gd name="connsiteX40" fmla="*/ 4159861 w 7398361"/>
              <a:gd name="connsiteY40" fmla="*/ 1266720 h 3500851"/>
              <a:gd name="connsiteX41" fmla="*/ 4248761 w 7398361"/>
              <a:gd name="connsiteY41" fmla="*/ 1342920 h 3500851"/>
              <a:gd name="connsiteX42" fmla="*/ 4280511 w 7398361"/>
              <a:gd name="connsiteY42" fmla="*/ 1419120 h 3500851"/>
              <a:gd name="connsiteX43" fmla="*/ 4420211 w 7398361"/>
              <a:gd name="connsiteY43" fmla="*/ 1488970 h 3500851"/>
              <a:gd name="connsiteX44" fmla="*/ 4471011 w 7398361"/>
              <a:gd name="connsiteY44" fmla="*/ 1508020 h 3500851"/>
              <a:gd name="connsiteX45" fmla="*/ 4540861 w 7398361"/>
              <a:gd name="connsiteY45" fmla="*/ 1641370 h 3500851"/>
              <a:gd name="connsiteX46" fmla="*/ 4686911 w 7398361"/>
              <a:gd name="connsiteY46" fmla="*/ 1749320 h 3500851"/>
              <a:gd name="connsiteX47" fmla="*/ 4788511 w 7398361"/>
              <a:gd name="connsiteY47" fmla="*/ 1812820 h 3500851"/>
              <a:gd name="connsiteX48" fmla="*/ 4813911 w 7398361"/>
              <a:gd name="connsiteY48" fmla="*/ 1927120 h 3500851"/>
              <a:gd name="connsiteX49" fmla="*/ 4928211 w 7398361"/>
              <a:gd name="connsiteY49" fmla="*/ 2016020 h 3500851"/>
              <a:gd name="connsiteX50" fmla="*/ 5080611 w 7398361"/>
              <a:gd name="connsiteY50" fmla="*/ 2111270 h 3500851"/>
              <a:gd name="connsiteX51" fmla="*/ 5252061 w 7398361"/>
              <a:gd name="connsiteY51" fmla="*/ 2174770 h 3500851"/>
              <a:gd name="connsiteX52" fmla="*/ 5404461 w 7398361"/>
              <a:gd name="connsiteY52" fmla="*/ 2238270 h 3500851"/>
              <a:gd name="connsiteX53" fmla="*/ 5550511 w 7398361"/>
              <a:gd name="connsiteY53" fmla="*/ 2206520 h 3500851"/>
              <a:gd name="connsiteX54" fmla="*/ 5601311 w 7398361"/>
              <a:gd name="connsiteY54" fmla="*/ 2181120 h 3500851"/>
              <a:gd name="connsiteX55" fmla="*/ 5690211 w 7398361"/>
              <a:gd name="connsiteY55" fmla="*/ 2193820 h 3500851"/>
              <a:gd name="connsiteX56" fmla="*/ 5798161 w 7398361"/>
              <a:gd name="connsiteY56" fmla="*/ 2270020 h 3500851"/>
              <a:gd name="connsiteX57" fmla="*/ 5906111 w 7398361"/>
              <a:gd name="connsiteY57" fmla="*/ 2282720 h 3500851"/>
              <a:gd name="connsiteX58" fmla="*/ 6064861 w 7398361"/>
              <a:gd name="connsiteY58" fmla="*/ 2339870 h 3500851"/>
              <a:gd name="connsiteX59" fmla="*/ 6172811 w 7398361"/>
              <a:gd name="connsiteY59" fmla="*/ 2409720 h 3500851"/>
              <a:gd name="connsiteX60" fmla="*/ 6223611 w 7398361"/>
              <a:gd name="connsiteY60" fmla="*/ 2479570 h 3500851"/>
              <a:gd name="connsiteX61" fmla="*/ 6382361 w 7398361"/>
              <a:gd name="connsiteY61" fmla="*/ 2536720 h 3500851"/>
              <a:gd name="connsiteX62" fmla="*/ 6509361 w 7398361"/>
              <a:gd name="connsiteY62" fmla="*/ 2555770 h 3500851"/>
              <a:gd name="connsiteX63" fmla="*/ 6585561 w 7398361"/>
              <a:gd name="connsiteY63" fmla="*/ 2555770 h 3500851"/>
              <a:gd name="connsiteX64" fmla="*/ 6725261 w 7398361"/>
              <a:gd name="connsiteY64" fmla="*/ 2631970 h 3500851"/>
              <a:gd name="connsiteX65" fmla="*/ 6909411 w 7398361"/>
              <a:gd name="connsiteY65" fmla="*/ 2701820 h 3500851"/>
              <a:gd name="connsiteX66" fmla="*/ 7106261 w 7398361"/>
              <a:gd name="connsiteY66" fmla="*/ 2739920 h 3500851"/>
              <a:gd name="connsiteX67" fmla="*/ 7385661 w 7398361"/>
              <a:gd name="connsiteY67" fmla="*/ 2809770 h 3500851"/>
              <a:gd name="connsiteX68" fmla="*/ 7398361 w 7398361"/>
              <a:gd name="connsiteY68" fmla="*/ 2816120 h 3500851"/>
              <a:gd name="connsiteX69" fmla="*/ 7385730 w 7398361"/>
              <a:gd name="connsiteY69" fmla="*/ 3347932 h 3500851"/>
              <a:gd name="connsiteX70" fmla="*/ 5717267 w 7398361"/>
              <a:gd name="connsiteY70" fmla="*/ 3393970 h 3500851"/>
              <a:gd name="connsiteX71" fmla="*/ 5099730 w 7398361"/>
              <a:gd name="connsiteY71" fmla="*/ 3386032 h 3500851"/>
              <a:gd name="connsiteX72" fmla="*/ 2858111 w 7398361"/>
              <a:gd name="connsiteY72" fmla="*/ 3374920 h 3500851"/>
              <a:gd name="connsiteX73" fmla="*/ 611 w 7398361"/>
              <a:gd name="connsiteY73" fmla="*/ 3425720 h 3500851"/>
              <a:gd name="connsiteX74" fmla="*/ 611 w 7398361"/>
              <a:gd name="connsiteY74" fmla="*/ 66570 h 3500851"/>
              <a:gd name="connsiteX0" fmla="*/ 87 w 7397837"/>
              <a:gd name="connsiteY0" fmla="*/ 71074 h 3417319"/>
              <a:gd name="connsiteX1" fmla="*/ 82637 w 7397837"/>
              <a:gd name="connsiteY1" fmla="*/ 134574 h 3417319"/>
              <a:gd name="connsiteX2" fmla="*/ 203287 w 7397837"/>
              <a:gd name="connsiteY2" fmla="*/ 166324 h 3417319"/>
              <a:gd name="connsiteX3" fmla="*/ 279487 w 7397837"/>
              <a:gd name="connsiteY3" fmla="*/ 191724 h 3417319"/>
              <a:gd name="connsiteX4" fmla="*/ 381087 w 7397837"/>
              <a:gd name="connsiteY4" fmla="*/ 217124 h 3417319"/>
              <a:gd name="connsiteX5" fmla="*/ 489037 w 7397837"/>
              <a:gd name="connsiteY5" fmla="*/ 191724 h 3417319"/>
              <a:gd name="connsiteX6" fmla="*/ 616037 w 7397837"/>
              <a:gd name="connsiteY6" fmla="*/ 185374 h 3417319"/>
              <a:gd name="connsiteX7" fmla="*/ 749387 w 7397837"/>
              <a:gd name="connsiteY7" fmla="*/ 204424 h 3417319"/>
              <a:gd name="connsiteX8" fmla="*/ 793837 w 7397837"/>
              <a:gd name="connsiteY8" fmla="*/ 242524 h 3417319"/>
              <a:gd name="connsiteX9" fmla="*/ 1054187 w 7397837"/>
              <a:gd name="connsiteY9" fmla="*/ 312374 h 3417319"/>
              <a:gd name="connsiteX10" fmla="*/ 1212937 w 7397837"/>
              <a:gd name="connsiteY10" fmla="*/ 401274 h 3417319"/>
              <a:gd name="connsiteX11" fmla="*/ 1397087 w 7397837"/>
              <a:gd name="connsiteY11" fmla="*/ 471124 h 3417319"/>
              <a:gd name="connsiteX12" fmla="*/ 1593937 w 7397837"/>
              <a:gd name="connsiteY12" fmla="*/ 464774 h 3417319"/>
              <a:gd name="connsiteX13" fmla="*/ 1720937 w 7397837"/>
              <a:gd name="connsiteY13" fmla="*/ 426674 h 3417319"/>
              <a:gd name="connsiteX14" fmla="*/ 1847937 w 7397837"/>
              <a:gd name="connsiteY14" fmla="*/ 496524 h 3417319"/>
              <a:gd name="connsiteX15" fmla="*/ 1873337 w 7397837"/>
              <a:gd name="connsiteY15" fmla="*/ 553674 h 3417319"/>
              <a:gd name="connsiteX16" fmla="*/ 1886037 w 7397837"/>
              <a:gd name="connsiteY16" fmla="*/ 610824 h 3417319"/>
              <a:gd name="connsiteX17" fmla="*/ 1993987 w 7397837"/>
              <a:gd name="connsiteY17" fmla="*/ 629874 h 3417319"/>
              <a:gd name="connsiteX18" fmla="*/ 2082887 w 7397837"/>
              <a:gd name="connsiteY18" fmla="*/ 610824 h 3417319"/>
              <a:gd name="connsiteX19" fmla="*/ 2235287 w 7397837"/>
              <a:gd name="connsiteY19" fmla="*/ 585424 h 3417319"/>
              <a:gd name="connsiteX20" fmla="*/ 2343237 w 7397837"/>
              <a:gd name="connsiteY20" fmla="*/ 604474 h 3417319"/>
              <a:gd name="connsiteX21" fmla="*/ 2482937 w 7397837"/>
              <a:gd name="connsiteY21" fmla="*/ 642574 h 3417319"/>
              <a:gd name="connsiteX22" fmla="*/ 2616287 w 7397837"/>
              <a:gd name="connsiteY22" fmla="*/ 687024 h 3417319"/>
              <a:gd name="connsiteX23" fmla="*/ 2844887 w 7397837"/>
              <a:gd name="connsiteY23" fmla="*/ 756874 h 3417319"/>
              <a:gd name="connsiteX24" fmla="*/ 2971887 w 7397837"/>
              <a:gd name="connsiteY24" fmla="*/ 833074 h 3417319"/>
              <a:gd name="connsiteX25" fmla="*/ 3098887 w 7397837"/>
              <a:gd name="connsiteY25" fmla="*/ 883874 h 3417319"/>
              <a:gd name="connsiteX26" fmla="*/ 3187787 w 7397837"/>
              <a:gd name="connsiteY26" fmla="*/ 896574 h 3417319"/>
              <a:gd name="connsiteX27" fmla="*/ 3251287 w 7397837"/>
              <a:gd name="connsiteY27" fmla="*/ 960074 h 3417319"/>
              <a:gd name="connsiteX28" fmla="*/ 3340187 w 7397837"/>
              <a:gd name="connsiteY28" fmla="*/ 979124 h 3417319"/>
              <a:gd name="connsiteX29" fmla="*/ 3429087 w 7397837"/>
              <a:gd name="connsiteY29" fmla="*/ 953724 h 3417319"/>
              <a:gd name="connsiteX30" fmla="*/ 3511637 w 7397837"/>
              <a:gd name="connsiteY30" fmla="*/ 1010874 h 3417319"/>
              <a:gd name="connsiteX31" fmla="*/ 3492587 w 7397837"/>
              <a:gd name="connsiteY31" fmla="*/ 1061674 h 3417319"/>
              <a:gd name="connsiteX32" fmla="*/ 3524337 w 7397837"/>
              <a:gd name="connsiteY32" fmla="*/ 1175974 h 3417319"/>
              <a:gd name="connsiteX33" fmla="*/ 3664037 w 7397837"/>
              <a:gd name="connsiteY33" fmla="*/ 1239474 h 3417319"/>
              <a:gd name="connsiteX34" fmla="*/ 3797387 w 7397837"/>
              <a:gd name="connsiteY34" fmla="*/ 1315674 h 3417319"/>
              <a:gd name="connsiteX35" fmla="*/ 3873587 w 7397837"/>
              <a:gd name="connsiteY35" fmla="*/ 1334724 h 3417319"/>
              <a:gd name="connsiteX36" fmla="*/ 3956137 w 7397837"/>
              <a:gd name="connsiteY36" fmla="*/ 1245824 h 3417319"/>
              <a:gd name="connsiteX37" fmla="*/ 3956137 w 7397837"/>
              <a:gd name="connsiteY37" fmla="*/ 1169624 h 3417319"/>
              <a:gd name="connsiteX38" fmla="*/ 4038687 w 7397837"/>
              <a:gd name="connsiteY38" fmla="*/ 1156924 h 3417319"/>
              <a:gd name="connsiteX39" fmla="*/ 4102187 w 7397837"/>
              <a:gd name="connsiteY39" fmla="*/ 1182324 h 3417319"/>
              <a:gd name="connsiteX40" fmla="*/ 4159337 w 7397837"/>
              <a:gd name="connsiteY40" fmla="*/ 1271224 h 3417319"/>
              <a:gd name="connsiteX41" fmla="*/ 4248237 w 7397837"/>
              <a:gd name="connsiteY41" fmla="*/ 1347424 h 3417319"/>
              <a:gd name="connsiteX42" fmla="*/ 4279987 w 7397837"/>
              <a:gd name="connsiteY42" fmla="*/ 1423624 h 3417319"/>
              <a:gd name="connsiteX43" fmla="*/ 4419687 w 7397837"/>
              <a:gd name="connsiteY43" fmla="*/ 1493474 h 3417319"/>
              <a:gd name="connsiteX44" fmla="*/ 4470487 w 7397837"/>
              <a:gd name="connsiteY44" fmla="*/ 1512524 h 3417319"/>
              <a:gd name="connsiteX45" fmla="*/ 4540337 w 7397837"/>
              <a:gd name="connsiteY45" fmla="*/ 1645874 h 3417319"/>
              <a:gd name="connsiteX46" fmla="*/ 4686387 w 7397837"/>
              <a:gd name="connsiteY46" fmla="*/ 1753824 h 3417319"/>
              <a:gd name="connsiteX47" fmla="*/ 4787987 w 7397837"/>
              <a:gd name="connsiteY47" fmla="*/ 1817324 h 3417319"/>
              <a:gd name="connsiteX48" fmla="*/ 4813387 w 7397837"/>
              <a:gd name="connsiteY48" fmla="*/ 1931624 h 3417319"/>
              <a:gd name="connsiteX49" fmla="*/ 4927687 w 7397837"/>
              <a:gd name="connsiteY49" fmla="*/ 2020524 h 3417319"/>
              <a:gd name="connsiteX50" fmla="*/ 5080087 w 7397837"/>
              <a:gd name="connsiteY50" fmla="*/ 2115774 h 3417319"/>
              <a:gd name="connsiteX51" fmla="*/ 5251537 w 7397837"/>
              <a:gd name="connsiteY51" fmla="*/ 2179274 h 3417319"/>
              <a:gd name="connsiteX52" fmla="*/ 5403937 w 7397837"/>
              <a:gd name="connsiteY52" fmla="*/ 2242774 h 3417319"/>
              <a:gd name="connsiteX53" fmla="*/ 5549987 w 7397837"/>
              <a:gd name="connsiteY53" fmla="*/ 2211024 h 3417319"/>
              <a:gd name="connsiteX54" fmla="*/ 5600787 w 7397837"/>
              <a:gd name="connsiteY54" fmla="*/ 2185624 h 3417319"/>
              <a:gd name="connsiteX55" fmla="*/ 5689687 w 7397837"/>
              <a:gd name="connsiteY55" fmla="*/ 2198324 h 3417319"/>
              <a:gd name="connsiteX56" fmla="*/ 5797637 w 7397837"/>
              <a:gd name="connsiteY56" fmla="*/ 2274524 h 3417319"/>
              <a:gd name="connsiteX57" fmla="*/ 5905587 w 7397837"/>
              <a:gd name="connsiteY57" fmla="*/ 2287224 h 3417319"/>
              <a:gd name="connsiteX58" fmla="*/ 6064337 w 7397837"/>
              <a:gd name="connsiteY58" fmla="*/ 2344374 h 3417319"/>
              <a:gd name="connsiteX59" fmla="*/ 6172287 w 7397837"/>
              <a:gd name="connsiteY59" fmla="*/ 2414224 h 3417319"/>
              <a:gd name="connsiteX60" fmla="*/ 6223087 w 7397837"/>
              <a:gd name="connsiteY60" fmla="*/ 2484074 h 3417319"/>
              <a:gd name="connsiteX61" fmla="*/ 6381837 w 7397837"/>
              <a:gd name="connsiteY61" fmla="*/ 2541224 h 3417319"/>
              <a:gd name="connsiteX62" fmla="*/ 6508837 w 7397837"/>
              <a:gd name="connsiteY62" fmla="*/ 2560274 h 3417319"/>
              <a:gd name="connsiteX63" fmla="*/ 6585037 w 7397837"/>
              <a:gd name="connsiteY63" fmla="*/ 2560274 h 3417319"/>
              <a:gd name="connsiteX64" fmla="*/ 6724737 w 7397837"/>
              <a:gd name="connsiteY64" fmla="*/ 2636474 h 3417319"/>
              <a:gd name="connsiteX65" fmla="*/ 6908887 w 7397837"/>
              <a:gd name="connsiteY65" fmla="*/ 2706324 h 3417319"/>
              <a:gd name="connsiteX66" fmla="*/ 7105737 w 7397837"/>
              <a:gd name="connsiteY66" fmla="*/ 2744424 h 3417319"/>
              <a:gd name="connsiteX67" fmla="*/ 7385137 w 7397837"/>
              <a:gd name="connsiteY67" fmla="*/ 2814274 h 3417319"/>
              <a:gd name="connsiteX68" fmla="*/ 7397837 w 7397837"/>
              <a:gd name="connsiteY68" fmla="*/ 2820624 h 3417319"/>
              <a:gd name="connsiteX69" fmla="*/ 7385206 w 7397837"/>
              <a:gd name="connsiteY69" fmla="*/ 3352436 h 3417319"/>
              <a:gd name="connsiteX70" fmla="*/ 5716743 w 7397837"/>
              <a:gd name="connsiteY70" fmla="*/ 3398474 h 3417319"/>
              <a:gd name="connsiteX71" fmla="*/ 5099206 w 7397837"/>
              <a:gd name="connsiteY71" fmla="*/ 3390536 h 3417319"/>
              <a:gd name="connsiteX72" fmla="*/ 2857587 w 7397837"/>
              <a:gd name="connsiteY72" fmla="*/ 3379424 h 3417319"/>
              <a:gd name="connsiteX73" fmla="*/ 33425 w 7397837"/>
              <a:gd name="connsiteY73" fmla="*/ 3101611 h 3417319"/>
              <a:gd name="connsiteX74" fmla="*/ 87 w 7397837"/>
              <a:gd name="connsiteY74" fmla="*/ 71074 h 3417319"/>
              <a:gd name="connsiteX0" fmla="*/ 13 w 7397763"/>
              <a:gd name="connsiteY0" fmla="*/ 71495 h 3417740"/>
              <a:gd name="connsiteX1" fmla="*/ 82563 w 7397763"/>
              <a:gd name="connsiteY1" fmla="*/ 134995 h 3417740"/>
              <a:gd name="connsiteX2" fmla="*/ 203213 w 7397763"/>
              <a:gd name="connsiteY2" fmla="*/ 166745 h 3417740"/>
              <a:gd name="connsiteX3" fmla="*/ 279413 w 7397763"/>
              <a:gd name="connsiteY3" fmla="*/ 192145 h 3417740"/>
              <a:gd name="connsiteX4" fmla="*/ 381013 w 7397763"/>
              <a:gd name="connsiteY4" fmla="*/ 217545 h 3417740"/>
              <a:gd name="connsiteX5" fmla="*/ 488963 w 7397763"/>
              <a:gd name="connsiteY5" fmla="*/ 192145 h 3417740"/>
              <a:gd name="connsiteX6" fmla="*/ 615963 w 7397763"/>
              <a:gd name="connsiteY6" fmla="*/ 185795 h 3417740"/>
              <a:gd name="connsiteX7" fmla="*/ 749313 w 7397763"/>
              <a:gd name="connsiteY7" fmla="*/ 204845 h 3417740"/>
              <a:gd name="connsiteX8" fmla="*/ 793763 w 7397763"/>
              <a:gd name="connsiteY8" fmla="*/ 242945 h 3417740"/>
              <a:gd name="connsiteX9" fmla="*/ 1054113 w 7397763"/>
              <a:gd name="connsiteY9" fmla="*/ 312795 h 3417740"/>
              <a:gd name="connsiteX10" fmla="*/ 1212863 w 7397763"/>
              <a:gd name="connsiteY10" fmla="*/ 401695 h 3417740"/>
              <a:gd name="connsiteX11" fmla="*/ 1397013 w 7397763"/>
              <a:gd name="connsiteY11" fmla="*/ 471545 h 3417740"/>
              <a:gd name="connsiteX12" fmla="*/ 1593863 w 7397763"/>
              <a:gd name="connsiteY12" fmla="*/ 465195 h 3417740"/>
              <a:gd name="connsiteX13" fmla="*/ 1720863 w 7397763"/>
              <a:gd name="connsiteY13" fmla="*/ 427095 h 3417740"/>
              <a:gd name="connsiteX14" fmla="*/ 1847863 w 7397763"/>
              <a:gd name="connsiteY14" fmla="*/ 496945 h 3417740"/>
              <a:gd name="connsiteX15" fmla="*/ 1873263 w 7397763"/>
              <a:gd name="connsiteY15" fmla="*/ 554095 h 3417740"/>
              <a:gd name="connsiteX16" fmla="*/ 1885963 w 7397763"/>
              <a:gd name="connsiteY16" fmla="*/ 611245 h 3417740"/>
              <a:gd name="connsiteX17" fmla="*/ 1993913 w 7397763"/>
              <a:gd name="connsiteY17" fmla="*/ 630295 h 3417740"/>
              <a:gd name="connsiteX18" fmla="*/ 2082813 w 7397763"/>
              <a:gd name="connsiteY18" fmla="*/ 611245 h 3417740"/>
              <a:gd name="connsiteX19" fmla="*/ 2235213 w 7397763"/>
              <a:gd name="connsiteY19" fmla="*/ 585845 h 3417740"/>
              <a:gd name="connsiteX20" fmla="*/ 2343163 w 7397763"/>
              <a:gd name="connsiteY20" fmla="*/ 604895 h 3417740"/>
              <a:gd name="connsiteX21" fmla="*/ 2482863 w 7397763"/>
              <a:gd name="connsiteY21" fmla="*/ 642995 h 3417740"/>
              <a:gd name="connsiteX22" fmla="*/ 2616213 w 7397763"/>
              <a:gd name="connsiteY22" fmla="*/ 687445 h 3417740"/>
              <a:gd name="connsiteX23" fmla="*/ 2844813 w 7397763"/>
              <a:gd name="connsiteY23" fmla="*/ 757295 h 3417740"/>
              <a:gd name="connsiteX24" fmla="*/ 2971813 w 7397763"/>
              <a:gd name="connsiteY24" fmla="*/ 833495 h 3417740"/>
              <a:gd name="connsiteX25" fmla="*/ 3098813 w 7397763"/>
              <a:gd name="connsiteY25" fmla="*/ 884295 h 3417740"/>
              <a:gd name="connsiteX26" fmla="*/ 3187713 w 7397763"/>
              <a:gd name="connsiteY26" fmla="*/ 896995 h 3417740"/>
              <a:gd name="connsiteX27" fmla="*/ 3251213 w 7397763"/>
              <a:gd name="connsiteY27" fmla="*/ 960495 h 3417740"/>
              <a:gd name="connsiteX28" fmla="*/ 3340113 w 7397763"/>
              <a:gd name="connsiteY28" fmla="*/ 979545 h 3417740"/>
              <a:gd name="connsiteX29" fmla="*/ 3429013 w 7397763"/>
              <a:gd name="connsiteY29" fmla="*/ 954145 h 3417740"/>
              <a:gd name="connsiteX30" fmla="*/ 3511563 w 7397763"/>
              <a:gd name="connsiteY30" fmla="*/ 1011295 h 3417740"/>
              <a:gd name="connsiteX31" fmla="*/ 3492513 w 7397763"/>
              <a:gd name="connsiteY31" fmla="*/ 1062095 h 3417740"/>
              <a:gd name="connsiteX32" fmla="*/ 3524263 w 7397763"/>
              <a:gd name="connsiteY32" fmla="*/ 1176395 h 3417740"/>
              <a:gd name="connsiteX33" fmla="*/ 3663963 w 7397763"/>
              <a:gd name="connsiteY33" fmla="*/ 1239895 h 3417740"/>
              <a:gd name="connsiteX34" fmla="*/ 3797313 w 7397763"/>
              <a:gd name="connsiteY34" fmla="*/ 1316095 h 3417740"/>
              <a:gd name="connsiteX35" fmla="*/ 3873513 w 7397763"/>
              <a:gd name="connsiteY35" fmla="*/ 1335145 h 3417740"/>
              <a:gd name="connsiteX36" fmla="*/ 3956063 w 7397763"/>
              <a:gd name="connsiteY36" fmla="*/ 1246245 h 3417740"/>
              <a:gd name="connsiteX37" fmla="*/ 3956063 w 7397763"/>
              <a:gd name="connsiteY37" fmla="*/ 1170045 h 3417740"/>
              <a:gd name="connsiteX38" fmla="*/ 4038613 w 7397763"/>
              <a:gd name="connsiteY38" fmla="*/ 1157345 h 3417740"/>
              <a:gd name="connsiteX39" fmla="*/ 4102113 w 7397763"/>
              <a:gd name="connsiteY39" fmla="*/ 1182745 h 3417740"/>
              <a:gd name="connsiteX40" fmla="*/ 4159263 w 7397763"/>
              <a:gd name="connsiteY40" fmla="*/ 1271645 h 3417740"/>
              <a:gd name="connsiteX41" fmla="*/ 4248163 w 7397763"/>
              <a:gd name="connsiteY41" fmla="*/ 1347845 h 3417740"/>
              <a:gd name="connsiteX42" fmla="*/ 4279913 w 7397763"/>
              <a:gd name="connsiteY42" fmla="*/ 1424045 h 3417740"/>
              <a:gd name="connsiteX43" fmla="*/ 4419613 w 7397763"/>
              <a:gd name="connsiteY43" fmla="*/ 1493895 h 3417740"/>
              <a:gd name="connsiteX44" fmla="*/ 4470413 w 7397763"/>
              <a:gd name="connsiteY44" fmla="*/ 1512945 h 3417740"/>
              <a:gd name="connsiteX45" fmla="*/ 4540263 w 7397763"/>
              <a:gd name="connsiteY45" fmla="*/ 1646295 h 3417740"/>
              <a:gd name="connsiteX46" fmla="*/ 4686313 w 7397763"/>
              <a:gd name="connsiteY46" fmla="*/ 1754245 h 3417740"/>
              <a:gd name="connsiteX47" fmla="*/ 4787913 w 7397763"/>
              <a:gd name="connsiteY47" fmla="*/ 1817745 h 3417740"/>
              <a:gd name="connsiteX48" fmla="*/ 4813313 w 7397763"/>
              <a:gd name="connsiteY48" fmla="*/ 1932045 h 3417740"/>
              <a:gd name="connsiteX49" fmla="*/ 4927613 w 7397763"/>
              <a:gd name="connsiteY49" fmla="*/ 2020945 h 3417740"/>
              <a:gd name="connsiteX50" fmla="*/ 5080013 w 7397763"/>
              <a:gd name="connsiteY50" fmla="*/ 2116195 h 3417740"/>
              <a:gd name="connsiteX51" fmla="*/ 5251463 w 7397763"/>
              <a:gd name="connsiteY51" fmla="*/ 2179695 h 3417740"/>
              <a:gd name="connsiteX52" fmla="*/ 5403863 w 7397763"/>
              <a:gd name="connsiteY52" fmla="*/ 2243195 h 3417740"/>
              <a:gd name="connsiteX53" fmla="*/ 5549913 w 7397763"/>
              <a:gd name="connsiteY53" fmla="*/ 2211445 h 3417740"/>
              <a:gd name="connsiteX54" fmla="*/ 5600713 w 7397763"/>
              <a:gd name="connsiteY54" fmla="*/ 2186045 h 3417740"/>
              <a:gd name="connsiteX55" fmla="*/ 5689613 w 7397763"/>
              <a:gd name="connsiteY55" fmla="*/ 2198745 h 3417740"/>
              <a:gd name="connsiteX56" fmla="*/ 5797563 w 7397763"/>
              <a:gd name="connsiteY56" fmla="*/ 2274945 h 3417740"/>
              <a:gd name="connsiteX57" fmla="*/ 5905513 w 7397763"/>
              <a:gd name="connsiteY57" fmla="*/ 2287645 h 3417740"/>
              <a:gd name="connsiteX58" fmla="*/ 6064263 w 7397763"/>
              <a:gd name="connsiteY58" fmla="*/ 2344795 h 3417740"/>
              <a:gd name="connsiteX59" fmla="*/ 6172213 w 7397763"/>
              <a:gd name="connsiteY59" fmla="*/ 2414645 h 3417740"/>
              <a:gd name="connsiteX60" fmla="*/ 6223013 w 7397763"/>
              <a:gd name="connsiteY60" fmla="*/ 2484495 h 3417740"/>
              <a:gd name="connsiteX61" fmla="*/ 6381763 w 7397763"/>
              <a:gd name="connsiteY61" fmla="*/ 2541645 h 3417740"/>
              <a:gd name="connsiteX62" fmla="*/ 6508763 w 7397763"/>
              <a:gd name="connsiteY62" fmla="*/ 2560695 h 3417740"/>
              <a:gd name="connsiteX63" fmla="*/ 6584963 w 7397763"/>
              <a:gd name="connsiteY63" fmla="*/ 2560695 h 3417740"/>
              <a:gd name="connsiteX64" fmla="*/ 6724663 w 7397763"/>
              <a:gd name="connsiteY64" fmla="*/ 2636895 h 3417740"/>
              <a:gd name="connsiteX65" fmla="*/ 6908813 w 7397763"/>
              <a:gd name="connsiteY65" fmla="*/ 2706745 h 3417740"/>
              <a:gd name="connsiteX66" fmla="*/ 7105663 w 7397763"/>
              <a:gd name="connsiteY66" fmla="*/ 2744845 h 3417740"/>
              <a:gd name="connsiteX67" fmla="*/ 7385063 w 7397763"/>
              <a:gd name="connsiteY67" fmla="*/ 2814695 h 3417740"/>
              <a:gd name="connsiteX68" fmla="*/ 7397763 w 7397763"/>
              <a:gd name="connsiteY68" fmla="*/ 2821045 h 3417740"/>
              <a:gd name="connsiteX69" fmla="*/ 7385132 w 7397763"/>
              <a:gd name="connsiteY69" fmla="*/ 3352857 h 3417740"/>
              <a:gd name="connsiteX70" fmla="*/ 5716669 w 7397763"/>
              <a:gd name="connsiteY70" fmla="*/ 3398895 h 3417740"/>
              <a:gd name="connsiteX71" fmla="*/ 5099132 w 7397763"/>
              <a:gd name="connsiteY71" fmla="*/ 3390957 h 3417740"/>
              <a:gd name="connsiteX72" fmla="*/ 2857513 w 7397763"/>
              <a:gd name="connsiteY72" fmla="*/ 3379845 h 3417740"/>
              <a:gd name="connsiteX73" fmla="*/ 257189 w 7397763"/>
              <a:gd name="connsiteY73" fmla="*/ 3073457 h 3417740"/>
              <a:gd name="connsiteX74" fmla="*/ 13 w 7397763"/>
              <a:gd name="connsiteY74" fmla="*/ 71495 h 3417740"/>
              <a:gd name="connsiteX0" fmla="*/ 0 w 7397750"/>
              <a:gd name="connsiteY0" fmla="*/ 0 h 3346245"/>
              <a:gd name="connsiteX1" fmla="*/ 82550 w 7397750"/>
              <a:gd name="connsiteY1" fmla="*/ 63500 h 3346245"/>
              <a:gd name="connsiteX2" fmla="*/ 203200 w 7397750"/>
              <a:gd name="connsiteY2" fmla="*/ 95250 h 3346245"/>
              <a:gd name="connsiteX3" fmla="*/ 279400 w 7397750"/>
              <a:gd name="connsiteY3" fmla="*/ 120650 h 3346245"/>
              <a:gd name="connsiteX4" fmla="*/ 381000 w 7397750"/>
              <a:gd name="connsiteY4" fmla="*/ 146050 h 3346245"/>
              <a:gd name="connsiteX5" fmla="*/ 488950 w 7397750"/>
              <a:gd name="connsiteY5" fmla="*/ 120650 h 3346245"/>
              <a:gd name="connsiteX6" fmla="*/ 615950 w 7397750"/>
              <a:gd name="connsiteY6" fmla="*/ 114300 h 3346245"/>
              <a:gd name="connsiteX7" fmla="*/ 749300 w 7397750"/>
              <a:gd name="connsiteY7" fmla="*/ 133350 h 3346245"/>
              <a:gd name="connsiteX8" fmla="*/ 793750 w 7397750"/>
              <a:gd name="connsiteY8" fmla="*/ 171450 h 3346245"/>
              <a:gd name="connsiteX9" fmla="*/ 1054100 w 7397750"/>
              <a:gd name="connsiteY9" fmla="*/ 241300 h 3346245"/>
              <a:gd name="connsiteX10" fmla="*/ 1212850 w 7397750"/>
              <a:gd name="connsiteY10" fmla="*/ 330200 h 3346245"/>
              <a:gd name="connsiteX11" fmla="*/ 1397000 w 7397750"/>
              <a:gd name="connsiteY11" fmla="*/ 400050 h 3346245"/>
              <a:gd name="connsiteX12" fmla="*/ 1593850 w 7397750"/>
              <a:gd name="connsiteY12" fmla="*/ 393700 h 3346245"/>
              <a:gd name="connsiteX13" fmla="*/ 1720850 w 7397750"/>
              <a:gd name="connsiteY13" fmla="*/ 355600 h 3346245"/>
              <a:gd name="connsiteX14" fmla="*/ 1847850 w 7397750"/>
              <a:gd name="connsiteY14" fmla="*/ 425450 h 3346245"/>
              <a:gd name="connsiteX15" fmla="*/ 1873250 w 7397750"/>
              <a:gd name="connsiteY15" fmla="*/ 482600 h 3346245"/>
              <a:gd name="connsiteX16" fmla="*/ 1885950 w 7397750"/>
              <a:gd name="connsiteY16" fmla="*/ 539750 h 3346245"/>
              <a:gd name="connsiteX17" fmla="*/ 1993900 w 7397750"/>
              <a:gd name="connsiteY17" fmla="*/ 558800 h 3346245"/>
              <a:gd name="connsiteX18" fmla="*/ 2082800 w 7397750"/>
              <a:gd name="connsiteY18" fmla="*/ 539750 h 3346245"/>
              <a:gd name="connsiteX19" fmla="*/ 2235200 w 7397750"/>
              <a:gd name="connsiteY19" fmla="*/ 514350 h 3346245"/>
              <a:gd name="connsiteX20" fmla="*/ 2343150 w 7397750"/>
              <a:gd name="connsiteY20" fmla="*/ 533400 h 3346245"/>
              <a:gd name="connsiteX21" fmla="*/ 2482850 w 7397750"/>
              <a:gd name="connsiteY21" fmla="*/ 571500 h 3346245"/>
              <a:gd name="connsiteX22" fmla="*/ 2616200 w 7397750"/>
              <a:gd name="connsiteY22" fmla="*/ 615950 h 3346245"/>
              <a:gd name="connsiteX23" fmla="*/ 2844800 w 7397750"/>
              <a:gd name="connsiteY23" fmla="*/ 685800 h 3346245"/>
              <a:gd name="connsiteX24" fmla="*/ 2971800 w 7397750"/>
              <a:gd name="connsiteY24" fmla="*/ 762000 h 3346245"/>
              <a:gd name="connsiteX25" fmla="*/ 3098800 w 7397750"/>
              <a:gd name="connsiteY25" fmla="*/ 812800 h 3346245"/>
              <a:gd name="connsiteX26" fmla="*/ 3187700 w 7397750"/>
              <a:gd name="connsiteY26" fmla="*/ 825500 h 3346245"/>
              <a:gd name="connsiteX27" fmla="*/ 3251200 w 7397750"/>
              <a:gd name="connsiteY27" fmla="*/ 889000 h 3346245"/>
              <a:gd name="connsiteX28" fmla="*/ 3340100 w 7397750"/>
              <a:gd name="connsiteY28" fmla="*/ 908050 h 3346245"/>
              <a:gd name="connsiteX29" fmla="*/ 3429000 w 7397750"/>
              <a:gd name="connsiteY29" fmla="*/ 882650 h 3346245"/>
              <a:gd name="connsiteX30" fmla="*/ 3511550 w 7397750"/>
              <a:gd name="connsiteY30" fmla="*/ 939800 h 3346245"/>
              <a:gd name="connsiteX31" fmla="*/ 3492500 w 7397750"/>
              <a:gd name="connsiteY31" fmla="*/ 990600 h 3346245"/>
              <a:gd name="connsiteX32" fmla="*/ 3524250 w 7397750"/>
              <a:gd name="connsiteY32" fmla="*/ 1104900 h 3346245"/>
              <a:gd name="connsiteX33" fmla="*/ 3663950 w 7397750"/>
              <a:gd name="connsiteY33" fmla="*/ 1168400 h 3346245"/>
              <a:gd name="connsiteX34" fmla="*/ 3797300 w 7397750"/>
              <a:gd name="connsiteY34" fmla="*/ 1244600 h 3346245"/>
              <a:gd name="connsiteX35" fmla="*/ 3873500 w 7397750"/>
              <a:gd name="connsiteY35" fmla="*/ 1263650 h 3346245"/>
              <a:gd name="connsiteX36" fmla="*/ 3956050 w 7397750"/>
              <a:gd name="connsiteY36" fmla="*/ 1174750 h 3346245"/>
              <a:gd name="connsiteX37" fmla="*/ 3956050 w 7397750"/>
              <a:gd name="connsiteY37" fmla="*/ 1098550 h 3346245"/>
              <a:gd name="connsiteX38" fmla="*/ 4038600 w 7397750"/>
              <a:gd name="connsiteY38" fmla="*/ 1085850 h 3346245"/>
              <a:gd name="connsiteX39" fmla="*/ 4102100 w 7397750"/>
              <a:gd name="connsiteY39" fmla="*/ 1111250 h 3346245"/>
              <a:gd name="connsiteX40" fmla="*/ 4159250 w 7397750"/>
              <a:gd name="connsiteY40" fmla="*/ 1200150 h 3346245"/>
              <a:gd name="connsiteX41" fmla="*/ 4248150 w 7397750"/>
              <a:gd name="connsiteY41" fmla="*/ 1276350 h 3346245"/>
              <a:gd name="connsiteX42" fmla="*/ 4279900 w 7397750"/>
              <a:gd name="connsiteY42" fmla="*/ 1352550 h 3346245"/>
              <a:gd name="connsiteX43" fmla="*/ 4419600 w 7397750"/>
              <a:gd name="connsiteY43" fmla="*/ 1422400 h 3346245"/>
              <a:gd name="connsiteX44" fmla="*/ 4470400 w 7397750"/>
              <a:gd name="connsiteY44" fmla="*/ 1441450 h 3346245"/>
              <a:gd name="connsiteX45" fmla="*/ 4540250 w 7397750"/>
              <a:gd name="connsiteY45" fmla="*/ 1574800 h 3346245"/>
              <a:gd name="connsiteX46" fmla="*/ 4686300 w 7397750"/>
              <a:gd name="connsiteY46" fmla="*/ 1682750 h 3346245"/>
              <a:gd name="connsiteX47" fmla="*/ 4787900 w 7397750"/>
              <a:gd name="connsiteY47" fmla="*/ 1746250 h 3346245"/>
              <a:gd name="connsiteX48" fmla="*/ 4813300 w 7397750"/>
              <a:gd name="connsiteY48" fmla="*/ 1860550 h 3346245"/>
              <a:gd name="connsiteX49" fmla="*/ 4927600 w 7397750"/>
              <a:gd name="connsiteY49" fmla="*/ 1949450 h 3346245"/>
              <a:gd name="connsiteX50" fmla="*/ 5080000 w 7397750"/>
              <a:gd name="connsiteY50" fmla="*/ 2044700 h 3346245"/>
              <a:gd name="connsiteX51" fmla="*/ 5251450 w 7397750"/>
              <a:gd name="connsiteY51" fmla="*/ 2108200 h 3346245"/>
              <a:gd name="connsiteX52" fmla="*/ 5403850 w 7397750"/>
              <a:gd name="connsiteY52" fmla="*/ 2171700 h 3346245"/>
              <a:gd name="connsiteX53" fmla="*/ 5549900 w 7397750"/>
              <a:gd name="connsiteY53" fmla="*/ 2139950 h 3346245"/>
              <a:gd name="connsiteX54" fmla="*/ 5600700 w 7397750"/>
              <a:gd name="connsiteY54" fmla="*/ 2114550 h 3346245"/>
              <a:gd name="connsiteX55" fmla="*/ 5689600 w 7397750"/>
              <a:gd name="connsiteY55" fmla="*/ 2127250 h 3346245"/>
              <a:gd name="connsiteX56" fmla="*/ 5797550 w 7397750"/>
              <a:gd name="connsiteY56" fmla="*/ 2203450 h 3346245"/>
              <a:gd name="connsiteX57" fmla="*/ 5905500 w 7397750"/>
              <a:gd name="connsiteY57" fmla="*/ 2216150 h 3346245"/>
              <a:gd name="connsiteX58" fmla="*/ 6064250 w 7397750"/>
              <a:gd name="connsiteY58" fmla="*/ 2273300 h 3346245"/>
              <a:gd name="connsiteX59" fmla="*/ 6172200 w 7397750"/>
              <a:gd name="connsiteY59" fmla="*/ 2343150 h 3346245"/>
              <a:gd name="connsiteX60" fmla="*/ 6223000 w 7397750"/>
              <a:gd name="connsiteY60" fmla="*/ 2413000 h 3346245"/>
              <a:gd name="connsiteX61" fmla="*/ 6381750 w 7397750"/>
              <a:gd name="connsiteY61" fmla="*/ 2470150 h 3346245"/>
              <a:gd name="connsiteX62" fmla="*/ 6508750 w 7397750"/>
              <a:gd name="connsiteY62" fmla="*/ 2489200 h 3346245"/>
              <a:gd name="connsiteX63" fmla="*/ 6584950 w 7397750"/>
              <a:gd name="connsiteY63" fmla="*/ 2489200 h 3346245"/>
              <a:gd name="connsiteX64" fmla="*/ 6724650 w 7397750"/>
              <a:gd name="connsiteY64" fmla="*/ 2565400 h 3346245"/>
              <a:gd name="connsiteX65" fmla="*/ 6908800 w 7397750"/>
              <a:gd name="connsiteY65" fmla="*/ 2635250 h 3346245"/>
              <a:gd name="connsiteX66" fmla="*/ 7105650 w 7397750"/>
              <a:gd name="connsiteY66" fmla="*/ 2673350 h 3346245"/>
              <a:gd name="connsiteX67" fmla="*/ 7385050 w 7397750"/>
              <a:gd name="connsiteY67" fmla="*/ 2743200 h 3346245"/>
              <a:gd name="connsiteX68" fmla="*/ 7397750 w 7397750"/>
              <a:gd name="connsiteY68" fmla="*/ 2749550 h 3346245"/>
              <a:gd name="connsiteX69" fmla="*/ 7385119 w 7397750"/>
              <a:gd name="connsiteY69" fmla="*/ 3281362 h 3346245"/>
              <a:gd name="connsiteX70" fmla="*/ 5716656 w 7397750"/>
              <a:gd name="connsiteY70" fmla="*/ 3327400 h 3346245"/>
              <a:gd name="connsiteX71" fmla="*/ 5099119 w 7397750"/>
              <a:gd name="connsiteY71" fmla="*/ 3319462 h 3346245"/>
              <a:gd name="connsiteX72" fmla="*/ 2857500 w 7397750"/>
              <a:gd name="connsiteY72" fmla="*/ 3308350 h 3346245"/>
              <a:gd name="connsiteX73" fmla="*/ 0 w 7397750"/>
              <a:gd name="connsiteY73" fmla="*/ 0 h 3346245"/>
              <a:gd name="connsiteX0" fmla="*/ 0 w 7397750"/>
              <a:gd name="connsiteY0" fmla="*/ 0 h 3346245"/>
              <a:gd name="connsiteX1" fmla="*/ 82550 w 7397750"/>
              <a:gd name="connsiteY1" fmla="*/ 63500 h 3346245"/>
              <a:gd name="connsiteX2" fmla="*/ 203200 w 7397750"/>
              <a:gd name="connsiteY2" fmla="*/ 95250 h 3346245"/>
              <a:gd name="connsiteX3" fmla="*/ 279400 w 7397750"/>
              <a:gd name="connsiteY3" fmla="*/ 120650 h 3346245"/>
              <a:gd name="connsiteX4" fmla="*/ 381000 w 7397750"/>
              <a:gd name="connsiteY4" fmla="*/ 146050 h 3346245"/>
              <a:gd name="connsiteX5" fmla="*/ 488950 w 7397750"/>
              <a:gd name="connsiteY5" fmla="*/ 120650 h 3346245"/>
              <a:gd name="connsiteX6" fmla="*/ 615950 w 7397750"/>
              <a:gd name="connsiteY6" fmla="*/ 114300 h 3346245"/>
              <a:gd name="connsiteX7" fmla="*/ 749300 w 7397750"/>
              <a:gd name="connsiteY7" fmla="*/ 133350 h 3346245"/>
              <a:gd name="connsiteX8" fmla="*/ 793750 w 7397750"/>
              <a:gd name="connsiteY8" fmla="*/ 171450 h 3346245"/>
              <a:gd name="connsiteX9" fmla="*/ 1054100 w 7397750"/>
              <a:gd name="connsiteY9" fmla="*/ 241300 h 3346245"/>
              <a:gd name="connsiteX10" fmla="*/ 1212850 w 7397750"/>
              <a:gd name="connsiteY10" fmla="*/ 330200 h 3346245"/>
              <a:gd name="connsiteX11" fmla="*/ 1397000 w 7397750"/>
              <a:gd name="connsiteY11" fmla="*/ 400050 h 3346245"/>
              <a:gd name="connsiteX12" fmla="*/ 1593850 w 7397750"/>
              <a:gd name="connsiteY12" fmla="*/ 393700 h 3346245"/>
              <a:gd name="connsiteX13" fmla="*/ 1720850 w 7397750"/>
              <a:gd name="connsiteY13" fmla="*/ 355600 h 3346245"/>
              <a:gd name="connsiteX14" fmla="*/ 1847850 w 7397750"/>
              <a:gd name="connsiteY14" fmla="*/ 425450 h 3346245"/>
              <a:gd name="connsiteX15" fmla="*/ 1873250 w 7397750"/>
              <a:gd name="connsiteY15" fmla="*/ 482600 h 3346245"/>
              <a:gd name="connsiteX16" fmla="*/ 1885950 w 7397750"/>
              <a:gd name="connsiteY16" fmla="*/ 539750 h 3346245"/>
              <a:gd name="connsiteX17" fmla="*/ 1993900 w 7397750"/>
              <a:gd name="connsiteY17" fmla="*/ 558800 h 3346245"/>
              <a:gd name="connsiteX18" fmla="*/ 2082800 w 7397750"/>
              <a:gd name="connsiteY18" fmla="*/ 539750 h 3346245"/>
              <a:gd name="connsiteX19" fmla="*/ 2235200 w 7397750"/>
              <a:gd name="connsiteY19" fmla="*/ 514350 h 3346245"/>
              <a:gd name="connsiteX20" fmla="*/ 2343150 w 7397750"/>
              <a:gd name="connsiteY20" fmla="*/ 533400 h 3346245"/>
              <a:gd name="connsiteX21" fmla="*/ 2482850 w 7397750"/>
              <a:gd name="connsiteY21" fmla="*/ 571500 h 3346245"/>
              <a:gd name="connsiteX22" fmla="*/ 2616200 w 7397750"/>
              <a:gd name="connsiteY22" fmla="*/ 615950 h 3346245"/>
              <a:gd name="connsiteX23" fmla="*/ 2844800 w 7397750"/>
              <a:gd name="connsiteY23" fmla="*/ 685800 h 3346245"/>
              <a:gd name="connsiteX24" fmla="*/ 2971800 w 7397750"/>
              <a:gd name="connsiteY24" fmla="*/ 762000 h 3346245"/>
              <a:gd name="connsiteX25" fmla="*/ 3098800 w 7397750"/>
              <a:gd name="connsiteY25" fmla="*/ 812800 h 3346245"/>
              <a:gd name="connsiteX26" fmla="*/ 3187700 w 7397750"/>
              <a:gd name="connsiteY26" fmla="*/ 825500 h 3346245"/>
              <a:gd name="connsiteX27" fmla="*/ 3251200 w 7397750"/>
              <a:gd name="connsiteY27" fmla="*/ 889000 h 3346245"/>
              <a:gd name="connsiteX28" fmla="*/ 3340100 w 7397750"/>
              <a:gd name="connsiteY28" fmla="*/ 908050 h 3346245"/>
              <a:gd name="connsiteX29" fmla="*/ 3429000 w 7397750"/>
              <a:gd name="connsiteY29" fmla="*/ 882650 h 3346245"/>
              <a:gd name="connsiteX30" fmla="*/ 3511550 w 7397750"/>
              <a:gd name="connsiteY30" fmla="*/ 939800 h 3346245"/>
              <a:gd name="connsiteX31" fmla="*/ 3492500 w 7397750"/>
              <a:gd name="connsiteY31" fmla="*/ 990600 h 3346245"/>
              <a:gd name="connsiteX32" fmla="*/ 3524250 w 7397750"/>
              <a:gd name="connsiteY32" fmla="*/ 1104900 h 3346245"/>
              <a:gd name="connsiteX33" fmla="*/ 3663950 w 7397750"/>
              <a:gd name="connsiteY33" fmla="*/ 1168400 h 3346245"/>
              <a:gd name="connsiteX34" fmla="*/ 3797300 w 7397750"/>
              <a:gd name="connsiteY34" fmla="*/ 1244600 h 3346245"/>
              <a:gd name="connsiteX35" fmla="*/ 3873500 w 7397750"/>
              <a:gd name="connsiteY35" fmla="*/ 1263650 h 3346245"/>
              <a:gd name="connsiteX36" fmla="*/ 3956050 w 7397750"/>
              <a:gd name="connsiteY36" fmla="*/ 1174750 h 3346245"/>
              <a:gd name="connsiteX37" fmla="*/ 3956050 w 7397750"/>
              <a:gd name="connsiteY37" fmla="*/ 1098550 h 3346245"/>
              <a:gd name="connsiteX38" fmla="*/ 4038600 w 7397750"/>
              <a:gd name="connsiteY38" fmla="*/ 1085850 h 3346245"/>
              <a:gd name="connsiteX39" fmla="*/ 4102100 w 7397750"/>
              <a:gd name="connsiteY39" fmla="*/ 1111250 h 3346245"/>
              <a:gd name="connsiteX40" fmla="*/ 4159250 w 7397750"/>
              <a:gd name="connsiteY40" fmla="*/ 1200150 h 3346245"/>
              <a:gd name="connsiteX41" fmla="*/ 4248150 w 7397750"/>
              <a:gd name="connsiteY41" fmla="*/ 1276350 h 3346245"/>
              <a:gd name="connsiteX42" fmla="*/ 4279900 w 7397750"/>
              <a:gd name="connsiteY42" fmla="*/ 1352550 h 3346245"/>
              <a:gd name="connsiteX43" fmla="*/ 4419600 w 7397750"/>
              <a:gd name="connsiteY43" fmla="*/ 1422400 h 3346245"/>
              <a:gd name="connsiteX44" fmla="*/ 4470400 w 7397750"/>
              <a:gd name="connsiteY44" fmla="*/ 1441450 h 3346245"/>
              <a:gd name="connsiteX45" fmla="*/ 4540250 w 7397750"/>
              <a:gd name="connsiteY45" fmla="*/ 1574800 h 3346245"/>
              <a:gd name="connsiteX46" fmla="*/ 4686300 w 7397750"/>
              <a:gd name="connsiteY46" fmla="*/ 1682750 h 3346245"/>
              <a:gd name="connsiteX47" fmla="*/ 4787900 w 7397750"/>
              <a:gd name="connsiteY47" fmla="*/ 1746250 h 3346245"/>
              <a:gd name="connsiteX48" fmla="*/ 4813300 w 7397750"/>
              <a:gd name="connsiteY48" fmla="*/ 1860550 h 3346245"/>
              <a:gd name="connsiteX49" fmla="*/ 4927600 w 7397750"/>
              <a:gd name="connsiteY49" fmla="*/ 1949450 h 3346245"/>
              <a:gd name="connsiteX50" fmla="*/ 5080000 w 7397750"/>
              <a:gd name="connsiteY50" fmla="*/ 2044700 h 3346245"/>
              <a:gd name="connsiteX51" fmla="*/ 5251450 w 7397750"/>
              <a:gd name="connsiteY51" fmla="*/ 2108200 h 3346245"/>
              <a:gd name="connsiteX52" fmla="*/ 5403850 w 7397750"/>
              <a:gd name="connsiteY52" fmla="*/ 2171700 h 3346245"/>
              <a:gd name="connsiteX53" fmla="*/ 5549900 w 7397750"/>
              <a:gd name="connsiteY53" fmla="*/ 2139950 h 3346245"/>
              <a:gd name="connsiteX54" fmla="*/ 5600700 w 7397750"/>
              <a:gd name="connsiteY54" fmla="*/ 2114550 h 3346245"/>
              <a:gd name="connsiteX55" fmla="*/ 5689600 w 7397750"/>
              <a:gd name="connsiteY55" fmla="*/ 2127250 h 3346245"/>
              <a:gd name="connsiteX56" fmla="*/ 5797550 w 7397750"/>
              <a:gd name="connsiteY56" fmla="*/ 2203450 h 3346245"/>
              <a:gd name="connsiteX57" fmla="*/ 5905500 w 7397750"/>
              <a:gd name="connsiteY57" fmla="*/ 2216150 h 3346245"/>
              <a:gd name="connsiteX58" fmla="*/ 6064250 w 7397750"/>
              <a:gd name="connsiteY58" fmla="*/ 2273300 h 3346245"/>
              <a:gd name="connsiteX59" fmla="*/ 6172200 w 7397750"/>
              <a:gd name="connsiteY59" fmla="*/ 2343150 h 3346245"/>
              <a:gd name="connsiteX60" fmla="*/ 6223000 w 7397750"/>
              <a:gd name="connsiteY60" fmla="*/ 2413000 h 3346245"/>
              <a:gd name="connsiteX61" fmla="*/ 6381750 w 7397750"/>
              <a:gd name="connsiteY61" fmla="*/ 2470150 h 3346245"/>
              <a:gd name="connsiteX62" fmla="*/ 6508750 w 7397750"/>
              <a:gd name="connsiteY62" fmla="*/ 2489200 h 3346245"/>
              <a:gd name="connsiteX63" fmla="*/ 6584950 w 7397750"/>
              <a:gd name="connsiteY63" fmla="*/ 2489200 h 3346245"/>
              <a:gd name="connsiteX64" fmla="*/ 6724650 w 7397750"/>
              <a:gd name="connsiteY64" fmla="*/ 2565400 h 3346245"/>
              <a:gd name="connsiteX65" fmla="*/ 6908800 w 7397750"/>
              <a:gd name="connsiteY65" fmla="*/ 2635250 h 3346245"/>
              <a:gd name="connsiteX66" fmla="*/ 7105650 w 7397750"/>
              <a:gd name="connsiteY66" fmla="*/ 2673350 h 3346245"/>
              <a:gd name="connsiteX67" fmla="*/ 7385050 w 7397750"/>
              <a:gd name="connsiteY67" fmla="*/ 2743200 h 3346245"/>
              <a:gd name="connsiteX68" fmla="*/ 7397750 w 7397750"/>
              <a:gd name="connsiteY68" fmla="*/ 2749550 h 3346245"/>
              <a:gd name="connsiteX69" fmla="*/ 7385119 w 7397750"/>
              <a:gd name="connsiteY69" fmla="*/ 3281362 h 3346245"/>
              <a:gd name="connsiteX70" fmla="*/ 5716656 w 7397750"/>
              <a:gd name="connsiteY70" fmla="*/ 3327400 h 3346245"/>
              <a:gd name="connsiteX71" fmla="*/ 5099119 w 7397750"/>
              <a:gd name="connsiteY71" fmla="*/ 3319462 h 3346245"/>
              <a:gd name="connsiteX72" fmla="*/ 2857500 w 7397750"/>
              <a:gd name="connsiteY72" fmla="*/ 3308350 h 3346245"/>
              <a:gd name="connsiteX73" fmla="*/ 1673292 w 7397750"/>
              <a:gd name="connsiteY73" fmla="*/ 1946275 h 3346245"/>
              <a:gd name="connsiteX74" fmla="*/ 0 w 7397750"/>
              <a:gd name="connsiteY74" fmla="*/ 0 h 3346245"/>
              <a:gd name="connsiteX0" fmla="*/ 0 w 7397750"/>
              <a:gd name="connsiteY0" fmla="*/ 0 h 3346245"/>
              <a:gd name="connsiteX1" fmla="*/ 82550 w 7397750"/>
              <a:gd name="connsiteY1" fmla="*/ 63500 h 3346245"/>
              <a:gd name="connsiteX2" fmla="*/ 203200 w 7397750"/>
              <a:gd name="connsiteY2" fmla="*/ 95250 h 3346245"/>
              <a:gd name="connsiteX3" fmla="*/ 279400 w 7397750"/>
              <a:gd name="connsiteY3" fmla="*/ 120650 h 3346245"/>
              <a:gd name="connsiteX4" fmla="*/ 381000 w 7397750"/>
              <a:gd name="connsiteY4" fmla="*/ 146050 h 3346245"/>
              <a:gd name="connsiteX5" fmla="*/ 488950 w 7397750"/>
              <a:gd name="connsiteY5" fmla="*/ 120650 h 3346245"/>
              <a:gd name="connsiteX6" fmla="*/ 615950 w 7397750"/>
              <a:gd name="connsiteY6" fmla="*/ 114300 h 3346245"/>
              <a:gd name="connsiteX7" fmla="*/ 749300 w 7397750"/>
              <a:gd name="connsiteY7" fmla="*/ 133350 h 3346245"/>
              <a:gd name="connsiteX8" fmla="*/ 793750 w 7397750"/>
              <a:gd name="connsiteY8" fmla="*/ 171450 h 3346245"/>
              <a:gd name="connsiteX9" fmla="*/ 1054100 w 7397750"/>
              <a:gd name="connsiteY9" fmla="*/ 241300 h 3346245"/>
              <a:gd name="connsiteX10" fmla="*/ 1212850 w 7397750"/>
              <a:gd name="connsiteY10" fmla="*/ 330200 h 3346245"/>
              <a:gd name="connsiteX11" fmla="*/ 1397000 w 7397750"/>
              <a:gd name="connsiteY11" fmla="*/ 400050 h 3346245"/>
              <a:gd name="connsiteX12" fmla="*/ 1593850 w 7397750"/>
              <a:gd name="connsiteY12" fmla="*/ 393700 h 3346245"/>
              <a:gd name="connsiteX13" fmla="*/ 1720850 w 7397750"/>
              <a:gd name="connsiteY13" fmla="*/ 355600 h 3346245"/>
              <a:gd name="connsiteX14" fmla="*/ 1847850 w 7397750"/>
              <a:gd name="connsiteY14" fmla="*/ 425450 h 3346245"/>
              <a:gd name="connsiteX15" fmla="*/ 1873250 w 7397750"/>
              <a:gd name="connsiteY15" fmla="*/ 482600 h 3346245"/>
              <a:gd name="connsiteX16" fmla="*/ 1885950 w 7397750"/>
              <a:gd name="connsiteY16" fmla="*/ 539750 h 3346245"/>
              <a:gd name="connsiteX17" fmla="*/ 1993900 w 7397750"/>
              <a:gd name="connsiteY17" fmla="*/ 558800 h 3346245"/>
              <a:gd name="connsiteX18" fmla="*/ 2082800 w 7397750"/>
              <a:gd name="connsiteY18" fmla="*/ 539750 h 3346245"/>
              <a:gd name="connsiteX19" fmla="*/ 2235200 w 7397750"/>
              <a:gd name="connsiteY19" fmla="*/ 514350 h 3346245"/>
              <a:gd name="connsiteX20" fmla="*/ 2343150 w 7397750"/>
              <a:gd name="connsiteY20" fmla="*/ 533400 h 3346245"/>
              <a:gd name="connsiteX21" fmla="*/ 2482850 w 7397750"/>
              <a:gd name="connsiteY21" fmla="*/ 571500 h 3346245"/>
              <a:gd name="connsiteX22" fmla="*/ 2616200 w 7397750"/>
              <a:gd name="connsiteY22" fmla="*/ 615950 h 3346245"/>
              <a:gd name="connsiteX23" fmla="*/ 2844800 w 7397750"/>
              <a:gd name="connsiteY23" fmla="*/ 685800 h 3346245"/>
              <a:gd name="connsiteX24" fmla="*/ 2971800 w 7397750"/>
              <a:gd name="connsiteY24" fmla="*/ 762000 h 3346245"/>
              <a:gd name="connsiteX25" fmla="*/ 3098800 w 7397750"/>
              <a:gd name="connsiteY25" fmla="*/ 812800 h 3346245"/>
              <a:gd name="connsiteX26" fmla="*/ 3187700 w 7397750"/>
              <a:gd name="connsiteY26" fmla="*/ 825500 h 3346245"/>
              <a:gd name="connsiteX27" fmla="*/ 3251200 w 7397750"/>
              <a:gd name="connsiteY27" fmla="*/ 889000 h 3346245"/>
              <a:gd name="connsiteX28" fmla="*/ 3340100 w 7397750"/>
              <a:gd name="connsiteY28" fmla="*/ 908050 h 3346245"/>
              <a:gd name="connsiteX29" fmla="*/ 3429000 w 7397750"/>
              <a:gd name="connsiteY29" fmla="*/ 882650 h 3346245"/>
              <a:gd name="connsiteX30" fmla="*/ 3511550 w 7397750"/>
              <a:gd name="connsiteY30" fmla="*/ 939800 h 3346245"/>
              <a:gd name="connsiteX31" fmla="*/ 3492500 w 7397750"/>
              <a:gd name="connsiteY31" fmla="*/ 990600 h 3346245"/>
              <a:gd name="connsiteX32" fmla="*/ 3524250 w 7397750"/>
              <a:gd name="connsiteY32" fmla="*/ 1104900 h 3346245"/>
              <a:gd name="connsiteX33" fmla="*/ 3663950 w 7397750"/>
              <a:gd name="connsiteY33" fmla="*/ 1168400 h 3346245"/>
              <a:gd name="connsiteX34" fmla="*/ 3797300 w 7397750"/>
              <a:gd name="connsiteY34" fmla="*/ 1244600 h 3346245"/>
              <a:gd name="connsiteX35" fmla="*/ 3873500 w 7397750"/>
              <a:gd name="connsiteY35" fmla="*/ 1263650 h 3346245"/>
              <a:gd name="connsiteX36" fmla="*/ 3956050 w 7397750"/>
              <a:gd name="connsiteY36" fmla="*/ 1174750 h 3346245"/>
              <a:gd name="connsiteX37" fmla="*/ 3956050 w 7397750"/>
              <a:gd name="connsiteY37" fmla="*/ 1098550 h 3346245"/>
              <a:gd name="connsiteX38" fmla="*/ 4038600 w 7397750"/>
              <a:gd name="connsiteY38" fmla="*/ 1085850 h 3346245"/>
              <a:gd name="connsiteX39" fmla="*/ 4102100 w 7397750"/>
              <a:gd name="connsiteY39" fmla="*/ 1111250 h 3346245"/>
              <a:gd name="connsiteX40" fmla="*/ 4159250 w 7397750"/>
              <a:gd name="connsiteY40" fmla="*/ 1200150 h 3346245"/>
              <a:gd name="connsiteX41" fmla="*/ 4248150 w 7397750"/>
              <a:gd name="connsiteY41" fmla="*/ 1276350 h 3346245"/>
              <a:gd name="connsiteX42" fmla="*/ 4279900 w 7397750"/>
              <a:gd name="connsiteY42" fmla="*/ 1352550 h 3346245"/>
              <a:gd name="connsiteX43" fmla="*/ 4419600 w 7397750"/>
              <a:gd name="connsiteY43" fmla="*/ 1422400 h 3346245"/>
              <a:gd name="connsiteX44" fmla="*/ 4470400 w 7397750"/>
              <a:gd name="connsiteY44" fmla="*/ 1441450 h 3346245"/>
              <a:gd name="connsiteX45" fmla="*/ 4540250 w 7397750"/>
              <a:gd name="connsiteY45" fmla="*/ 1574800 h 3346245"/>
              <a:gd name="connsiteX46" fmla="*/ 4686300 w 7397750"/>
              <a:gd name="connsiteY46" fmla="*/ 1682750 h 3346245"/>
              <a:gd name="connsiteX47" fmla="*/ 4787900 w 7397750"/>
              <a:gd name="connsiteY47" fmla="*/ 1746250 h 3346245"/>
              <a:gd name="connsiteX48" fmla="*/ 4813300 w 7397750"/>
              <a:gd name="connsiteY48" fmla="*/ 1860550 h 3346245"/>
              <a:gd name="connsiteX49" fmla="*/ 4927600 w 7397750"/>
              <a:gd name="connsiteY49" fmla="*/ 1949450 h 3346245"/>
              <a:gd name="connsiteX50" fmla="*/ 5080000 w 7397750"/>
              <a:gd name="connsiteY50" fmla="*/ 2044700 h 3346245"/>
              <a:gd name="connsiteX51" fmla="*/ 5251450 w 7397750"/>
              <a:gd name="connsiteY51" fmla="*/ 2108200 h 3346245"/>
              <a:gd name="connsiteX52" fmla="*/ 5403850 w 7397750"/>
              <a:gd name="connsiteY52" fmla="*/ 2171700 h 3346245"/>
              <a:gd name="connsiteX53" fmla="*/ 5549900 w 7397750"/>
              <a:gd name="connsiteY53" fmla="*/ 2139950 h 3346245"/>
              <a:gd name="connsiteX54" fmla="*/ 5600700 w 7397750"/>
              <a:gd name="connsiteY54" fmla="*/ 2114550 h 3346245"/>
              <a:gd name="connsiteX55" fmla="*/ 5689600 w 7397750"/>
              <a:gd name="connsiteY55" fmla="*/ 2127250 h 3346245"/>
              <a:gd name="connsiteX56" fmla="*/ 5797550 w 7397750"/>
              <a:gd name="connsiteY56" fmla="*/ 2203450 h 3346245"/>
              <a:gd name="connsiteX57" fmla="*/ 5905500 w 7397750"/>
              <a:gd name="connsiteY57" fmla="*/ 2216150 h 3346245"/>
              <a:gd name="connsiteX58" fmla="*/ 6064250 w 7397750"/>
              <a:gd name="connsiteY58" fmla="*/ 2273300 h 3346245"/>
              <a:gd name="connsiteX59" fmla="*/ 6172200 w 7397750"/>
              <a:gd name="connsiteY59" fmla="*/ 2343150 h 3346245"/>
              <a:gd name="connsiteX60" fmla="*/ 6223000 w 7397750"/>
              <a:gd name="connsiteY60" fmla="*/ 2413000 h 3346245"/>
              <a:gd name="connsiteX61" fmla="*/ 6381750 w 7397750"/>
              <a:gd name="connsiteY61" fmla="*/ 2470150 h 3346245"/>
              <a:gd name="connsiteX62" fmla="*/ 6508750 w 7397750"/>
              <a:gd name="connsiteY62" fmla="*/ 2489200 h 3346245"/>
              <a:gd name="connsiteX63" fmla="*/ 6584950 w 7397750"/>
              <a:gd name="connsiteY63" fmla="*/ 2489200 h 3346245"/>
              <a:gd name="connsiteX64" fmla="*/ 6724650 w 7397750"/>
              <a:gd name="connsiteY64" fmla="*/ 2565400 h 3346245"/>
              <a:gd name="connsiteX65" fmla="*/ 6908800 w 7397750"/>
              <a:gd name="connsiteY65" fmla="*/ 2635250 h 3346245"/>
              <a:gd name="connsiteX66" fmla="*/ 7105650 w 7397750"/>
              <a:gd name="connsiteY66" fmla="*/ 2673350 h 3346245"/>
              <a:gd name="connsiteX67" fmla="*/ 7385050 w 7397750"/>
              <a:gd name="connsiteY67" fmla="*/ 2743200 h 3346245"/>
              <a:gd name="connsiteX68" fmla="*/ 7397750 w 7397750"/>
              <a:gd name="connsiteY68" fmla="*/ 2749550 h 3346245"/>
              <a:gd name="connsiteX69" fmla="*/ 7385119 w 7397750"/>
              <a:gd name="connsiteY69" fmla="*/ 3281362 h 3346245"/>
              <a:gd name="connsiteX70" fmla="*/ 5716656 w 7397750"/>
              <a:gd name="connsiteY70" fmla="*/ 3327400 h 3346245"/>
              <a:gd name="connsiteX71" fmla="*/ 5099119 w 7397750"/>
              <a:gd name="connsiteY71" fmla="*/ 3319462 h 3346245"/>
              <a:gd name="connsiteX72" fmla="*/ 2857500 w 7397750"/>
              <a:gd name="connsiteY72" fmla="*/ 3308350 h 3346245"/>
              <a:gd name="connsiteX73" fmla="*/ 1673292 w 7397750"/>
              <a:gd name="connsiteY73" fmla="*/ 1946275 h 3346245"/>
              <a:gd name="connsiteX74" fmla="*/ 0 w 7397750"/>
              <a:gd name="connsiteY74" fmla="*/ 0 h 3346245"/>
              <a:gd name="connsiteX0" fmla="*/ 0 w 7397750"/>
              <a:gd name="connsiteY0" fmla="*/ 0 h 3346245"/>
              <a:gd name="connsiteX1" fmla="*/ 82550 w 7397750"/>
              <a:gd name="connsiteY1" fmla="*/ 63500 h 3346245"/>
              <a:gd name="connsiteX2" fmla="*/ 203200 w 7397750"/>
              <a:gd name="connsiteY2" fmla="*/ 95250 h 3346245"/>
              <a:gd name="connsiteX3" fmla="*/ 279400 w 7397750"/>
              <a:gd name="connsiteY3" fmla="*/ 120650 h 3346245"/>
              <a:gd name="connsiteX4" fmla="*/ 381000 w 7397750"/>
              <a:gd name="connsiteY4" fmla="*/ 146050 h 3346245"/>
              <a:gd name="connsiteX5" fmla="*/ 488950 w 7397750"/>
              <a:gd name="connsiteY5" fmla="*/ 120650 h 3346245"/>
              <a:gd name="connsiteX6" fmla="*/ 615950 w 7397750"/>
              <a:gd name="connsiteY6" fmla="*/ 114300 h 3346245"/>
              <a:gd name="connsiteX7" fmla="*/ 749300 w 7397750"/>
              <a:gd name="connsiteY7" fmla="*/ 133350 h 3346245"/>
              <a:gd name="connsiteX8" fmla="*/ 793750 w 7397750"/>
              <a:gd name="connsiteY8" fmla="*/ 171450 h 3346245"/>
              <a:gd name="connsiteX9" fmla="*/ 1054100 w 7397750"/>
              <a:gd name="connsiteY9" fmla="*/ 241300 h 3346245"/>
              <a:gd name="connsiteX10" fmla="*/ 1212850 w 7397750"/>
              <a:gd name="connsiteY10" fmla="*/ 330200 h 3346245"/>
              <a:gd name="connsiteX11" fmla="*/ 1397000 w 7397750"/>
              <a:gd name="connsiteY11" fmla="*/ 400050 h 3346245"/>
              <a:gd name="connsiteX12" fmla="*/ 1593850 w 7397750"/>
              <a:gd name="connsiteY12" fmla="*/ 393700 h 3346245"/>
              <a:gd name="connsiteX13" fmla="*/ 1720850 w 7397750"/>
              <a:gd name="connsiteY13" fmla="*/ 355600 h 3346245"/>
              <a:gd name="connsiteX14" fmla="*/ 1847850 w 7397750"/>
              <a:gd name="connsiteY14" fmla="*/ 425450 h 3346245"/>
              <a:gd name="connsiteX15" fmla="*/ 1873250 w 7397750"/>
              <a:gd name="connsiteY15" fmla="*/ 482600 h 3346245"/>
              <a:gd name="connsiteX16" fmla="*/ 1885950 w 7397750"/>
              <a:gd name="connsiteY16" fmla="*/ 539750 h 3346245"/>
              <a:gd name="connsiteX17" fmla="*/ 1993900 w 7397750"/>
              <a:gd name="connsiteY17" fmla="*/ 558800 h 3346245"/>
              <a:gd name="connsiteX18" fmla="*/ 2082800 w 7397750"/>
              <a:gd name="connsiteY18" fmla="*/ 539750 h 3346245"/>
              <a:gd name="connsiteX19" fmla="*/ 2235200 w 7397750"/>
              <a:gd name="connsiteY19" fmla="*/ 514350 h 3346245"/>
              <a:gd name="connsiteX20" fmla="*/ 2343150 w 7397750"/>
              <a:gd name="connsiteY20" fmla="*/ 533400 h 3346245"/>
              <a:gd name="connsiteX21" fmla="*/ 2482850 w 7397750"/>
              <a:gd name="connsiteY21" fmla="*/ 571500 h 3346245"/>
              <a:gd name="connsiteX22" fmla="*/ 2616200 w 7397750"/>
              <a:gd name="connsiteY22" fmla="*/ 615950 h 3346245"/>
              <a:gd name="connsiteX23" fmla="*/ 2844800 w 7397750"/>
              <a:gd name="connsiteY23" fmla="*/ 685800 h 3346245"/>
              <a:gd name="connsiteX24" fmla="*/ 2971800 w 7397750"/>
              <a:gd name="connsiteY24" fmla="*/ 762000 h 3346245"/>
              <a:gd name="connsiteX25" fmla="*/ 3098800 w 7397750"/>
              <a:gd name="connsiteY25" fmla="*/ 812800 h 3346245"/>
              <a:gd name="connsiteX26" fmla="*/ 3187700 w 7397750"/>
              <a:gd name="connsiteY26" fmla="*/ 825500 h 3346245"/>
              <a:gd name="connsiteX27" fmla="*/ 3251200 w 7397750"/>
              <a:gd name="connsiteY27" fmla="*/ 889000 h 3346245"/>
              <a:gd name="connsiteX28" fmla="*/ 3340100 w 7397750"/>
              <a:gd name="connsiteY28" fmla="*/ 908050 h 3346245"/>
              <a:gd name="connsiteX29" fmla="*/ 3429000 w 7397750"/>
              <a:gd name="connsiteY29" fmla="*/ 882650 h 3346245"/>
              <a:gd name="connsiteX30" fmla="*/ 3511550 w 7397750"/>
              <a:gd name="connsiteY30" fmla="*/ 939800 h 3346245"/>
              <a:gd name="connsiteX31" fmla="*/ 3492500 w 7397750"/>
              <a:gd name="connsiteY31" fmla="*/ 990600 h 3346245"/>
              <a:gd name="connsiteX32" fmla="*/ 3524250 w 7397750"/>
              <a:gd name="connsiteY32" fmla="*/ 1104900 h 3346245"/>
              <a:gd name="connsiteX33" fmla="*/ 3663950 w 7397750"/>
              <a:gd name="connsiteY33" fmla="*/ 1168400 h 3346245"/>
              <a:gd name="connsiteX34" fmla="*/ 3797300 w 7397750"/>
              <a:gd name="connsiteY34" fmla="*/ 1244600 h 3346245"/>
              <a:gd name="connsiteX35" fmla="*/ 3873500 w 7397750"/>
              <a:gd name="connsiteY35" fmla="*/ 1263650 h 3346245"/>
              <a:gd name="connsiteX36" fmla="*/ 3956050 w 7397750"/>
              <a:gd name="connsiteY36" fmla="*/ 1174750 h 3346245"/>
              <a:gd name="connsiteX37" fmla="*/ 3956050 w 7397750"/>
              <a:gd name="connsiteY37" fmla="*/ 1098550 h 3346245"/>
              <a:gd name="connsiteX38" fmla="*/ 4038600 w 7397750"/>
              <a:gd name="connsiteY38" fmla="*/ 1085850 h 3346245"/>
              <a:gd name="connsiteX39" fmla="*/ 4102100 w 7397750"/>
              <a:gd name="connsiteY39" fmla="*/ 1111250 h 3346245"/>
              <a:gd name="connsiteX40" fmla="*/ 4159250 w 7397750"/>
              <a:gd name="connsiteY40" fmla="*/ 1200150 h 3346245"/>
              <a:gd name="connsiteX41" fmla="*/ 4248150 w 7397750"/>
              <a:gd name="connsiteY41" fmla="*/ 1276350 h 3346245"/>
              <a:gd name="connsiteX42" fmla="*/ 4279900 w 7397750"/>
              <a:gd name="connsiteY42" fmla="*/ 1352550 h 3346245"/>
              <a:gd name="connsiteX43" fmla="*/ 4419600 w 7397750"/>
              <a:gd name="connsiteY43" fmla="*/ 1422400 h 3346245"/>
              <a:gd name="connsiteX44" fmla="*/ 4470400 w 7397750"/>
              <a:gd name="connsiteY44" fmla="*/ 1441450 h 3346245"/>
              <a:gd name="connsiteX45" fmla="*/ 4540250 w 7397750"/>
              <a:gd name="connsiteY45" fmla="*/ 1574800 h 3346245"/>
              <a:gd name="connsiteX46" fmla="*/ 4686300 w 7397750"/>
              <a:gd name="connsiteY46" fmla="*/ 1682750 h 3346245"/>
              <a:gd name="connsiteX47" fmla="*/ 4787900 w 7397750"/>
              <a:gd name="connsiteY47" fmla="*/ 1746250 h 3346245"/>
              <a:gd name="connsiteX48" fmla="*/ 4813300 w 7397750"/>
              <a:gd name="connsiteY48" fmla="*/ 1860550 h 3346245"/>
              <a:gd name="connsiteX49" fmla="*/ 4927600 w 7397750"/>
              <a:gd name="connsiteY49" fmla="*/ 1949450 h 3346245"/>
              <a:gd name="connsiteX50" fmla="*/ 5080000 w 7397750"/>
              <a:gd name="connsiteY50" fmla="*/ 2044700 h 3346245"/>
              <a:gd name="connsiteX51" fmla="*/ 5251450 w 7397750"/>
              <a:gd name="connsiteY51" fmla="*/ 2108200 h 3346245"/>
              <a:gd name="connsiteX52" fmla="*/ 5403850 w 7397750"/>
              <a:gd name="connsiteY52" fmla="*/ 2171700 h 3346245"/>
              <a:gd name="connsiteX53" fmla="*/ 5549900 w 7397750"/>
              <a:gd name="connsiteY53" fmla="*/ 2139950 h 3346245"/>
              <a:gd name="connsiteX54" fmla="*/ 5600700 w 7397750"/>
              <a:gd name="connsiteY54" fmla="*/ 2114550 h 3346245"/>
              <a:gd name="connsiteX55" fmla="*/ 5689600 w 7397750"/>
              <a:gd name="connsiteY55" fmla="*/ 2127250 h 3346245"/>
              <a:gd name="connsiteX56" fmla="*/ 5797550 w 7397750"/>
              <a:gd name="connsiteY56" fmla="*/ 2203450 h 3346245"/>
              <a:gd name="connsiteX57" fmla="*/ 5905500 w 7397750"/>
              <a:gd name="connsiteY57" fmla="*/ 2216150 h 3346245"/>
              <a:gd name="connsiteX58" fmla="*/ 6064250 w 7397750"/>
              <a:gd name="connsiteY58" fmla="*/ 2273300 h 3346245"/>
              <a:gd name="connsiteX59" fmla="*/ 6172200 w 7397750"/>
              <a:gd name="connsiteY59" fmla="*/ 2343150 h 3346245"/>
              <a:gd name="connsiteX60" fmla="*/ 6223000 w 7397750"/>
              <a:gd name="connsiteY60" fmla="*/ 2413000 h 3346245"/>
              <a:gd name="connsiteX61" fmla="*/ 6381750 w 7397750"/>
              <a:gd name="connsiteY61" fmla="*/ 2470150 h 3346245"/>
              <a:gd name="connsiteX62" fmla="*/ 6508750 w 7397750"/>
              <a:gd name="connsiteY62" fmla="*/ 2489200 h 3346245"/>
              <a:gd name="connsiteX63" fmla="*/ 6584950 w 7397750"/>
              <a:gd name="connsiteY63" fmla="*/ 2489200 h 3346245"/>
              <a:gd name="connsiteX64" fmla="*/ 6724650 w 7397750"/>
              <a:gd name="connsiteY64" fmla="*/ 2565400 h 3346245"/>
              <a:gd name="connsiteX65" fmla="*/ 6908800 w 7397750"/>
              <a:gd name="connsiteY65" fmla="*/ 2635250 h 3346245"/>
              <a:gd name="connsiteX66" fmla="*/ 7105650 w 7397750"/>
              <a:gd name="connsiteY66" fmla="*/ 2673350 h 3346245"/>
              <a:gd name="connsiteX67" fmla="*/ 7385050 w 7397750"/>
              <a:gd name="connsiteY67" fmla="*/ 2743200 h 3346245"/>
              <a:gd name="connsiteX68" fmla="*/ 7397750 w 7397750"/>
              <a:gd name="connsiteY68" fmla="*/ 2749550 h 3346245"/>
              <a:gd name="connsiteX69" fmla="*/ 7385119 w 7397750"/>
              <a:gd name="connsiteY69" fmla="*/ 3281362 h 3346245"/>
              <a:gd name="connsiteX70" fmla="*/ 5716656 w 7397750"/>
              <a:gd name="connsiteY70" fmla="*/ 3327400 h 3346245"/>
              <a:gd name="connsiteX71" fmla="*/ 5099119 w 7397750"/>
              <a:gd name="connsiteY71" fmla="*/ 3319462 h 3346245"/>
              <a:gd name="connsiteX72" fmla="*/ 2857500 w 7397750"/>
              <a:gd name="connsiteY72" fmla="*/ 3308350 h 3346245"/>
              <a:gd name="connsiteX73" fmla="*/ 906529 w 7397750"/>
              <a:gd name="connsiteY73" fmla="*/ 3322637 h 3346245"/>
              <a:gd name="connsiteX74" fmla="*/ 0 w 7397750"/>
              <a:gd name="connsiteY74" fmla="*/ 0 h 3346245"/>
              <a:gd name="connsiteX0" fmla="*/ 0 w 7397750"/>
              <a:gd name="connsiteY0" fmla="*/ 0 h 3346245"/>
              <a:gd name="connsiteX1" fmla="*/ 82550 w 7397750"/>
              <a:gd name="connsiteY1" fmla="*/ 63500 h 3346245"/>
              <a:gd name="connsiteX2" fmla="*/ 203200 w 7397750"/>
              <a:gd name="connsiteY2" fmla="*/ 95250 h 3346245"/>
              <a:gd name="connsiteX3" fmla="*/ 279400 w 7397750"/>
              <a:gd name="connsiteY3" fmla="*/ 120650 h 3346245"/>
              <a:gd name="connsiteX4" fmla="*/ 381000 w 7397750"/>
              <a:gd name="connsiteY4" fmla="*/ 146050 h 3346245"/>
              <a:gd name="connsiteX5" fmla="*/ 488950 w 7397750"/>
              <a:gd name="connsiteY5" fmla="*/ 120650 h 3346245"/>
              <a:gd name="connsiteX6" fmla="*/ 615950 w 7397750"/>
              <a:gd name="connsiteY6" fmla="*/ 114300 h 3346245"/>
              <a:gd name="connsiteX7" fmla="*/ 749300 w 7397750"/>
              <a:gd name="connsiteY7" fmla="*/ 133350 h 3346245"/>
              <a:gd name="connsiteX8" fmla="*/ 793750 w 7397750"/>
              <a:gd name="connsiteY8" fmla="*/ 171450 h 3346245"/>
              <a:gd name="connsiteX9" fmla="*/ 1054100 w 7397750"/>
              <a:gd name="connsiteY9" fmla="*/ 241300 h 3346245"/>
              <a:gd name="connsiteX10" fmla="*/ 1212850 w 7397750"/>
              <a:gd name="connsiteY10" fmla="*/ 330200 h 3346245"/>
              <a:gd name="connsiteX11" fmla="*/ 1397000 w 7397750"/>
              <a:gd name="connsiteY11" fmla="*/ 400050 h 3346245"/>
              <a:gd name="connsiteX12" fmla="*/ 1593850 w 7397750"/>
              <a:gd name="connsiteY12" fmla="*/ 393700 h 3346245"/>
              <a:gd name="connsiteX13" fmla="*/ 1720850 w 7397750"/>
              <a:gd name="connsiteY13" fmla="*/ 355600 h 3346245"/>
              <a:gd name="connsiteX14" fmla="*/ 1847850 w 7397750"/>
              <a:gd name="connsiteY14" fmla="*/ 425450 h 3346245"/>
              <a:gd name="connsiteX15" fmla="*/ 1873250 w 7397750"/>
              <a:gd name="connsiteY15" fmla="*/ 482600 h 3346245"/>
              <a:gd name="connsiteX16" fmla="*/ 1885950 w 7397750"/>
              <a:gd name="connsiteY16" fmla="*/ 539750 h 3346245"/>
              <a:gd name="connsiteX17" fmla="*/ 1993900 w 7397750"/>
              <a:gd name="connsiteY17" fmla="*/ 558800 h 3346245"/>
              <a:gd name="connsiteX18" fmla="*/ 2082800 w 7397750"/>
              <a:gd name="connsiteY18" fmla="*/ 539750 h 3346245"/>
              <a:gd name="connsiteX19" fmla="*/ 2235200 w 7397750"/>
              <a:gd name="connsiteY19" fmla="*/ 514350 h 3346245"/>
              <a:gd name="connsiteX20" fmla="*/ 2343150 w 7397750"/>
              <a:gd name="connsiteY20" fmla="*/ 533400 h 3346245"/>
              <a:gd name="connsiteX21" fmla="*/ 2482850 w 7397750"/>
              <a:gd name="connsiteY21" fmla="*/ 571500 h 3346245"/>
              <a:gd name="connsiteX22" fmla="*/ 2616200 w 7397750"/>
              <a:gd name="connsiteY22" fmla="*/ 615950 h 3346245"/>
              <a:gd name="connsiteX23" fmla="*/ 2844800 w 7397750"/>
              <a:gd name="connsiteY23" fmla="*/ 685800 h 3346245"/>
              <a:gd name="connsiteX24" fmla="*/ 2971800 w 7397750"/>
              <a:gd name="connsiteY24" fmla="*/ 762000 h 3346245"/>
              <a:gd name="connsiteX25" fmla="*/ 3098800 w 7397750"/>
              <a:gd name="connsiteY25" fmla="*/ 812800 h 3346245"/>
              <a:gd name="connsiteX26" fmla="*/ 3187700 w 7397750"/>
              <a:gd name="connsiteY26" fmla="*/ 825500 h 3346245"/>
              <a:gd name="connsiteX27" fmla="*/ 3251200 w 7397750"/>
              <a:gd name="connsiteY27" fmla="*/ 889000 h 3346245"/>
              <a:gd name="connsiteX28" fmla="*/ 3340100 w 7397750"/>
              <a:gd name="connsiteY28" fmla="*/ 908050 h 3346245"/>
              <a:gd name="connsiteX29" fmla="*/ 3429000 w 7397750"/>
              <a:gd name="connsiteY29" fmla="*/ 882650 h 3346245"/>
              <a:gd name="connsiteX30" fmla="*/ 3511550 w 7397750"/>
              <a:gd name="connsiteY30" fmla="*/ 939800 h 3346245"/>
              <a:gd name="connsiteX31" fmla="*/ 3492500 w 7397750"/>
              <a:gd name="connsiteY31" fmla="*/ 990600 h 3346245"/>
              <a:gd name="connsiteX32" fmla="*/ 3524250 w 7397750"/>
              <a:gd name="connsiteY32" fmla="*/ 1104900 h 3346245"/>
              <a:gd name="connsiteX33" fmla="*/ 3663950 w 7397750"/>
              <a:gd name="connsiteY33" fmla="*/ 1168400 h 3346245"/>
              <a:gd name="connsiteX34" fmla="*/ 3797300 w 7397750"/>
              <a:gd name="connsiteY34" fmla="*/ 1244600 h 3346245"/>
              <a:gd name="connsiteX35" fmla="*/ 3873500 w 7397750"/>
              <a:gd name="connsiteY35" fmla="*/ 1263650 h 3346245"/>
              <a:gd name="connsiteX36" fmla="*/ 3956050 w 7397750"/>
              <a:gd name="connsiteY36" fmla="*/ 1174750 h 3346245"/>
              <a:gd name="connsiteX37" fmla="*/ 3956050 w 7397750"/>
              <a:gd name="connsiteY37" fmla="*/ 1098550 h 3346245"/>
              <a:gd name="connsiteX38" fmla="*/ 4038600 w 7397750"/>
              <a:gd name="connsiteY38" fmla="*/ 1085850 h 3346245"/>
              <a:gd name="connsiteX39" fmla="*/ 4102100 w 7397750"/>
              <a:gd name="connsiteY39" fmla="*/ 1111250 h 3346245"/>
              <a:gd name="connsiteX40" fmla="*/ 4159250 w 7397750"/>
              <a:gd name="connsiteY40" fmla="*/ 1200150 h 3346245"/>
              <a:gd name="connsiteX41" fmla="*/ 4248150 w 7397750"/>
              <a:gd name="connsiteY41" fmla="*/ 1276350 h 3346245"/>
              <a:gd name="connsiteX42" fmla="*/ 4279900 w 7397750"/>
              <a:gd name="connsiteY42" fmla="*/ 1352550 h 3346245"/>
              <a:gd name="connsiteX43" fmla="*/ 4419600 w 7397750"/>
              <a:gd name="connsiteY43" fmla="*/ 1422400 h 3346245"/>
              <a:gd name="connsiteX44" fmla="*/ 4470400 w 7397750"/>
              <a:gd name="connsiteY44" fmla="*/ 1441450 h 3346245"/>
              <a:gd name="connsiteX45" fmla="*/ 4540250 w 7397750"/>
              <a:gd name="connsiteY45" fmla="*/ 1574800 h 3346245"/>
              <a:gd name="connsiteX46" fmla="*/ 4686300 w 7397750"/>
              <a:gd name="connsiteY46" fmla="*/ 1682750 h 3346245"/>
              <a:gd name="connsiteX47" fmla="*/ 4787900 w 7397750"/>
              <a:gd name="connsiteY47" fmla="*/ 1746250 h 3346245"/>
              <a:gd name="connsiteX48" fmla="*/ 4813300 w 7397750"/>
              <a:gd name="connsiteY48" fmla="*/ 1860550 h 3346245"/>
              <a:gd name="connsiteX49" fmla="*/ 4927600 w 7397750"/>
              <a:gd name="connsiteY49" fmla="*/ 1949450 h 3346245"/>
              <a:gd name="connsiteX50" fmla="*/ 5080000 w 7397750"/>
              <a:gd name="connsiteY50" fmla="*/ 2044700 h 3346245"/>
              <a:gd name="connsiteX51" fmla="*/ 5251450 w 7397750"/>
              <a:gd name="connsiteY51" fmla="*/ 2108200 h 3346245"/>
              <a:gd name="connsiteX52" fmla="*/ 5403850 w 7397750"/>
              <a:gd name="connsiteY52" fmla="*/ 2171700 h 3346245"/>
              <a:gd name="connsiteX53" fmla="*/ 5549900 w 7397750"/>
              <a:gd name="connsiteY53" fmla="*/ 2139950 h 3346245"/>
              <a:gd name="connsiteX54" fmla="*/ 5600700 w 7397750"/>
              <a:gd name="connsiteY54" fmla="*/ 2114550 h 3346245"/>
              <a:gd name="connsiteX55" fmla="*/ 5689600 w 7397750"/>
              <a:gd name="connsiteY55" fmla="*/ 2127250 h 3346245"/>
              <a:gd name="connsiteX56" fmla="*/ 5797550 w 7397750"/>
              <a:gd name="connsiteY56" fmla="*/ 2203450 h 3346245"/>
              <a:gd name="connsiteX57" fmla="*/ 5905500 w 7397750"/>
              <a:gd name="connsiteY57" fmla="*/ 2216150 h 3346245"/>
              <a:gd name="connsiteX58" fmla="*/ 6064250 w 7397750"/>
              <a:gd name="connsiteY58" fmla="*/ 2273300 h 3346245"/>
              <a:gd name="connsiteX59" fmla="*/ 6172200 w 7397750"/>
              <a:gd name="connsiteY59" fmla="*/ 2343150 h 3346245"/>
              <a:gd name="connsiteX60" fmla="*/ 6223000 w 7397750"/>
              <a:gd name="connsiteY60" fmla="*/ 2413000 h 3346245"/>
              <a:gd name="connsiteX61" fmla="*/ 6381750 w 7397750"/>
              <a:gd name="connsiteY61" fmla="*/ 2470150 h 3346245"/>
              <a:gd name="connsiteX62" fmla="*/ 6508750 w 7397750"/>
              <a:gd name="connsiteY62" fmla="*/ 2489200 h 3346245"/>
              <a:gd name="connsiteX63" fmla="*/ 6584950 w 7397750"/>
              <a:gd name="connsiteY63" fmla="*/ 2489200 h 3346245"/>
              <a:gd name="connsiteX64" fmla="*/ 6724650 w 7397750"/>
              <a:gd name="connsiteY64" fmla="*/ 2565400 h 3346245"/>
              <a:gd name="connsiteX65" fmla="*/ 6908800 w 7397750"/>
              <a:gd name="connsiteY65" fmla="*/ 2635250 h 3346245"/>
              <a:gd name="connsiteX66" fmla="*/ 7105650 w 7397750"/>
              <a:gd name="connsiteY66" fmla="*/ 2673350 h 3346245"/>
              <a:gd name="connsiteX67" fmla="*/ 7385050 w 7397750"/>
              <a:gd name="connsiteY67" fmla="*/ 2743200 h 3346245"/>
              <a:gd name="connsiteX68" fmla="*/ 7397750 w 7397750"/>
              <a:gd name="connsiteY68" fmla="*/ 2749550 h 3346245"/>
              <a:gd name="connsiteX69" fmla="*/ 7385119 w 7397750"/>
              <a:gd name="connsiteY69" fmla="*/ 3281362 h 3346245"/>
              <a:gd name="connsiteX70" fmla="*/ 5716656 w 7397750"/>
              <a:gd name="connsiteY70" fmla="*/ 3327400 h 3346245"/>
              <a:gd name="connsiteX71" fmla="*/ 5099119 w 7397750"/>
              <a:gd name="connsiteY71" fmla="*/ 3319462 h 3346245"/>
              <a:gd name="connsiteX72" fmla="*/ 2857500 w 7397750"/>
              <a:gd name="connsiteY72" fmla="*/ 3308350 h 3346245"/>
              <a:gd name="connsiteX73" fmla="*/ 906529 w 7397750"/>
              <a:gd name="connsiteY73" fmla="*/ 3322637 h 3346245"/>
              <a:gd name="connsiteX74" fmla="*/ 0 w 7397750"/>
              <a:gd name="connsiteY74" fmla="*/ 0 h 3346245"/>
              <a:gd name="connsiteX0" fmla="*/ 0 w 7397750"/>
              <a:gd name="connsiteY0" fmla="*/ 0 h 3345321"/>
              <a:gd name="connsiteX1" fmla="*/ 82550 w 7397750"/>
              <a:gd name="connsiteY1" fmla="*/ 63500 h 3345321"/>
              <a:gd name="connsiteX2" fmla="*/ 203200 w 7397750"/>
              <a:gd name="connsiteY2" fmla="*/ 95250 h 3345321"/>
              <a:gd name="connsiteX3" fmla="*/ 279400 w 7397750"/>
              <a:gd name="connsiteY3" fmla="*/ 120650 h 3345321"/>
              <a:gd name="connsiteX4" fmla="*/ 381000 w 7397750"/>
              <a:gd name="connsiteY4" fmla="*/ 146050 h 3345321"/>
              <a:gd name="connsiteX5" fmla="*/ 488950 w 7397750"/>
              <a:gd name="connsiteY5" fmla="*/ 120650 h 3345321"/>
              <a:gd name="connsiteX6" fmla="*/ 615950 w 7397750"/>
              <a:gd name="connsiteY6" fmla="*/ 114300 h 3345321"/>
              <a:gd name="connsiteX7" fmla="*/ 749300 w 7397750"/>
              <a:gd name="connsiteY7" fmla="*/ 133350 h 3345321"/>
              <a:gd name="connsiteX8" fmla="*/ 793750 w 7397750"/>
              <a:gd name="connsiteY8" fmla="*/ 171450 h 3345321"/>
              <a:gd name="connsiteX9" fmla="*/ 1054100 w 7397750"/>
              <a:gd name="connsiteY9" fmla="*/ 241300 h 3345321"/>
              <a:gd name="connsiteX10" fmla="*/ 1212850 w 7397750"/>
              <a:gd name="connsiteY10" fmla="*/ 330200 h 3345321"/>
              <a:gd name="connsiteX11" fmla="*/ 1397000 w 7397750"/>
              <a:gd name="connsiteY11" fmla="*/ 400050 h 3345321"/>
              <a:gd name="connsiteX12" fmla="*/ 1593850 w 7397750"/>
              <a:gd name="connsiteY12" fmla="*/ 393700 h 3345321"/>
              <a:gd name="connsiteX13" fmla="*/ 1720850 w 7397750"/>
              <a:gd name="connsiteY13" fmla="*/ 355600 h 3345321"/>
              <a:gd name="connsiteX14" fmla="*/ 1847850 w 7397750"/>
              <a:gd name="connsiteY14" fmla="*/ 425450 h 3345321"/>
              <a:gd name="connsiteX15" fmla="*/ 1873250 w 7397750"/>
              <a:gd name="connsiteY15" fmla="*/ 482600 h 3345321"/>
              <a:gd name="connsiteX16" fmla="*/ 1885950 w 7397750"/>
              <a:gd name="connsiteY16" fmla="*/ 539750 h 3345321"/>
              <a:gd name="connsiteX17" fmla="*/ 1993900 w 7397750"/>
              <a:gd name="connsiteY17" fmla="*/ 558800 h 3345321"/>
              <a:gd name="connsiteX18" fmla="*/ 2082800 w 7397750"/>
              <a:gd name="connsiteY18" fmla="*/ 539750 h 3345321"/>
              <a:gd name="connsiteX19" fmla="*/ 2235200 w 7397750"/>
              <a:gd name="connsiteY19" fmla="*/ 514350 h 3345321"/>
              <a:gd name="connsiteX20" fmla="*/ 2343150 w 7397750"/>
              <a:gd name="connsiteY20" fmla="*/ 533400 h 3345321"/>
              <a:gd name="connsiteX21" fmla="*/ 2482850 w 7397750"/>
              <a:gd name="connsiteY21" fmla="*/ 571500 h 3345321"/>
              <a:gd name="connsiteX22" fmla="*/ 2616200 w 7397750"/>
              <a:gd name="connsiteY22" fmla="*/ 615950 h 3345321"/>
              <a:gd name="connsiteX23" fmla="*/ 2844800 w 7397750"/>
              <a:gd name="connsiteY23" fmla="*/ 685800 h 3345321"/>
              <a:gd name="connsiteX24" fmla="*/ 2971800 w 7397750"/>
              <a:gd name="connsiteY24" fmla="*/ 762000 h 3345321"/>
              <a:gd name="connsiteX25" fmla="*/ 3098800 w 7397750"/>
              <a:gd name="connsiteY25" fmla="*/ 812800 h 3345321"/>
              <a:gd name="connsiteX26" fmla="*/ 3187700 w 7397750"/>
              <a:gd name="connsiteY26" fmla="*/ 825500 h 3345321"/>
              <a:gd name="connsiteX27" fmla="*/ 3251200 w 7397750"/>
              <a:gd name="connsiteY27" fmla="*/ 889000 h 3345321"/>
              <a:gd name="connsiteX28" fmla="*/ 3340100 w 7397750"/>
              <a:gd name="connsiteY28" fmla="*/ 908050 h 3345321"/>
              <a:gd name="connsiteX29" fmla="*/ 3429000 w 7397750"/>
              <a:gd name="connsiteY29" fmla="*/ 882650 h 3345321"/>
              <a:gd name="connsiteX30" fmla="*/ 3511550 w 7397750"/>
              <a:gd name="connsiteY30" fmla="*/ 939800 h 3345321"/>
              <a:gd name="connsiteX31" fmla="*/ 3492500 w 7397750"/>
              <a:gd name="connsiteY31" fmla="*/ 990600 h 3345321"/>
              <a:gd name="connsiteX32" fmla="*/ 3524250 w 7397750"/>
              <a:gd name="connsiteY32" fmla="*/ 1104900 h 3345321"/>
              <a:gd name="connsiteX33" fmla="*/ 3663950 w 7397750"/>
              <a:gd name="connsiteY33" fmla="*/ 1168400 h 3345321"/>
              <a:gd name="connsiteX34" fmla="*/ 3797300 w 7397750"/>
              <a:gd name="connsiteY34" fmla="*/ 1244600 h 3345321"/>
              <a:gd name="connsiteX35" fmla="*/ 3873500 w 7397750"/>
              <a:gd name="connsiteY35" fmla="*/ 1263650 h 3345321"/>
              <a:gd name="connsiteX36" fmla="*/ 3956050 w 7397750"/>
              <a:gd name="connsiteY36" fmla="*/ 1174750 h 3345321"/>
              <a:gd name="connsiteX37" fmla="*/ 3956050 w 7397750"/>
              <a:gd name="connsiteY37" fmla="*/ 1098550 h 3345321"/>
              <a:gd name="connsiteX38" fmla="*/ 4038600 w 7397750"/>
              <a:gd name="connsiteY38" fmla="*/ 1085850 h 3345321"/>
              <a:gd name="connsiteX39" fmla="*/ 4102100 w 7397750"/>
              <a:gd name="connsiteY39" fmla="*/ 1111250 h 3345321"/>
              <a:gd name="connsiteX40" fmla="*/ 4159250 w 7397750"/>
              <a:gd name="connsiteY40" fmla="*/ 1200150 h 3345321"/>
              <a:gd name="connsiteX41" fmla="*/ 4248150 w 7397750"/>
              <a:gd name="connsiteY41" fmla="*/ 1276350 h 3345321"/>
              <a:gd name="connsiteX42" fmla="*/ 4279900 w 7397750"/>
              <a:gd name="connsiteY42" fmla="*/ 1352550 h 3345321"/>
              <a:gd name="connsiteX43" fmla="*/ 4419600 w 7397750"/>
              <a:gd name="connsiteY43" fmla="*/ 1422400 h 3345321"/>
              <a:gd name="connsiteX44" fmla="*/ 4470400 w 7397750"/>
              <a:gd name="connsiteY44" fmla="*/ 1441450 h 3345321"/>
              <a:gd name="connsiteX45" fmla="*/ 4540250 w 7397750"/>
              <a:gd name="connsiteY45" fmla="*/ 1574800 h 3345321"/>
              <a:gd name="connsiteX46" fmla="*/ 4686300 w 7397750"/>
              <a:gd name="connsiteY46" fmla="*/ 1682750 h 3345321"/>
              <a:gd name="connsiteX47" fmla="*/ 4787900 w 7397750"/>
              <a:gd name="connsiteY47" fmla="*/ 1746250 h 3345321"/>
              <a:gd name="connsiteX48" fmla="*/ 4813300 w 7397750"/>
              <a:gd name="connsiteY48" fmla="*/ 1860550 h 3345321"/>
              <a:gd name="connsiteX49" fmla="*/ 4927600 w 7397750"/>
              <a:gd name="connsiteY49" fmla="*/ 1949450 h 3345321"/>
              <a:gd name="connsiteX50" fmla="*/ 5080000 w 7397750"/>
              <a:gd name="connsiteY50" fmla="*/ 2044700 h 3345321"/>
              <a:gd name="connsiteX51" fmla="*/ 5251450 w 7397750"/>
              <a:gd name="connsiteY51" fmla="*/ 2108200 h 3345321"/>
              <a:gd name="connsiteX52" fmla="*/ 5403850 w 7397750"/>
              <a:gd name="connsiteY52" fmla="*/ 2171700 h 3345321"/>
              <a:gd name="connsiteX53" fmla="*/ 5549900 w 7397750"/>
              <a:gd name="connsiteY53" fmla="*/ 2139950 h 3345321"/>
              <a:gd name="connsiteX54" fmla="*/ 5600700 w 7397750"/>
              <a:gd name="connsiteY54" fmla="*/ 2114550 h 3345321"/>
              <a:gd name="connsiteX55" fmla="*/ 5689600 w 7397750"/>
              <a:gd name="connsiteY55" fmla="*/ 2127250 h 3345321"/>
              <a:gd name="connsiteX56" fmla="*/ 5797550 w 7397750"/>
              <a:gd name="connsiteY56" fmla="*/ 2203450 h 3345321"/>
              <a:gd name="connsiteX57" fmla="*/ 5905500 w 7397750"/>
              <a:gd name="connsiteY57" fmla="*/ 2216150 h 3345321"/>
              <a:gd name="connsiteX58" fmla="*/ 6064250 w 7397750"/>
              <a:gd name="connsiteY58" fmla="*/ 2273300 h 3345321"/>
              <a:gd name="connsiteX59" fmla="*/ 6172200 w 7397750"/>
              <a:gd name="connsiteY59" fmla="*/ 2343150 h 3345321"/>
              <a:gd name="connsiteX60" fmla="*/ 6223000 w 7397750"/>
              <a:gd name="connsiteY60" fmla="*/ 2413000 h 3345321"/>
              <a:gd name="connsiteX61" fmla="*/ 6381750 w 7397750"/>
              <a:gd name="connsiteY61" fmla="*/ 2470150 h 3345321"/>
              <a:gd name="connsiteX62" fmla="*/ 6508750 w 7397750"/>
              <a:gd name="connsiteY62" fmla="*/ 2489200 h 3345321"/>
              <a:gd name="connsiteX63" fmla="*/ 6584950 w 7397750"/>
              <a:gd name="connsiteY63" fmla="*/ 2489200 h 3345321"/>
              <a:gd name="connsiteX64" fmla="*/ 6724650 w 7397750"/>
              <a:gd name="connsiteY64" fmla="*/ 2565400 h 3345321"/>
              <a:gd name="connsiteX65" fmla="*/ 6908800 w 7397750"/>
              <a:gd name="connsiteY65" fmla="*/ 2635250 h 3345321"/>
              <a:gd name="connsiteX66" fmla="*/ 7105650 w 7397750"/>
              <a:gd name="connsiteY66" fmla="*/ 2673350 h 3345321"/>
              <a:gd name="connsiteX67" fmla="*/ 7385050 w 7397750"/>
              <a:gd name="connsiteY67" fmla="*/ 2743200 h 3345321"/>
              <a:gd name="connsiteX68" fmla="*/ 7397750 w 7397750"/>
              <a:gd name="connsiteY68" fmla="*/ 2749550 h 3345321"/>
              <a:gd name="connsiteX69" fmla="*/ 7385119 w 7397750"/>
              <a:gd name="connsiteY69" fmla="*/ 3281362 h 3345321"/>
              <a:gd name="connsiteX70" fmla="*/ 5716656 w 7397750"/>
              <a:gd name="connsiteY70" fmla="*/ 3327400 h 3345321"/>
              <a:gd name="connsiteX71" fmla="*/ 5099119 w 7397750"/>
              <a:gd name="connsiteY71" fmla="*/ 3319462 h 3345321"/>
              <a:gd name="connsiteX72" fmla="*/ 2857500 w 7397750"/>
              <a:gd name="connsiteY72" fmla="*/ 3308350 h 3345321"/>
              <a:gd name="connsiteX73" fmla="*/ 906529 w 7397750"/>
              <a:gd name="connsiteY73" fmla="*/ 3322637 h 3345321"/>
              <a:gd name="connsiteX74" fmla="*/ 0 w 7397750"/>
              <a:gd name="connsiteY74" fmla="*/ 0 h 3345321"/>
              <a:gd name="connsiteX0" fmla="*/ 0 w 7397750"/>
              <a:gd name="connsiteY0" fmla="*/ 0 h 3329326"/>
              <a:gd name="connsiteX1" fmla="*/ 82550 w 7397750"/>
              <a:gd name="connsiteY1" fmla="*/ 63500 h 3329326"/>
              <a:gd name="connsiteX2" fmla="*/ 203200 w 7397750"/>
              <a:gd name="connsiteY2" fmla="*/ 95250 h 3329326"/>
              <a:gd name="connsiteX3" fmla="*/ 279400 w 7397750"/>
              <a:gd name="connsiteY3" fmla="*/ 120650 h 3329326"/>
              <a:gd name="connsiteX4" fmla="*/ 381000 w 7397750"/>
              <a:gd name="connsiteY4" fmla="*/ 146050 h 3329326"/>
              <a:gd name="connsiteX5" fmla="*/ 488950 w 7397750"/>
              <a:gd name="connsiteY5" fmla="*/ 120650 h 3329326"/>
              <a:gd name="connsiteX6" fmla="*/ 615950 w 7397750"/>
              <a:gd name="connsiteY6" fmla="*/ 114300 h 3329326"/>
              <a:gd name="connsiteX7" fmla="*/ 749300 w 7397750"/>
              <a:gd name="connsiteY7" fmla="*/ 133350 h 3329326"/>
              <a:gd name="connsiteX8" fmla="*/ 793750 w 7397750"/>
              <a:gd name="connsiteY8" fmla="*/ 171450 h 3329326"/>
              <a:gd name="connsiteX9" fmla="*/ 1054100 w 7397750"/>
              <a:gd name="connsiteY9" fmla="*/ 241300 h 3329326"/>
              <a:gd name="connsiteX10" fmla="*/ 1212850 w 7397750"/>
              <a:gd name="connsiteY10" fmla="*/ 330200 h 3329326"/>
              <a:gd name="connsiteX11" fmla="*/ 1397000 w 7397750"/>
              <a:gd name="connsiteY11" fmla="*/ 400050 h 3329326"/>
              <a:gd name="connsiteX12" fmla="*/ 1593850 w 7397750"/>
              <a:gd name="connsiteY12" fmla="*/ 393700 h 3329326"/>
              <a:gd name="connsiteX13" fmla="*/ 1720850 w 7397750"/>
              <a:gd name="connsiteY13" fmla="*/ 355600 h 3329326"/>
              <a:gd name="connsiteX14" fmla="*/ 1847850 w 7397750"/>
              <a:gd name="connsiteY14" fmla="*/ 425450 h 3329326"/>
              <a:gd name="connsiteX15" fmla="*/ 1873250 w 7397750"/>
              <a:gd name="connsiteY15" fmla="*/ 482600 h 3329326"/>
              <a:gd name="connsiteX16" fmla="*/ 1885950 w 7397750"/>
              <a:gd name="connsiteY16" fmla="*/ 539750 h 3329326"/>
              <a:gd name="connsiteX17" fmla="*/ 1993900 w 7397750"/>
              <a:gd name="connsiteY17" fmla="*/ 558800 h 3329326"/>
              <a:gd name="connsiteX18" fmla="*/ 2082800 w 7397750"/>
              <a:gd name="connsiteY18" fmla="*/ 539750 h 3329326"/>
              <a:gd name="connsiteX19" fmla="*/ 2235200 w 7397750"/>
              <a:gd name="connsiteY19" fmla="*/ 514350 h 3329326"/>
              <a:gd name="connsiteX20" fmla="*/ 2343150 w 7397750"/>
              <a:gd name="connsiteY20" fmla="*/ 533400 h 3329326"/>
              <a:gd name="connsiteX21" fmla="*/ 2482850 w 7397750"/>
              <a:gd name="connsiteY21" fmla="*/ 571500 h 3329326"/>
              <a:gd name="connsiteX22" fmla="*/ 2616200 w 7397750"/>
              <a:gd name="connsiteY22" fmla="*/ 615950 h 3329326"/>
              <a:gd name="connsiteX23" fmla="*/ 2844800 w 7397750"/>
              <a:gd name="connsiteY23" fmla="*/ 685800 h 3329326"/>
              <a:gd name="connsiteX24" fmla="*/ 2971800 w 7397750"/>
              <a:gd name="connsiteY24" fmla="*/ 762000 h 3329326"/>
              <a:gd name="connsiteX25" fmla="*/ 3098800 w 7397750"/>
              <a:gd name="connsiteY25" fmla="*/ 812800 h 3329326"/>
              <a:gd name="connsiteX26" fmla="*/ 3187700 w 7397750"/>
              <a:gd name="connsiteY26" fmla="*/ 825500 h 3329326"/>
              <a:gd name="connsiteX27" fmla="*/ 3251200 w 7397750"/>
              <a:gd name="connsiteY27" fmla="*/ 889000 h 3329326"/>
              <a:gd name="connsiteX28" fmla="*/ 3340100 w 7397750"/>
              <a:gd name="connsiteY28" fmla="*/ 908050 h 3329326"/>
              <a:gd name="connsiteX29" fmla="*/ 3429000 w 7397750"/>
              <a:gd name="connsiteY29" fmla="*/ 882650 h 3329326"/>
              <a:gd name="connsiteX30" fmla="*/ 3511550 w 7397750"/>
              <a:gd name="connsiteY30" fmla="*/ 939800 h 3329326"/>
              <a:gd name="connsiteX31" fmla="*/ 3492500 w 7397750"/>
              <a:gd name="connsiteY31" fmla="*/ 990600 h 3329326"/>
              <a:gd name="connsiteX32" fmla="*/ 3524250 w 7397750"/>
              <a:gd name="connsiteY32" fmla="*/ 1104900 h 3329326"/>
              <a:gd name="connsiteX33" fmla="*/ 3663950 w 7397750"/>
              <a:gd name="connsiteY33" fmla="*/ 1168400 h 3329326"/>
              <a:gd name="connsiteX34" fmla="*/ 3797300 w 7397750"/>
              <a:gd name="connsiteY34" fmla="*/ 1244600 h 3329326"/>
              <a:gd name="connsiteX35" fmla="*/ 3873500 w 7397750"/>
              <a:gd name="connsiteY35" fmla="*/ 1263650 h 3329326"/>
              <a:gd name="connsiteX36" fmla="*/ 3956050 w 7397750"/>
              <a:gd name="connsiteY36" fmla="*/ 1174750 h 3329326"/>
              <a:gd name="connsiteX37" fmla="*/ 3956050 w 7397750"/>
              <a:gd name="connsiteY37" fmla="*/ 1098550 h 3329326"/>
              <a:gd name="connsiteX38" fmla="*/ 4038600 w 7397750"/>
              <a:gd name="connsiteY38" fmla="*/ 1085850 h 3329326"/>
              <a:gd name="connsiteX39" fmla="*/ 4102100 w 7397750"/>
              <a:gd name="connsiteY39" fmla="*/ 1111250 h 3329326"/>
              <a:gd name="connsiteX40" fmla="*/ 4159250 w 7397750"/>
              <a:gd name="connsiteY40" fmla="*/ 1200150 h 3329326"/>
              <a:gd name="connsiteX41" fmla="*/ 4248150 w 7397750"/>
              <a:gd name="connsiteY41" fmla="*/ 1276350 h 3329326"/>
              <a:gd name="connsiteX42" fmla="*/ 4279900 w 7397750"/>
              <a:gd name="connsiteY42" fmla="*/ 1352550 h 3329326"/>
              <a:gd name="connsiteX43" fmla="*/ 4419600 w 7397750"/>
              <a:gd name="connsiteY43" fmla="*/ 1422400 h 3329326"/>
              <a:gd name="connsiteX44" fmla="*/ 4470400 w 7397750"/>
              <a:gd name="connsiteY44" fmla="*/ 1441450 h 3329326"/>
              <a:gd name="connsiteX45" fmla="*/ 4540250 w 7397750"/>
              <a:gd name="connsiteY45" fmla="*/ 1574800 h 3329326"/>
              <a:gd name="connsiteX46" fmla="*/ 4686300 w 7397750"/>
              <a:gd name="connsiteY46" fmla="*/ 1682750 h 3329326"/>
              <a:gd name="connsiteX47" fmla="*/ 4787900 w 7397750"/>
              <a:gd name="connsiteY47" fmla="*/ 1746250 h 3329326"/>
              <a:gd name="connsiteX48" fmla="*/ 4813300 w 7397750"/>
              <a:gd name="connsiteY48" fmla="*/ 1860550 h 3329326"/>
              <a:gd name="connsiteX49" fmla="*/ 4927600 w 7397750"/>
              <a:gd name="connsiteY49" fmla="*/ 1949450 h 3329326"/>
              <a:gd name="connsiteX50" fmla="*/ 5080000 w 7397750"/>
              <a:gd name="connsiteY50" fmla="*/ 2044700 h 3329326"/>
              <a:gd name="connsiteX51" fmla="*/ 5251450 w 7397750"/>
              <a:gd name="connsiteY51" fmla="*/ 2108200 h 3329326"/>
              <a:gd name="connsiteX52" fmla="*/ 5403850 w 7397750"/>
              <a:gd name="connsiteY52" fmla="*/ 2171700 h 3329326"/>
              <a:gd name="connsiteX53" fmla="*/ 5549900 w 7397750"/>
              <a:gd name="connsiteY53" fmla="*/ 2139950 h 3329326"/>
              <a:gd name="connsiteX54" fmla="*/ 5600700 w 7397750"/>
              <a:gd name="connsiteY54" fmla="*/ 2114550 h 3329326"/>
              <a:gd name="connsiteX55" fmla="*/ 5689600 w 7397750"/>
              <a:gd name="connsiteY55" fmla="*/ 2127250 h 3329326"/>
              <a:gd name="connsiteX56" fmla="*/ 5797550 w 7397750"/>
              <a:gd name="connsiteY56" fmla="*/ 2203450 h 3329326"/>
              <a:gd name="connsiteX57" fmla="*/ 5905500 w 7397750"/>
              <a:gd name="connsiteY57" fmla="*/ 2216150 h 3329326"/>
              <a:gd name="connsiteX58" fmla="*/ 6064250 w 7397750"/>
              <a:gd name="connsiteY58" fmla="*/ 2273300 h 3329326"/>
              <a:gd name="connsiteX59" fmla="*/ 6172200 w 7397750"/>
              <a:gd name="connsiteY59" fmla="*/ 2343150 h 3329326"/>
              <a:gd name="connsiteX60" fmla="*/ 6223000 w 7397750"/>
              <a:gd name="connsiteY60" fmla="*/ 2413000 h 3329326"/>
              <a:gd name="connsiteX61" fmla="*/ 6381750 w 7397750"/>
              <a:gd name="connsiteY61" fmla="*/ 2470150 h 3329326"/>
              <a:gd name="connsiteX62" fmla="*/ 6508750 w 7397750"/>
              <a:gd name="connsiteY62" fmla="*/ 2489200 h 3329326"/>
              <a:gd name="connsiteX63" fmla="*/ 6584950 w 7397750"/>
              <a:gd name="connsiteY63" fmla="*/ 2489200 h 3329326"/>
              <a:gd name="connsiteX64" fmla="*/ 6724650 w 7397750"/>
              <a:gd name="connsiteY64" fmla="*/ 2565400 h 3329326"/>
              <a:gd name="connsiteX65" fmla="*/ 6908800 w 7397750"/>
              <a:gd name="connsiteY65" fmla="*/ 2635250 h 3329326"/>
              <a:gd name="connsiteX66" fmla="*/ 7105650 w 7397750"/>
              <a:gd name="connsiteY66" fmla="*/ 2673350 h 3329326"/>
              <a:gd name="connsiteX67" fmla="*/ 7385050 w 7397750"/>
              <a:gd name="connsiteY67" fmla="*/ 2743200 h 3329326"/>
              <a:gd name="connsiteX68" fmla="*/ 7397750 w 7397750"/>
              <a:gd name="connsiteY68" fmla="*/ 2749550 h 3329326"/>
              <a:gd name="connsiteX69" fmla="*/ 7385119 w 7397750"/>
              <a:gd name="connsiteY69" fmla="*/ 3281362 h 3329326"/>
              <a:gd name="connsiteX70" fmla="*/ 5716656 w 7397750"/>
              <a:gd name="connsiteY70" fmla="*/ 3327400 h 3329326"/>
              <a:gd name="connsiteX71" fmla="*/ 5099119 w 7397750"/>
              <a:gd name="connsiteY71" fmla="*/ 3319462 h 3329326"/>
              <a:gd name="connsiteX72" fmla="*/ 2857500 w 7397750"/>
              <a:gd name="connsiteY72" fmla="*/ 3308350 h 3329326"/>
              <a:gd name="connsiteX73" fmla="*/ 906529 w 7397750"/>
              <a:gd name="connsiteY73" fmla="*/ 3322637 h 3329326"/>
              <a:gd name="connsiteX74" fmla="*/ 0 w 7397750"/>
              <a:gd name="connsiteY74" fmla="*/ 0 h 3329326"/>
              <a:gd name="connsiteX0" fmla="*/ 0 w 7397750"/>
              <a:gd name="connsiteY0" fmla="*/ 0 h 3327400"/>
              <a:gd name="connsiteX1" fmla="*/ 82550 w 7397750"/>
              <a:gd name="connsiteY1" fmla="*/ 63500 h 3327400"/>
              <a:gd name="connsiteX2" fmla="*/ 203200 w 7397750"/>
              <a:gd name="connsiteY2" fmla="*/ 95250 h 3327400"/>
              <a:gd name="connsiteX3" fmla="*/ 279400 w 7397750"/>
              <a:gd name="connsiteY3" fmla="*/ 120650 h 3327400"/>
              <a:gd name="connsiteX4" fmla="*/ 381000 w 7397750"/>
              <a:gd name="connsiteY4" fmla="*/ 146050 h 3327400"/>
              <a:gd name="connsiteX5" fmla="*/ 488950 w 7397750"/>
              <a:gd name="connsiteY5" fmla="*/ 120650 h 3327400"/>
              <a:gd name="connsiteX6" fmla="*/ 615950 w 7397750"/>
              <a:gd name="connsiteY6" fmla="*/ 114300 h 3327400"/>
              <a:gd name="connsiteX7" fmla="*/ 749300 w 7397750"/>
              <a:gd name="connsiteY7" fmla="*/ 133350 h 3327400"/>
              <a:gd name="connsiteX8" fmla="*/ 793750 w 7397750"/>
              <a:gd name="connsiteY8" fmla="*/ 171450 h 3327400"/>
              <a:gd name="connsiteX9" fmla="*/ 1054100 w 7397750"/>
              <a:gd name="connsiteY9" fmla="*/ 241300 h 3327400"/>
              <a:gd name="connsiteX10" fmla="*/ 1212850 w 7397750"/>
              <a:gd name="connsiteY10" fmla="*/ 330200 h 3327400"/>
              <a:gd name="connsiteX11" fmla="*/ 1397000 w 7397750"/>
              <a:gd name="connsiteY11" fmla="*/ 400050 h 3327400"/>
              <a:gd name="connsiteX12" fmla="*/ 1593850 w 7397750"/>
              <a:gd name="connsiteY12" fmla="*/ 393700 h 3327400"/>
              <a:gd name="connsiteX13" fmla="*/ 1720850 w 7397750"/>
              <a:gd name="connsiteY13" fmla="*/ 355600 h 3327400"/>
              <a:gd name="connsiteX14" fmla="*/ 1847850 w 7397750"/>
              <a:gd name="connsiteY14" fmla="*/ 425450 h 3327400"/>
              <a:gd name="connsiteX15" fmla="*/ 1873250 w 7397750"/>
              <a:gd name="connsiteY15" fmla="*/ 482600 h 3327400"/>
              <a:gd name="connsiteX16" fmla="*/ 1885950 w 7397750"/>
              <a:gd name="connsiteY16" fmla="*/ 539750 h 3327400"/>
              <a:gd name="connsiteX17" fmla="*/ 1993900 w 7397750"/>
              <a:gd name="connsiteY17" fmla="*/ 558800 h 3327400"/>
              <a:gd name="connsiteX18" fmla="*/ 2082800 w 7397750"/>
              <a:gd name="connsiteY18" fmla="*/ 539750 h 3327400"/>
              <a:gd name="connsiteX19" fmla="*/ 2235200 w 7397750"/>
              <a:gd name="connsiteY19" fmla="*/ 514350 h 3327400"/>
              <a:gd name="connsiteX20" fmla="*/ 2343150 w 7397750"/>
              <a:gd name="connsiteY20" fmla="*/ 533400 h 3327400"/>
              <a:gd name="connsiteX21" fmla="*/ 2482850 w 7397750"/>
              <a:gd name="connsiteY21" fmla="*/ 571500 h 3327400"/>
              <a:gd name="connsiteX22" fmla="*/ 2616200 w 7397750"/>
              <a:gd name="connsiteY22" fmla="*/ 615950 h 3327400"/>
              <a:gd name="connsiteX23" fmla="*/ 2844800 w 7397750"/>
              <a:gd name="connsiteY23" fmla="*/ 685800 h 3327400"/>
              <a:gd name="connsiteX24" fmla="*/ 2971800 w 7397750"/>
              <a:gd name="connsiteY24" fmla="*/ 762000 h 3327400"/>
              <a:gd name="connsiteX25" fmla="*/ 3098800 w 7397750"/>
              <a:gd name="connsiteY25" fmla="*/ 812800 h 3327400"/>
              <a:gd name="connsiteX26" fmla="*/ 3187700 w 7397750"/>
              <a:gd name="connsiteY26" fmla="*/ 825500 h 3327400"/>
              <a:gd name="connsiteX27" fmla="*/ 3251200 w 7397750"/>
              <a:gd name="connsiteY27" fmla="*/ 889000 h 3327400"/>
              <a:gd name="connsiteX28" fmla="*/ 3340100 w 7397750"/>
              <a:gd name="connsiteY28" fmla="*/ 908050 h 3327400"/>
              <a:gd name="connsiteX29" fmla="*/ 3429000 w 7397750"/>
              <a:gd name="connsiteY29" fmla="*/ 882650 h 3327400"/>
              <a:gd name="connsiteX30" fmla="*/ 3511550 w 7397750"/>
              <a:gd name="connsiteY30" fmla="*/ 939800 h 3327400"/>
              <a:gd name="connsiteX31" fmla="*/ 3492500 w 7397750"/>
              <a:gd name="connsiteY31" fmla="*/ 990600 h 3327400"/>
              <a:gd name="connsiteX32" fmla="*/ 3524250 w 7397750"/>
              <a:gd name="connsiteY32" fmla="*/ 1104900 h 3327400"/>
              <a:gd name="connsiteX33" fmla="*/ 3663950 w 7397750"/>
              <a:gd name="connsiteY33" fmla="*/ 1168400 h 3327400"/>
              <a:gd name="connsiteX34" fmla="*/ 3797300 w 7397750"/>
              <a:gd name="connsiteY34" fmla="*/ 1244600 h 3327400"/>
              <a:gd name="connsiteX35" fmla="*/ 3873500 w 7397750"/>
              <a:gd name="connsiteY35" fmla="*/ 1263650 h 3327400"/>
              <a:gd name="connsiteX36" fmla="*/ 3956050 w 7397750"/>
              <a:gd name="connsiteY36" fmla="*/ 1174750 h 3327400"/>
              <a:gd name="connsiteX37" fmla="*/ 3956050 w 7397750"/>
              <a:gd name="connsiteY37" fmla="*/ 1098550 h 3327400"/>
              <a:gd name="connsiteX38" fmla="*/ 4038600 w 7397750"/>
              <a:gd name="connsiteY38" fmla="*/ 1085850 h 3327400"/>
              <a:gd name="connsiteX39" fmla="*/ 4102100 w 7397750"/>
              <a:gd name="connsiteY39" fmla="*/ 1111250 h 3327400"/>
              <a:gd name="connsiteX40" fmla="*/ 4159250 w 7397750"/>
              <a:gd name="connsiteY40" fmla="*/ 1200150 h 3327400"/>
              <a:gd name="connsiteX41" fmla="*/ 4248150 w 7397750"/>
              <a:gd name="connsiteY41" fmla="*/ 1276350 h 3327400"/>
              <a:gd name="connsiteX42" fmla="*/ 4279900 w 7397750"/>
              <a:gd name="connsiteY42" fmla="*/ 1352550 h 3327400"/>
              <a:gd name="connsiteX43" fmla="*/ 4419600 w 7397750"/>
              <a:gd name="connsiteY43" fmla="*/ 1422400 h 3327400"/>
              <a:gd name="connsiteX44" fmla="*/ 4470400 w 7397750"/>
              <a:gd name="connsiteY44" fmla="*/ 1441450 h 3327400"/>
              <a:gd name="connsiteX45" fmla="*/ 4540250 w 7397750"/>
              <a:gd name="connsiteY45" fmla="*/ 1574800 h 3327400"/>
              <a:gd name="connsiteX46" fmla="*/ 4686300 w 7397750"/>
              <a:gd name="connsiteY46" fmla="*/ 1682750 h 3327400"/>
              <a:gd name="connsiteX47" fmla="*/ 4787900 w 7397750"/>
              <a:gd name="connsiteY47" fmla="*/ 1746250 h 3327400"/>
              <a:gd name="connsiteX48" fmla="*/ 4813300 w 7397750"/>
              <a:gd name="connsiteY48" fmla="*/ 1860550 h 3327400"/>
              <a:gd name="connsiteX49" fmla="*/ 4927600 w 7397750"/>
              <a:gd name="connsiteY49" fmla="*/ 1949450 h 3327400"/>
              <a:gd name="connsiteX50" fmla="*/ 5080000 w 7397750"/>
              <a:gd name="connsiteY50" fmla="*/ 2044700 h 3327400"/>
              <a:gd name="connsiteX51" fmla="*/ 5251450 w 7397750"/>
              <a:gd name="connsiteY51" fmla="*/ 2108200 h 3327400"/>
              <a:gd name="connsiteX52" fmla="*/ 5403850 w 7397750"/>
              <a:gd name="connsiteY52" fmla="*/ 2171700 h 3327400"/>
              <a:gd name="connsiteX53" fmla="*/ 5549900 w 7397750"/>
              <a:gd name="connsiteY53" fmla="*/ 2139950 h 3327400"/>
              <a:gd name="connsiteX54" fmla="*/ 5600700 w 7397750"/>
              <a:gd name="connsiteY54" fmla="*/ 2114550 h 3327400"/>
              <a:gd name="connsiteX55" fmla="*/ 5689600 w 7397750"/>
              <a:gd name="connsiteY55" fmla="*/ 2127250 h 3327400"/>
              <a:gd name="connsiteX56" fmla="*/ 5797550 w 7397750"/>
              <a:gd name="connsiteY56" fmla="*/ 2203450 h 3327400"/>
              <a:gd name="connsiteX57" fmla="*/ 5905500 w 7397750"/>
              <a:gd name="connsiteY57" fmla="*/ 2216150 h 3327400"/>
              <a:gd name="connsiteX58" fmla="*/ 6064250 w 7397750"/>
              <a:gd name="connsiteY58" fmla="*/ 2273300 h 3327400"/>
              <a:gd name="connsiteX59" fmla="*/ 6172200 w 7397750"/>
              <a:gd name="connsiteY59" fmla="*/ 2343150 h 3327400"/>
              <a:gd name="connsiteX60" fmla="*/ 6223000 w 7397750"/>
              <a:gd name="connsiteY60" fmla="*/ 2413000 h 3327400"/>
              <a:gd name="connsiteX61" fmla="*/ 6381750 w 7397750"/>
              <a:gd name="connsiteY61" fmla="*/ 2470150 h 3327400"/>
              <a:gd name="connsiteX62" fmla="*/ 6508750 w 7397750"/>
              <a:gd name="connsiteY62" fmla="*/ 2489200 h 3327400"/>
              <a:gd name="connsiteX63" fmla="*/ 6584950 w 7397750"/>
              <a:gd name="connsiteY63" fmla="*/ 2489200 h 3327400"/>
              <a:gd name="connsiteX64" fmla="*/ 6724650 w 7397750"/>
              <a:gd name="connsiteY64" fmla="*/ 2565400 h 3327400"/>
              <a:gd name="connsiteX65" fmla="*/ 6908800 w 7397750"/>
              <a:gd name="connsiteY65" fmla="*/ 2635250 h 3327400"/>
              <a:gd name="connsiteX66" fmla="*/ 7105650 w 7397750"/>
              <a:gd name="connsiteY66" fmla="*/ 2673350 h 3327400"/>
              <a:gd name="connsiteX67" fmla="*/ 7385050 w 7397750"/>
              <a:gd name="connsiteY67" fmla="*/ 2743200 h 3327400"/>
              <a:gd name="connsiteX68" fmla="*/ 7397750 w 7397750"/>
              <a:gd name="connsiteY68" fmla="*/ 2749550 h 3327400"/>
              <a:gd name="connsiteX69" fmla="*/ 7385119 w 7397750"/>
              <a:gd name="connsiteY69" fmla="*/ 3281362 h 3327400"/>
              <a:gd name="connsiteX70" fmla="*/ 5716656 w 7397750"/>
              <a:gd name="connsiteY70" fmla="*/ 3327400 h 3327400"/>
              <a:gd name="connsiteX71" fmla="*/ 5099119 w 7397750"/>
              <a:gd name="connsiteY71" fmla="*/ 3319462 h 3327400"/>
              <a:gd name="connsiteX72" fmla="*/ 2857500 w 7397750"/>
              <a:gd name="connsiteY72" fmla="*/ 3308350 h 3327400"/>
              <a:gd name="connsiteX73" fmla="*/ 906529 w 7397750"/>
              <a:gd name="connsiteY73" fmla="*/ 3322637 h 3327400"/>
              <a:gd name="connsiteX74" fmla="*/ 0 w 7397750"/>
              <a:gd name="connsiteY74" fmla="*/ 0 h 3327400"/>
              <a:gd name="connsiteX0" fmla="*/ 0 w 7400002"/>
              <a:gd name="connsiteY0" fmla="*/ 0 h 3333356"/>
              <a:gd name="connsiteX1" fmla="*/ 82550 w 7400002"/>
              <a:gd name="connsiteY1" fmla="*/ 63500 h 3333356"/>
              <a:gd name="connsiteX2" fmla="*/ 203200 w 7400002"/>
              <a:gd name="connsiteY2" fmla="*/ 95250 h 3333356"/>
              <a:gd name="connsiteX3" fmla="*/ 279400 w 7400002"/>
              <a:gd name="connsiteY3" fmla="*/ 120650 h 3333356"/>
              <a:gd name="connsiteX4" fmla="*/ 381000 w 7400002"/>
              <a:gd name="connsiteY4" fmla="*/ 146050 h 3333356"/>
              <a:gd name="connsiteX5" fmla="*/ 488950 w 7400002"/>
              <a:gd name="connsiteY5" fmla="*/ 120650 h 3333356"/>
              <a:gd name="connsiteX6" fmla="*/ 615950 w 7400002"/>
              <a:gd name="connsiteY6" fmla="*/ 114300 h 3333356"/>
              <a:gd name="connsiteX7" fmla="*/ 749300 w 7400002"/>
              <a:gd name="connsiteY7" fmla="*/ 133350 h 3333356"/>
              <a:gd name="connsiteX8" fmla="*/ 793750 w 7400002"/>
              <a:gd name="connsiteY8" fmla="*/ 171450 h 3333356"/>
              <a:gd name="connsiteX9" fmla="*/ 1054100 w 7400002"/>
              <a:gd name="connsiteY9" fmla="*/ 241300 h 3333356"/>
              <a:gd name="connsiteX10" fmla="*/ 1212850 w 7400002"/>
              <a:gd name="connsiteY10" fmla="*/ 330200 h 3333356"/>
              <a:gd name="connsiteX11" fmla="*/ 1397000 w 7400002"/>
              <a:gd name="connsiteY11" fmla="*/ 400050 h 3333356"/>
              <a:gd name="connsiteX12" fmla="*/ 1593850 w 7400002"/>
              <a:gd name="connsiteY12" fmla="*/ 393700 h 3333356"/>
              <a:gd name="connsiteX13" fmla="*/ 1720850 w 7400002"/>
              <a:gd name="connsiteY13" fmla="*/ 355600 h 3333356"/>
              <a:gd name="connsiteX14" fmla="*/ 1847850 w 7400002"/>
              <a:gd name="connsiteY14" fmla="*/ 425450 h 3333356"/>
              <a:gd name="connsiteX15" fmla="*/ 1873250 w 7400002"/>
              <a:gd name="connsiteY15" fmla="*/ 482600 h 3333356"/>
              <a:gd name="connsiteX16" fmla="*/ 1885950 w 7400002"/>
              <a:gd name="connsiteY16" fmla="*/ 539750 h 3333356"/>
              <a:gd name="connsiteX17" fmla="*/ 1993900 w 7400002"/>
              <a:gd name="connsiteY17" fmla="*/ 558800 h 3333356"/>
              <a:gd name="connsiteX18" fmla="*/ 2082800 w 7400002"/>
              <a:gd name="connsiteY18" fmla="*/ 539750 h 3333356"/>
              <a:gd name="connsiteX19" fmla="*/ 2235200 w 7400002"/>
              <a:gd name="connsiteY19" fmla="*/ 514350 h 3333356"/>
              <a:gd name="connsiteX20" fmla="*/ 2343150 w 7400002"/>
              <a:gd name="connsiteY20" fmla="*/ 533400 h 3333356"/>
              <a:gd name="connsiteX21" fmla="*/ 2482850 w 7400002"/>
              <a:gd name="connsiteY21" fmla="*/ 571500 h 3333356"/>
              <a:gd name="connsiteX22" fmla="*/ 2616200 w 7400002"/>
              <a:gd name="connsiteY22" fmla="*/ 615950 h 3333356"/>
              <a:gd name="connsiteX23" fmla="*/ 2844800 w 7400002"/>
              <a:gd name="connsiteY23" fmla="*/ 685800 h 3333356"/>
              <a:gd name="connsiteX24" fmla="*/ 2971800 w 7400002"/>
              <a:gd name="connsiteY24" fmla="*/ 762000 h 3333356"/>
              <a:gd name="connsiteX25" fmla="*/ 3098800 w 7400002"/>
              <a:gd name="connsiteY25" fmla="*/ 812800 h 3333356"/>
              <a:gd name="connsiteX26" fmla="*/ 3187700 w 7400002"/>
              <a:gd name="connsiteY26" fmla="*/ 825500 h 3333356"/>
              <a:gd name="connsiteX27" fmla="*/ 3251200 w 7400002"/>
              <a:gd name="connsiteY27" fmla="*/ 889000 h 3333356"/>
              <a:gd name="connsiteX28" fmla="*/ 3340100 w 7400002"/>
              <a:gd name="connsiteY28" fmla="*/ 908050 h 3333356"/>
              <a:gd name="connsiteX29" fmla="*/ 3429000 w 7400002"/>
              <a:gd name="connsiteY29" fmla="*/ 882650 h 3333356"/>
              <a:gd name="connsiteX30" fmla="*/ 3511550 w 7400002"/>
              <a:gd name="connsiteY30" fmla="*/ 939800 h 3333356"/>
              <a:gd name="connsiteX31" fmla="*/ 3492500 w 7400002"/>
              <a:gd name="connsiteY31" fmla="*/ 990600 h 3333356"/>
              <a:gd name="connsiteX32" fmla="*/ 3524250 w 7400002"/>
              <a:gd name="connsiteY32" fmla="*/ 1104900 h 3333356"/>
              <a:gd name="connsiteX33" fmla="*/ 3663950 w 7400002"/>
              <a:gd name="connsiteY33" fmla="*/ 1168400 h 3333356"/>
              <a:gd name="connsiteX34" fmla="*/ 3797300 w 7400002"/>
              <a:gd name="connsiteY34" fmla="*/ 1244600 h 3333356"/>
              <a:gd name="connsiteX35" fmla="*/ 3873500 w 7400002"/>
              <a:gd name="connsiteY35" fmla="*/ 1263650 h 3333356"/>
              <a:gd name="connsiteX36" fmla="*/ 3956050 w 7400002"/>
              <a:gd name="connsiteY36" fmla="*/ 1174750 h 3333356"/>
              <a:gd name="connsiteX37" fmla="*/ 3956050 w 7400002"/>
              <a:gd name="connsiteY37" fmla="*/ 1098550 h 3333356"/>
              <a:gd name="connsiteX38" fmla="*/ 4038600 w 7400002"/>
              <a:gd name="connsiteY38" fmla="*/ 1085850 h 3333356"/>
              <a:gd name="connsiteX39" fmla="*/ 4102100 w 7400002"/>
              <a:gd name="connsiteY39" fmla="*/ 1111250 h 3333356"/>
              <a:gd name="connsiteX40" fmla="*/ 4159250 w 7400002"/>
              <a:gd name="connsiteY40" fmla="*/ 1200150 h 3333356"/>
              <a:gd name="connsiteX41" fmla="*/ 4248150 w 7400002"/>
              <a:gd name="connsiteY41" fmla="*/ 1276350 h 3333356"/>
              <a:gd name="connsiteX42" fmla="*/ 4279900 w 7400002"/>
              <a:gd name="connsiteY42" fmla="*/ 1352550 h 3333356"/>
              <a:gd name="connsiteX43" fmla="*/ 4419600 w 7400002"/>
              <a:gd name="connsiteY43" fmla="*/ 1422400 h 3333356"/>
              <a:gd name="connsiteX44" fmla="*/ 4470400 w 7400002"/>
              <a:gd name="connsiteY44" fmla="*/ 1441450 h 3333356"/>
              <a:gd name="connsiteX45" fmla="*/ 4540250 w 7400002"/>
              <a:gd name="connsiteY45" fmla="*/ 1574800 h 3333356"/>
              <a:gd name="connsiteX46" fmla="*/ 4686300 w 7400002"/>
              <a:gd name="connsiteY46" fmla="*/ 1682750 h 3333356"/>
              <a:gd name="connsiteX47" fmla="*/ 4787900 w 7400002"/>
              <a:gd name="connsiteY47" fmla="*/ 1746250 h 3333356"/>
              <a:gd name="connsiteX48" fmla="*/ 4813300 w 7400002"/>
              <a:gd name="connsiteY48" fmla="*/ 1860550 h 3333356"/>
              <a:gd name="connsiteX49" fmla="*/ 4927600 w 7400002"/>
              <a:gd name="connsiteY49" fmla="*/ 1949450 h 3333356"/>
              <a:gd name="connsiteX50" fmla="*/ 5080000 w 7400002"/>
              <a:gd name="connsiteY50" fmla="*/ 2044700 h 3333356"/>
              <a:gd name="connsiteX51" fmla="*/ 5251450 w 7400002"/>
              <a:gd name="connsiteY51" fmla="*/ 2108200 h 3333356"/>
              <a:gd name="connsiteX52" fmla="*/ 5403850 w 7400002"/>
              <a:gd name="connsiteY52" fmla="*/ 2171700 h 3333356"/>
              <a:gd name="connsiteX53" fmla="*/ 5549900 w 7400002"/>
              <a:gd name="connsiteY53" fmla="*/ 2139950 h 3333356"/>
              <a:gd name="connsiteX54" fmla="*/ 5600700 w 7400002"/>
              <a:gd name="connsiteY54" fmla="*/ 2114550 h 3333356"/>
              <a:gd name="connsiteX55" fmla="*/ 5689600 w 7400002"/>
              <a:gd name="connsiteY55" fmla="*/ 2127250 h 3333356"/>
              <a:gd name="connsiteX56" fmla="*/ 5797550 w 7400002"/>
              <a:gd name="connsiteY56" fmla="*/ 2203450 h 3333356"/>
              <a:gd name="connsiteX57" fmla="*/ 5905500 w 7400002"/>
              <a:gd name="connsiteY57" fmla="*/ 2216150 h 3333356"/>
              <a:gd name="connsiteX58" fmla="*/ 6064250 w 7400002"/>
              <a:gd name="connsiteY58" fmla="*/ 2273300 h 3333356"/>
              <a:gd name="connsiteX59" fmla="*/ 6172200 w 7400002"/>
              <a:gd name="connsiteY59" fmla="*/ 2343150 h 3333356"/>
              <a:gd name="connsiteX60" fmla="*/ 6223000 w 7400002"/>
              <a:gd name="connsiteY60" fmla="*/ 2413000 h 3333356"/>
              <a:gd name="connsiteX61" fmla="*/ 6381750 w 7400002"/>
              <a:gd name="connsiteY61" fmla="*/ 2470150 h 3333356"/>
              <a:gd name="connsiteX62" fmla="*/ 6508750 w 7400002"/>
              <a:gd name="connsiteY62" fmla="*/ 2489200 h 3333356"/>
              <a:gd name="connsiteX63" fmla="*/ 6584950 w 7400002"/>
              <a:gd name="connsiteY63" fmla="*/ 2489200 h 3333356"/>
              <a:gd name="connsiteX64" fmla="*/ 6724650 w 7400002"/>
              <a:gd name="connsiteY64" fmla="*/ 2565400 h 3333356"/>
              <a:gd name="connsiteX65" fmla="*/ 6908800 w 7400002"/>
              <a:gd name="connsiteY65" fmla="*/ 2635250 h 3333356"/>
              <a:gd name="connsiteX66" fmla="*/ 7105650 w 7400002"/>
              <a:gd name="connsiteY66" fmla="*/ 2673350 h 3333356"/>
              <a:gd name="connsiteX67" fmla="*/ 7385050 w 7400002"/>
              <a:gd name="connsiteY67" fmla="*/ 2743200 h 3333356"/>
              <a:gd name="connsiteX68" fmla="*/ 7397750 w 7400002"/>
              <a:gd name="connsiteY68" fmla="*/ 2749550 h 3333356"/>
              <a:gd name="connsiteX69" fmla="*/ 7399406 w 7400002"/>
              <a:gd name="connsiteY69" fmla="*/ 3328987 h 3333356"/>
              <a:gd name="connsiteX70" fmla="*/ 5716656 w 7400002"/>
              <a:gd name="connsiteY70" fmla="*/ 3327400 h 3333356"/>
              <a:gd name="connsiteX71" fmla="*/ 5099119 w 7400002"/>
              <a:gd name="connsiteY71" fmla="*/ 3319462 h 3333356"/>
              <a:gd name="connsiteX72" fmla="*/ 2857500 w 7400002"/>
              <a:gd name="connsiteY72" fmla="*/ 3308350 h 3333356"/>
              <a:gd name="connsiteX73" fmla="*/ 906529 w 7400002"/>
              <a:gd name="connsiteY73" fmla="*/ 3322637 h 3333356"/>
              <a:gd name="connsiteX74" fmla="*/ 0 w 7400002"/>
              <a:gd name="connsiteY74" fmla="*/ 0 h 3333356"/>
              <a:gd name="connsiteX0" fmla="*/ 0 w 7399406"/>
              <a:gd name="connsiteY0" fmla="*/ 0 h 3328987"/>
              <a:gd name="connsiteX1" fmla="*/ 82550 w 7399406"/>
              <a:gd name="connsiteY1" fmla="*/ 63500 h 3328987"/>
              <a:gd name="connsiteX2" fmla="*/ 203200 w 7399406"/>
              <a:gd name="connsiteY2" fmla="*/ 95250 h 3328987"/>
              <a:gd name="connsiteX3" fmla="*/ 279400 w 7399406"/>
              <a:gd name="connsiteY3" fmla="*/ 120650 h 3328987"/>
              <a:gd name="connsiteX4" fmla="*/ 381000 w 7399406"/>
              <a:gd name="connsiteY4" fmla="*/ 146050 h 3328987"/>
              <a:gd name="connsiteX5" fmla="*/ 488950 w 7399406"/>
              <a:gd name="connsiteY5" fmla="*/ 120650 h 3328987"/>
              <a:gd name="connsiteX6" fmla="*/ 615950 w 7399406"/>
              <a:gd name="connsiteY6" fmla="*/ 114300 h 3328987"/>
              <a:gd name="connsiteX7" fmla="*/ 749300 w 7399406"/>
              <a:gd name="connsiteY7" fmla="*/ 133350 h 3328987"/>
              <a:gd name="connsiteX8" fmla="*/ 793750 w 7399406"/>
              <a:gd name="connsiteY8" fmla="*/ 171450 h 3328987"/>
              <a:gd name="connsiteX9" fmla="*/ 1054100 w 7399406"/>
              <a:gd name="connsiteY9" fmla="*/ 241300 h 3328987"/>
              <a:gd name="connsiteX10" fmla="*/ 1212850 w 7399406"/>
              <a:gd name="connsiteY10" fmla="*/ 330200 h 3328987"/>
              <a:gd name="connsiteX11" fmla="*/ 1397000 w 7399406"/>
              <a:gd name="connsiteY11" fmla="*/ 400050 h 3328987"/>
              <a:gd name="connsiteX12" fmla="*/ 1593850 w 7399406"/>
              <a:gd name="connsiteY12" fmla="*/ 393700 h 3328987"/>
              <a:gd name="connsiteX13" fmla="*/ 1720850 w 7399406"/>
              <a:gd name="connsiteY13" fmla="*/ 355600 h 3328987"/>
              <a:gd name="connsiteX14" fmla="*/ 1847850 w 7399406"/>
              <a:gd name="connsiteY14" fmla="*/ 425450 h 3328987"/>
              <a:gd name="connsiteX15" fmla="*/ 1873250 w 7399406"/>
              <a:gd name="connsiteY15" fmla="*/ 482600 h 3328987"/>
              <a:gd name="connsiteX16" fmla="*/ 1885950 w 7399406"/>
              <a:gd name="connsiteY16" fmla="*/ 539750 h 3328987"/>
              <a:gd name="connsiteX17" fmla="*/ 1993900 w 7399406"/>
              <a:gd name="connsiteY17" fmla="*/ 558800 h 3328987"/>
              <a:gd name="connsiteX18" fmla="*/ 2082800 w 7399406"/>
              <a:gd name="connsiteY18" fmla="*/ 539750 h 3328987"/>
              <a:gd name="connsiteX19" fmla="*/ 2235200 w 7399406"/>
              <a:gd name="connsiteY19" fmla="*/ 514350 h 3328987"/>
              <a:gd name="connsiteX20" fmla="*/ 2343150 w 7399406"/>
              <a:gd name="connsiteY20" fmla="*/ 533400 h 3328987"/>
              <a:gd name="connsiteX21" fmla="*/ 2482850 w 7399406"/>
              <a:gd name="connsiteY21" fmla="*/ 571500 h 3328987"/>
              <a:gd name="connsiteX22" fmla="*/ 2616200 w 7399406"/>
              <a:gd name="connsiteY22" fmla="*/ 615950 h 3328987"/>
              <a:gd name="connsiteX23" fmla="*/ 2844800 w 7399406"/>
              <a:gd name="connsiteY23" fmla="*/ 685800 h 3328987"/>
              <a:gd name="connsiteX24" fmla="*/ 2971800 w 7399406"/>
              <a:gd name="connsiteY24" fmla="*/ 762000 h 3328987"/>
              <a:gd name="connsiteX25" fmla="*/ 3098800 w 7399406"/>
              <a:gd name="connsiteY25" fmla="*/ 812800 h 3328987"/>
              <a:gd name="connsiteX26" fmla="*/ 3187700 w 7399406"/>
              <a:gd name="connsiteY26" fmla="*/ 825500 h 3328987"/>
              <a:gd name="connsiteX27" fmla="*/ 3251200 w 7399406"/>
              <a:gd name="connsiteY27" fmla="*/ 889000 h 3328987"/>
              <a:gd name="connsiteX28" fmla="*/ 3340100 w 7399406"/>
              <a:gd name="connsiteY28" fmla="*/ 908050 h 3328987"/>
              <a:gd name="connsiteX29" fmla="*/ 3429000 w 7399406"/>
              <a:gd name="connsiteY29" fmla="*/ 882650 h 3328987"/>
              <a:gd name="connsiteX30" fmla="*/ 3511550 w 7399406"/>
              <a:gd name="connsiteY30" fmla="*/ 939800 h 3328987"/>
              <a:gd name="connsiteX31" fmla="*/ 3492500 w 7399406"/>
              <a:gd name="connsiteY31" fmla="*/ 990600 h 3328987"/>
              <a:gd name="connsiteX32" fmla="*/ 3524250 w 7399406"/>
              <a:gd name="connsiteY32" fmla="*/ 1104900 h 3328987"/>
              <a:gd name="connsiteX33" fmla="*/ 3663950 w 7399406"/>
              <a:gd name="connsiteY33" fmla="*/ 1168400 h 3328987"/>
              <a:gd name="connsiteX34" fmla="*/ 3797300 w 7399406"/>
              <a:gd name="connsiteY34" fmla="*/ 1244600 h 3328987"/>
              <a:gd name="connsiteX35" fmla="*/ 3873500 w 7399406"/>
              <a:gd name="connsiteY35" fmla="*/ 1263650 h 3328987"/>
              <a:gd name="connsiteX36" fmla="*/ 3956050 w 7399406"/>
              <a:gd name="connsiteY36" fmla="*/ 1174750 h 3328987"/>
              <a:gd name="connsiteX37" fmla="*/ 3956050 w 7399406"/>
              <a:gd name="connsiteY37" fmla="*/ 1098550 h 3328987"/>
              <a:gd name="connsiteX38" fmla="*/ 4038600 w 7399406"/>
              <a:gd name="connsiteY38" fmla="*/ 1085850 h 3328987"/>
              <a:gd name="connsiteX39" fmla="*/ 4102100 w 7399406"/>
              <a:gd name="connsiteY39" fmla="*/ 1111250 h 3328987"/>
              <a:gd name="connsiteX40" fmla="*/ 4159250 w 7399406"/>
              <a:gd name="connsiteY40" fmla="*/ 1200150 h 3328987"/>
              <a:gd name="connsiteX41" fmla="*/ 4248150 w 7399406"/>
              <a:gd name="connsiteY41" fmla="*/ 1276350 h 3328987"/>
              <a:gd name="connsiteX42" fmla="*/ 4279900 w 7399406"/>
              <a:gd name="connsiteY42" fmla="*/ 1352550 h 3328987"/>
              <a:gd name="connsiteX43" fmla="*/ 4419600 w 7399406"/>
              <a:gd name="connsiteY43" fmla="*/ 1422400 h 3328987"/>
              <a:gd name="connsiteX44" fmla="*/ 4470400 w 7399406"/>
              <a:gd name="connsiteY44" fmla="*/ 1441450 h 3328987"/>
              <a:gd name="connsiteX45" fmla="*/ 4540250 w 7399406"/>
              <a:gd name="connsiteY45" fmla="*/ 1574800 h 3328987"/>
              <a:gd name="connsiteX46" fmla="*/ 4686300 w 7399406"/>
              <a:gd name="connsiteY46" fmla="*/ 1682750 h 3328987"/>
              <a:gd name="connsiteX47" fmla="*/ 4787900 w 7399406"/>
              <a:gd name="connsiteY47" fmla="*/ 1746250 h 3328987"/>
              <a:gd name="connsiteX48" fmla="*/ 4813300 w 7399406"/>
              <a:gd name="connsiteY48" fmla="*/ 1860550 h 3328987"/>
              <a:gd name="connsiteX49" fmla="*/ 4927600 w 7399406"/>
              <a:gd name="connsiteY49" fmla="*/ 1949450 h 3328987"/>
              <a:gd name="connsiteX50" fmla="*/ 5080000 w 7399406"/>
              <a:gd name="connsiteY50" fmla="*/ 2044700 h 3328987"/>
              <a:gd name="connsiteX51" fmla="*/ 5251450 w 7399406"/>
              <a:gd name="connsiteY51" fmla="*/ 2108200 h 3328987"/>
              <a:gd name="connsiteX52" fmla="*/ 5403850 w 7399406"/>
              <a:gd name="connsiteY52" fmla="*/ 2171700 h 3328987"/>
              <a:gd name="connsiteX53" fmla="*/ 5549900 w 7399406"/>
              <a:gd name="connsiteY53" fmla="*/ 2139950 h 3328987"/>
              <a:gd name="connsiteX54" fmla="*/ 5600700 w 7399406"/>
              <a:gd name="connsiteY54" fmla="*/ 2114550 h 3328987"/>
              <a:gd name="connsiteX55" fmla="*/ 5689600 w 7399406"/>
              <a:gd name="connsiteY55" fmla="*/ 2127250 h 3328987"/>
              <a:gd name="connsiteX56" fmla="*/ 5797550 w 7399406"/>
              <a:gd name="connsiteY56" fmla="*/ 2203450 h 3328987"/>
              <a:gd name="connsiteX57" fmla="*/ 5905500 w 7399406"/>
              <a:gd name="connsiteY57" fmla="*/ 2216150 h 3328987"/>
              <a:gd name="connsiteX58" fmla="*/ 6064250 w 7399406"/>
              <a:gd name="connsiteY58" fmla="*/ 2273300 h 3328987"/>
              <a:gd name="connsiteX59" fmla="*/ 6172200 w 7399406"/>
              <a:gd name="connsiteY59" fmla="*/ 2343150 h 3328987"/>
              <a:gd name="connsiteX60" fmla="*/ 6223000 w 7399406"/>
              <a:gd name="connsiteY60" fmla="*/ 2413000 h 3328987"/>
              <a:gd name="connsiteX61" fmla="*/ 6381750 w 7399406"/>
              <a:gd name="connsiteY61" fmla="*/ 2470150 h 3328987"/>
              <a:gd name="connsiteX62" fmla="*/ 6508750 w 7399406"/>
              <a:gd name="connsiteY62" fmla="*/ 2489200 h 3328987"/>
              <a:gd name="connsiteX63" fmla="*/ 6584950 w 7399406"/>
              <a:gd name="connsiteY63" fmla="*/ 2489200 h 3328987"/>
              <a:gd name="connsiteX64" fmla="*/ 6724650 w 7399406"/>
              <a:gd name="connsiteY64" fmla="*/ 2565400 h 3328987"/>
              <a:gd name="connsiteX65" fmla="*/ 6908800 w 7399406"/>
              <a:gd name="connsiteY65" fmla="*/ 2635250 h 3328987"/>
              <a:gd name="connsiteX66" fmla="*/ 7105650 w 7399406"/>
              <a:gd name="connsiteY66" fmla="*/ 2673350 h 3328987"/>
              <a:gd name="connsiteX67" fmla="*/ 7385050 w 7399406"/>
              <a:gd name="connsiteY67" fmla="*/ 2743200 h 3328987"/>
              <a:gd name="connsiteX68" fmla="*/ 7397750 w 7399406"/>
              <a:gd name="connsiteY68" fmla="*/ 2749550 h 3328987"/>
              <a:gd name="connsiteX69" fmla="*/ 7399406 w 7399406"/>
              <a:gd name="connsiteY69" fmla="*/ 3328987 h 3328987"/>
              <a:gd name="connsiteX70" fmla="*/ 5716656 w 7399406"/>
              <a:gd name="connsiteY70" fmla="*/ 3327400 h 3328987"/>
              <a:gd name="connsiteX71" fmla="*/ 5099119 w 7399406"/>
              <a:gd name="connsiteY71" fmla="*/ 3319462 h 3328987"/>
              <a:gd name="connsiteX72" fmla="*/ 2857500 w 7399406"/>
              <a:gd name="connsiteY72" fmla="*/ 3308350 h 3328987"/>
              <a:gd name="connsiteX73" fmla="*/ 906529 w 7399406"/>
              <a:gd name="connsiteY73" fmla="*/ 3322637 h 3328987"/>
              <a:gd name="connsiteX74" fmla="*/ 0 w 7399406"/>
              <a:gd name="connsiteY74" fmla="*/ 0 h 3328987"/>
              <a:gd name="connsiteX0" fmla="*/ 0 w 7399406"/>
              <a:gd name="connsiteY0" fmla="*/ 0 h 3328987"/>
              <a:gd name="connsiteX1" fmla="*/ 82550 w 7399406"/>
              <a:gd name="connsiteY1" fmla="*/ 63500 h 3328987"/>
              <a:gd name="connsiteX2" fmla="*/ 203200 w 7399406"/>
              <a:gd name="connsiteY2" fmla="*/ 95250 h 3328987"/>
              <a:gd name="connsiteX3" fmla="*/ 279400 w 7399406"/>
              <a:gd name="connsiteY3" fmla="*/ 120650 h 3328987"/>
              <a:gd name="connsiteX4" fmla="*/ 381000 w 7399406"/>
              <a:gd name="connsiteY4" fmla="*/ 146050 h 3328987"/>
              <a:gd name="connsiteX5" fmla="*/ 488950 w 7399406"/>
              <a:gd name="connsiteY5" fmla="*/ 120650 h 3328987"/>
              <a:gd name="connsiteX6" fmla="*/ 615950 w 7399406"/>
              <a:gd name="connsiteY6" fmla="*/ 114300 h 3328987"/>
              <a:gd name="connsiteX7" fmla="*/ 749300 w 7399406"/>
              <a:gd name="connsiteY7" fmla="*/ 133350 h 3328987"/>
              <a:gd name="connsiteX8" fmla="*/ 793750 w 7399406"/>
              <a:gd name="connsiteY8" fmla="*/ 171450 h 3328987"/>
              <a:gd name="connsiteX9" fmla="*/ 1054100 w 7399406"/>
              <a:gd name="connsiteY9" fmla="*/ 241300 h 3328987"/>
              <a:gd name="connsiteX10" fmla="*/ 1212850 w 7399406"/>
              <a:gd name="connsiteY10" fmla="*/ 330200 h 3328987"/>
              <a:gd name="connsiteX11" fmla="*/ 1397000 w 7399406"/>
              <a:gd name="connsiteY11" fmla="*/ 400050 h 3328987"/>
              <a:gd name="connsiteX12" fmla="*/ 1593850 w 7399406"/>
              <a:gd name="connsiteY12" fmla="*/ 393700 h 3328987"/>
              <a:gd name="connsiteX13" fmla="*/ 1720850 w 7399406"/>
              <a:gd name="connsiteY13" fmla="*/ 355600 h 3328987"/>
              <a:gd name="connsiteX14" fmla="*/ 1847850 w 7399406"/>
              <a:gd name="connsiteY14" fmla="*/ 425450 h 3328987"/>
              <a:gd name="connsiteX15" fmla="*/ 1873250 w 7399406"/>
              <a:gd name="connsiteY15" fmla="*/ 482600 h 3328987"/>
              <a:gd name="connsiteX16" fmla="*/ 1885950 w 7399406"/>
              <a:gd name="connsiteY16" fmla="*/ 539750 h 3328987"/>
              <a:gd name="connsiteX17" fmla="*/ 1993900 w 7399406"/>
              <a:gd name="connsiteY17" fmla="*/ 558800 h 3328987"/>
              <a:gd name="connsiteX18" fmla="*/ 2082800 w 7399406"/>
              <a:gd name="connsiteY18" fmla="*/ 539750 h 3328987"/>
              <a:gd name="connsiteX19" fmla="*/ 2235200 w 7399406"/>
              <a:gd name="connsiteY19" fmla="*/ 514350 h 3328987"/>
              <a:gd name="connsiteX20" fmla="*/ 2343150 w 7399406"/>
              <a:gd name="connsiteY20" fmla="*/ 533400 h 3328987"/>
              <a:gd name="connsiteX21" fmla="*/ 2482850 w 7399406"/>
              <a:gd name="connsiteY21" fmla="*/ 571500 h 3328987"/>
              <a:gd name="connsiteX22" fmla="*/ 2616200 w 7399406"/>
              <a:gd name="connsiteY22" fmla="*/ 615950 h 3328987"/>
              <a:gd name="connsiteX23" fmla="*/ 2844800 w 7399406"/>
              <a:gd name="connsiteY23" fmla="*/ 685800 h 3328987"/>
              <a:gd name="connsiteX24" fmla="*/ 2971800 w 7399406"/>
              <a:gd name="connsiteY24" fmla="*/ 762000 h 3328987"/>
              <a:gd name="connsiteX25" fmla="*/ 3098800 w 7399406"/>
              <a:gd name="connsiteY25" fmla="*/ 812800 h 3328987"/>
              <a:gd name="connsiteX26" fmla="*/ 3187700 w 7399406"/>
              <a:gd name="connsiteY26" fmla="*/ 825500 h 3328987"/>
              <a:gd name="connsiteX27" fmla="*/ 3251200 w 7399406"/>
              <a:gd name="connsiteY27" fmla="*/ 889000 h 3328987"/>
              <a:gd name="connsiteX28" fmla="*/ 3340100 w 7399406"/>
              <a:gd name="connsiteY28" fmla="*/ 908050 h 3328987"/>
              <a:gd name="connsiteX29" fmla="*/ 3429000 w 7399406"/>
              <a:gd name="connsiteY29" fmla="*/ 882650 h 3328987"/>
              <a:gd name="connsiteX30" fmla="*/ 3511550 w 7399406"/>
              <a:gd name="connsiteY30" fmla="*/ 939800 h 3328987"/>
              <a:gd name="connsiteX31" fmla="*/ 3492500 w 7399406"/>
              <a:gd name="connsiteY31" fmla="*/ 990600 h 3328987"/>
              <a:gd name="connsiteX32" fmla="*/ 3524250 w 7399406"/>
              <a:gd name="connsiteY32" fmla="*/ 1104900 h 3328987"/>
              <a:gd name="connsiteX33" fmla="*/ 3663950 w 7399406"/>
              <a:gd name="connsiteY33" fmla="*/ 1168400 h 3328987"/>
              <a:gd name="connsiteX34" fmla="*/ 3797300 w 7399406"/>
              <a:gd name="connsiteY34" fmla="*/ 1244600 h 3328987"/>
              <a:gd name="connsiteX35" fmla="*/ 3873500 w 7399406"/>
              <a:gd name="connsiteY35" fmla="*/ 1263650 h 3328987"/>
              <a:gd name="connsiteX36" fmla="*/ 3956050 w 7399406"/>
              <a:gd name="connsiteY36" fmla="*/ 1174750 h 3328987"/>
              <a:gd name="connsiteX37" fmla="*/ 3956050 w 7399406"/>
              <a:gd name="connsiteY37" fmla="*/ 1098550 h 3328987"/>
              <a:gd name="connsiteX38" fmla="*/ 4038600 w 7399406"/>
              <a:gd name="connsiteY38" fmla="*/ 1085850 h 3328987"/>
              <a:gd name="connsiteX39" fmla="*/ 4102100 w 7399406"/>
              <a:gd name="connsiteY39" fmla="*/ 1111250 h 3328987"/>
              <a:gd name="connsiteX40" fmla="*/ 4159250 w 7399406"/>
              <a:gd name="connsiteY40" fmla="*/ 1200150 h 3328987"/>
              <a:gd name="connsiteX41" fmla="*/ 4248150 w 7399406"/>
              <a:gd name="connsiteY41" fmla="*/ 1276350 h 3328987"/>
              <a:gd name="connsiteX42" fmla="*/ 4279900 w 7399406"/>
              <a:gd name="connsiteY42" fmla="*/ 1352550 h 3328987"/>
              <a:gd name="connsiteX43" fmla="*/ 4419600 w 7399406"/>
              <a:gd name="connsiteY43" fmla="*/ 1422400 h 3328987"/>
              <a:gd name="connsiteX44" fmla="*/ 4470400 w 7399406"/>
              <a:gd name="connsiteY44" fmla="*/ 1441450 h 3328987"/>
              <a:gd name="connsiteX45" fmla="*/ 4540250 w 7399406"/>
              <a:gd name="connsiteY45" fmla="*/ 1574800 h 3328987"/>
              <a:gd name="connsiteX46" fmla="*/ 4686300 w 7399406"/>
              <a:gd name="connsiteY46" fmla="*/ 1682750 h 3328987"/>
              <a:gd name="connsiteX47" fmla="*/ 4787900 w 7399406"/>
              <a:gd name="connsiteY47" fmla="*/ 1746250 h 3328987"/>
              <a:gd name="connsiteX48" fmla="*/ 4813300 w 7399406"/>
              <a:gd name="connsiteY48" fmla="*/ 1860550 h 3328987"/>
              <a:gd name="connsiteX49" fmla="*/ 4927600 w 7399406"/>
              <a:gd name="connsiteY49" fmla="*/ 1949450 h 3328987"/>
              <a:gd name="connsiteX50" fmla="*/ 5080000 w 7399406"/>
              <a:gd name="connsiteY50" fmla="*/ 2044700 h 3328987"/>
              <a:gd name="connsiteX51" fmla="*/ 5251450 w 7399406"/>
              <a:gd name="connsiteY51" fmla="*/ 2108200 h 3328987"/>
              <a:gd name="connsiteX52" fmla="*/ 5403850 w 7399406"/>
              <a:gd name="connsiteY52" fmla="*/ 2171700 h 3328987"/>
              <a:gd name="connsiteX53" fmla="*/ 5549900 w 7399406"/>
              <a:gd name="connsiteY53" fmla="*/ 2139950 h 3328987"/>
              <a:gd name="connsiteX54" fmla="*/ 5600700 w 7399406"/>
              <a:gd name="connsiteY54" fmla="*/ 2114550 h 3328987"/>
              <a:gd name="connsiteX55" fmla="*/ 5689600 w 7399406"/>
              <a:gd name="connsiteY55" fmla="*/ 2127250 h 3328987"/>
              <a:gd name="connsiteX56" fmla="*/ 5797550 w 7399406"/>
              <a:gd name="connsiteY56" fmla="*/ 2203450 h 3328987"/>
              <a:gd name="connsiteX57" fmla="*/ 5905500 w 7399406"/>
              <a:gd name="connsiteY57" fmla="*/ 2216150 h 3328987"/>
              <a:gd name="connsiteX58" fmla="*/ 6064250 w 7399406"/>
              <a:gd name="connsiteY58" fmla="*/ 2273300 h 3328987"/>
              <a:gd name="connsiteX59" fmla="*/ 6172200 w 7399406"/>
              <a:gd name="connsiteY59" fmla="*/ 2343150 h 3328987"/>
              <a:gd name="connsiteX60" fmla="*/ 6223000 w 7399406"/>
              <a:gd name="connsiteY60" fmla="*/ 2413000 h 3328987"/>
              <a:gd name="connsiteX61" fmla="*/ 6381750 w 7399406"/>
              <a:gd name="connsiteY61" fmla="*/ 2470150 h 3328987"/>
              <a:gd name="connsiteX62" fmla="*/ 6508750 w 7399406"/>
              <a:gd name="connsiteY62" fmla="*/ 2489200 h 3328987"/>
              <a:gd name="connsiteX63" fmla="*/ 6584950 w 7399406"/>
              <a:gd name="connsiteY63" fmla="*/ 2489200 h 3328987"/>
              <a:gd name="connsiteX64" fmla="*/ 6724650 w 7399406"/>
              <a:gd name="connsiteY64" fmla="*/ 2565400 h 3328987"/>
              <a:gd name="connsiteX65" fmla="*/ 6908800 w 7399406"/>
              <a:gd name="connsiteY65" fmla="*/ 2635250 h 3328987"/>
              <a:gd name="connsiteX66" fmla="*/ 7105650 w 7399406"/>
              <a:gd name="connsiteY66" fmla="*/ 2673350 h 3328987"/>
              <a:gd name="connsiteX67" fmla="*/ 7385050 w 7399406"/>
              <a:gd name="connsiteY67" fmla="*/ 2743200 h 3328987"/>
              <a:gd name="connsiteX68" fmla="*/ 7397750 w 7399406"/>
              <a:gd name="connsiteY68" fmla="*/ 2749550 h 3328987"/>
              <a:gd name="connsiteX69" fmla="*/ 7399406 w 7399406"/>
              <a:gd name="connsiteY69" fmla="*/ 3328987 h 3328987"/>
              <a:gd name="connsiteX70" fmla="*/ 5716656 w 7399406"/>
              <a:gd name="connsiteY70" fmla="*/ 3327400 h 3328987"/>
              <a:gd name="connsiteX71" fmla="*/ 5099119 w 7399406"/>
              <a:gd name="connsiteY71" fmla="*/ 3319462 h 3328987"/>
              <a:gd name="connsiteX72" fmla="*/ 2857500 w 7399406"/>
              <a:gd name="connsiteY72" fmla="*/ 3308350 h 3328987"/>
              <a:gd name="connsiteX73" fmla="*/ 906529 w 7399406"/>
              <a:gd name="connsiteY73" fmla="*/ 3322637 h 3328987"/>
              <a:gd name="connsiteX74" fmla="*/ 763655 w 7399406"/>
              <a:gd name="connsiteY74" fmla="*/ 2822576 h 3328987"/>
              <a:gd name="connsiteX75" fmla="*/ 0 w 7399406"/>
              <a:gd name="connsiteY75" fmla="*/ 0 h 3328987"/>
              <a:gd name="connsiteX0" fmla="*/ 0 w 7399406"/>
              <a:gd name="connsiteY0" fmla="*/ 0 h 3328987"/>
              <a:gd name="connsiteX1" fmla="*/ 82550 w 7399406"/>
              <a:gd name="connsiteY1" fmla="*/ 63500 h 3328987"/>
              <a:gd name="connsiteX2" fmla="*/ 203200 w 7399406"/>
              <a:gd name="connsiteY2" fmla="*/ 95250 h 3328987"/>
              <a:gd name="connsiteX3" fmla="*/ 279400 w 7399406"/>
              <a:gd name="connsiteY3" fmla="*/ 120650 h 3328987"/>
              <a:gd name="connsiteX4" fmla="*/ 381000 w 7399406"/>
              <a:gd name="connsiteY4" fmla="*/ 146050 h 3328987"/>
              <a:gd name="connsiteX5" fmla="*/ 488950 w 7399406"/>
              <a:gd name="connsiteY5" fmla="*/ 120650 h 3328987"/>
              <a:gd name="connsiteX6" fmla="*/ 615950 w 7399406"/>
              <a:gd name="connsiteY6" fmla="*/ 114300 h 3328987"/>
              <a:gd name="connsiteX7" fmla="*/ 749300 w 7399406"/>
              <a:gd name="connsiteY7" fmla="*/ 133350 h 3328987"/>
              <a:gd name="connsiteX8" fmla="*/ 793750 w 7399406"/>
              <a:gd name="connsiteY8" fmla="*/ 171450 h 3328987"/>
              <a:gd name="connsiteX9" fmla="*/ 1054100 w 7399406"/>
              <a:gd name="connsiteY9" fmla="*/ 241300 h 3328987"/>
              <a:gd name="connsiteX10" fmla="*/ 1212850 w 7399406"/>
              <a:gd name="connsiteY10" fmla="*/ 330200 h 3328987"/>
              <a:gd name="connsiteX11" fmla="*/ 1397000 w 7399406"/>
              <a:gd name="connsiteY11" fmla="*/ 400050 h 3328987"/>
              <a:gd name="connsiteX12" fmla="*/ 1593850 w 7399406"/>
              <a:gd name="connsiteY12" fmla="*/ 393700 h 3328987"/>
              <a:gd name="connsiteX13" fmla="*/ 1720850 w 7399406"/>
              <a:gd name="connsiteY13" fmla="*/ 355600 h 3328987"/>
              <a:gd name="connsiteX14" fmla="*/ 1847850 w 7399406"/>
              <a:gd name="connsiteY14" fmla="*/ 425450 h 3328987"/>
              <a:gd name="connsiteX15" fmla="*/ 1873250 w 7399406"/>
              <a:gd name="connsiteY15" fmla="*/ 482600 h 3328987"/>
              <a:gd name="connsiteX16" fmla="*/ 1885950 w 7399406"/>
              <a:gd name="connsiteY16" fmla="*/ 539750 h 3328987"/>
              <a:gd name="connsiteX17" fmla="*/ 1993900 w 7399406"/>
              <a:gd name="connsiteY17" fmla="*/ 558800 h 3328987"/>
              <a:gd name="connsiteX18" fmla="*/ 2082800 w 7399406"/>
              <a:gd name="connsiteY18" fmla="*/ 539750 h 3328987"/>
              <a:gd name="connsiteX19" fmla="*/ 2235200 w 7399406"/>
              <a:gd name="connsiteY19" fmla="*/ 514350 h 3328987"/>
              <a:gd name="connsiteX20" fmla="*/ 2343150 w 7399406"/>
              <a:gd name="connsiteY20" fmla="*/ 533400 h 3328987"/>
              <a:gd name="connsiteX21" fmla="*/ 2482850 w 7399406"/>
              <a:gd name="connsiteY21" fmla="*/ 571500 h 3328987"/>
              <a:gd name="connsiteX22" fmla="*/ 2616200 w 7399406"/>
              <a:gd name="connsiteY22" fmla="*/ 615950 h 3328987"/>
              <a:gd name="connsiteX23" fmla="*/ 2844800 w 7399406"/>
              <a:gd name="connsiteY23" fmla="*/ 685800 h 3328987"/>
              <a:gd name="connsiteX24" fmla="*/ 2971800 w 7399406"/>
              <a:gd name="connsiteY24" fmla="*/ 762000 h 3328987"/>
              <a:gd name="connsiteX25" fmla="*/ 3098800 w 7399406"/>
              <a:gd name="connsiteY25" fmla="*/ 812800 h 3328987"/>
              <a:gd name="connsiteX26" fmla="*/ 3187700 w 7399406"/>
              <a:gd name="connsiteY26" fmla="*/ 825500 h 3328987"/>
              <a:gd name="connsiteX27" fmla="*/ 3251200 w 7399406"/>
              <a:gd name="connsiteY27" fmla="*/ 889000 h 3328987"/>
              <a:gd name="connsiteX28" fmla="*/ 3340100 w 7399406"/>
              <a:gd name="connsiteY28" fmla="*/ 908050 h 3328987"/>
              <a:gd name="connsiteX29" fmla="*/ 3429000 w 7399406"/>
              <a:gd name="connsiteY29" fmla="*/ 882650 h 3328987"/>
              <a:gd name="connsiteX30" fmla="*/ 3511550 w 7399406"/>
              <a:gd name="connsiteY30" fmla="*/ 939800 h 3328987"/>
              <a:gd name="connsiteX31" fmla="*/ 3492500 w 7399406"/>
              <a:gd name="connsiteY31" fmla="*/ 990600 h 3328987"/>
              <a:gd name="connsiteX32" fmla="*/ 3524250 w 7399406"/>
              <a:gd name="connsiteY32" fmla="*/ 1104900 h 3328987"/>
              <a:gd name="connsiteX33" fmla="*/ 3663950 w 7399406"/>
              <a:gd name="connsiteY33" fmla="*/ 1168400 h 3328987"/>
              <a:gd name="connsiteX34" fmla="*/ 3797300 w 7399406"/>
              <a:gd name="connsiteY34" fmla="*/ 1244600 h 3328987"/>
              <a:gd name="connsiteX35" fmla="*/ 3873500 w 7399406"/>
              <a:gd name="connsiteY35" fmla="*/ 1263650 h 3328987"/>
              <a:gd name="connsiteX36" fmla="*/ 3956050 w 7399406"/>
              <a:gd name="connsiteY36" fmla="*/ 1174750 h 3328987"/>
              <a:gd name="connsiteX37" fmla="*/ 3956050 w 7399406"/>
              <a:gd name="connsiteY37" fmla="*/ 1098550 h 3328987"/>
              <a:gd name="connsiteX38" fmla="*/ 4038600 w 7399406"/>
              <a:gd name="connsiteY38" fmla="*/ 1085850 h 3328987"/>
              <a:gd name="connsiteX39" fmla="*/ 4102100 w 7399406"/>
              <a:gd name="connsiteY39" fmla="*/ 1111250 h 3328987"/>
              <a:gd name="connsiteX40" fmla="*/ 4159250 w 7399406"/>
              <a:gd name="connsiteY40" fmla="*/ 1200150 h 3328987"/>
              <a:gd name="connsiteX41" fmla="*/ 4248150 w 7399406"/>
              <a:gd name="connsiteY41" fmla="*/ 1276350 h 3328987"/>
              <a:gd name="connsiteX42" fmla="*/ 4279900 w 7399406"/>
              <a:gd name="connsiteY42" fmla="*/ 1352550 h 3328987"/>
              <a:gd name="connsiteX43" fmla="*/ 4419600 w 7399406"/>
              <a:gd name="connsiteY43" fmla="*/ 1422400 h 3328987"/>
              <a:gd name="connsiteX44" fmla="*/ 4470400 w 7399406"/>
              <a:gd name="connsiteY44" fmla="*/ 1441450 h 3328987"/>
              <a:gd name="connsiteX45" fmla="*/ 4540250 w 7399406"/>
              <a:gd name="connsiteY45" fmla="*/ 1574800 h 3328987"/>
              <a:gd name="connsiteX46" fmla="*/ 4686300 w 7399406"/>
              <a:gd name="connsiteY46" fmla="*/ 1682750 h 3328987"/>
              <a:gd name="connsiteX47" fmla="*/ 4787900 w 7399406"/>
              <a:gd name="connsiteY47" fmla="*/ 1746250 h 3328987"/>
              <a:gd name="connsiteX48" fmla="*/ 4813300 w 7399406"/>
              <a:gd name="connsiteY48" fmla="*/ 1860550 h 3328987"/>
              <a:gd name="connsiteX49" fmla="*/ 4927600 w 7399406"/>
              <a:gd name="connsiteY49" fmla="*/ 1949450 h 3328987"/>
              <a:gd name="connsiteX50" fmla="*/ 5080000 w 7399406"/>
              <a:gd name="connsiteY50" fmla="*/ 2044700 h 3328987"/>
              <a:gd name="connsiteX51" fmla="*/ 5251450 w 7399406"/>
              <a:gd name="connsiteY51" fmla="*/ 2108200 h 3328987"/>
              <a:gd name="connsiteX52" fmla="*/ 5403850 w 7399406"/>
              <a:gd name="connsiteY52" fmla="*/ 2171700 h 3328987"/>
              <a:gd name="connsiteX53" fmla="*/ 5549900 w 7399406"/>
              <a:gd name="connsiteY53" fmla="*/ 2139950 h 3328987"/>
              <a:gd name="connsiteX54" fmla="*/ 5600700 w 7399406"/>
              <a:gd name="connsiteY54" fmla="*/ 2114550 h 3328987"/>
              <a:gd name="connsiteX55" fmla="*/ 5689600 w 7399406"/>
              <a:gd name="connsiteY55" fmla="*/ 2127250 h 3328987"/>
              <a:gd name="connsiteX56" fmla="*/ 5797550 w 7399406"/>
              <a:gd name="connsiteY56" fmla="*/ 2203450 h 3328987"/>
              <a:gd name="connsiteX57" fmla="*/ 5905500 w 7399406"/>
              <a:gd name="connsiteY57" fmla="*/ 2216150 h 3328987"/>
              <a:gd name="connsiteX58" fmla="*/ 6064250 w 7399406"/>
              <a:gd name="connsiteY58" fmla="*/ 2273300 h 3328987"/>
              <a:gd name="connsiteX59" fmla="*/ 6172200 w 7399406"/>
              <a:gd name="connsiteY59" fmla="*/ 2343150 h 3328987"/>
              <a:gd name="connsiteX60" fmla="*/ 6223000 w 7399406"/>
              <a:gd name="connsiteY60" fmla="*/ 2413000 h 3328987"/>
              <a:gd name="connsiteX61" fmla="*/ 6381750 w 7399406"/>
              <a:gd name="connsiteY61" fmla="*/ 2470150 h 3328987"/>
              <a:gd name="connsiteX62" fmla="*/ 6508750 w 7399406"/>
              <a:gd name="connsiteY62" fmla="*/ 2489200 h 3328987"/>
              <a:gd name="connsiteX63" fmla="*/ 6584950 w 7399406"/>
              <a:gd name="connsiteY63" fmla="*/ 2489200 h 3328987"/>
              <a:gd name="connsiteX64" fmla="*/ 6724650 w 7399406"/>
              <a:gd name="connsiteY64" fmla="*/ 2565400 h 3328987"/>
              <a:gd name="connsiteX65" fmla="*/ 6908800 w 7399406"/>
              <a:gd name="connsiteY65" fmla="*/ 2635250 h 3328987"/>
              <a:gd name="connsiteX66" fmla="*/ 7105650 w 7399406"/>
              <a:gd name="connsiteY66" fmla="*/ 2673350 h 3328987"/>
              <a:gd name="connsiteX67" fmla="*/ 7385050 w 7399406"/>
              <a:gd name="connsiteY67" fmla="*/ 2743200 h 3328987"/>
              <a:gd name="connsiteX68" fmla="*/ 7397750 w 7399406"/>
              <a:gd name="connsiteY68" fmla="*/ 2749550 h 3328987"/>
              <a:gd name="connsiteX69" fmla="*/ 7399406 w 7399406"/>
              <a:gd name="connsiteY69" fmla="*/ 3328987 h 3328987"/>
              <a:gd name="connsiteX70" fmla="*/ 5716656 w 7399406"/>
              <a:gd name="connsiteY70" fmla="*/ 3327400 h 3328987"/>
              <a:gd name="connsiteX71" fmla="*/ 5099119 w 7399406"/>
              <a:gd name="connsiteY71" fmla="*/ 3319462 h 3328987"/>
              <a:gd name="connsiteX72" fmla="*/ 2857500 w 7399406"/>
              <a:gd name="connsiteY72" fmla="*/ 3308350 h 3328987"/>
              <a:gd name="connsiteX73" fmla="*/ 906529 w 7399406"/>
              <a:gd name="connsiteY73" fmla="*/ 3322637 h 3328987"/>
              <a:gd name="connsiteX74" fmla="*/ 6417 w 7399406"/>
              <a:gd name="connsiteY74" fmla="*/ 3308351 h 3328987"/>
              <a:gd name="connsiteX75" fmla="*/ 0 w 7399406"/>
              <a:gd name="connsiteY75" fmla="*/ 0 h 3328987"/>
              <a:gd name="connsiteX0" fmla="*/ 17396 w 7416802"/>
              <a:gd name="connsiteY0" fmla="*/ 0 h 3328987"/>
              <a:gd name="connsiteX1" fmla="*/ 99946 w 7416802"/>
              <a:gd name="connsiteY1" fmla="*/ 63500 h 3328987"/>
              <a:gd name="connsiteX2" fmla="*/ 220596 w 7416802"/>
              <a:gd name="connsiteY2" fmla="*/ 95250 h 3328987"/>
              <a:gd name="connsiteX3" fmla="*/ 296796 w 7416802"/>
              <a:gd name="connsiteY3" fmla="*/ 120650 h 3328987"/>
              <a:gd name="connsiteX4" fmla="*/ 398396 w 7416802"/>
              <a:gd name="connsiteY4" fmla="*/ 146050 h 3328987"/>
              <a:gd name="connsiteX5" fmla="*/ 506346 w 7416802"/>
              <a:gd name="connsiteY5" fmla="*/ 120650 h 3328987"/>
              <a:gd name="connsiteX6" fmla="*/ 633346 w 7416802"/>
              <a:gd name="connsiteY6" fmla="*/ 114300 h 3328987"/>
              <a:gd name="connsiteX7" fmla="*/ 766696 w 7416802"/>
              <a:gd name="connsiteY7" fmla="*/ 133350 h 3328987"/>
              <a:gd name="connsiteX8" fmla="*/ 811146 w 7416802"/>
              <a:gd name="connsiteY8" fmla="*/ 171450 h 3328987"/>
              <a:gd name="connsiteX9" fmla="*/ 1071496 w 7416802"/>
              <a:gd name="connsiteY9" fmla="*/ 241300 h 3328987"/>
              <a:gd name="connsiteX10" fmla="*/ 1230246 w 7416802"/>
              <a:gd name="connsiteY10" fmla="*/ 330200 h 3328987"/>
              <a:gd name="connsiteX11" fmla="*/ 1414396 w 7416802"/>
              <a:gd name="connsiteY11" fmla="*/ 400050 h 3328987"/>
              <a:gd name="connsiteX12" fmla="*/ 1611246 w 7416802"/>
              <a:gd name="connsiteY12" fmla="*/ 393700 h 3328987"/>
              <a:gd name="connsiteX13" fmla="*/ 1738246 w 7416802"/>
              <a:gd name="connsiteY13" fmla="*/ 355600 h 3328987"/>
              <a:gd name="connsiteX14" fmla="*/ 1865246 w 7416802"/>
              <a:gd name="connsiteY14" fmla="*/ 425450 h 3328987"/>
              <a:gd name="connsiteX15" fmla="*/ 1890646 w 7416802"/>
              <a:gd name="connsiteY15" fmla="*/ 482600 h 3328987"/>
              <a:gd name="connsiteX16" fmla="*/ 1903346 w 7416802"/>
              <a:gd name="connsiteY16" fmla="*/ 539750 h 3328987"/>
              <a:gd name="connsiteX17" fmla="*/ 2011296 w 7416802"/>
              <a:gd name="connsiteY17" fmla="*/ 558800 h 3328987"/>
              <a:gd name="connsiteX18" fmla="*/ 2100196 w 7416802"/>
              <a:gd name="connsiteY18" fmla="*/ 539750 h 3328987"/>
              <a:gd name="connsiteX19" fmla="*/ 2252596 w 7416802"/>
              <a:gd name="connsiteY19" fmla="*/ 514350 h 3328987"/>
              <a:gd name="connsiteX20" fmla="*/ 2360546 w 7416802"/>
              <a:gd name="connsiteY20" fmla="*/ 533400 h 3328987"/>
              <a:gd name="connsiteX21" fmla="*/ 2500246 w 7416802"/>
              <a:gd name="connsiteY21" fmla="*/ 571500 h 3328987"/>
              <a:gd name="connsiteX22" fmla="*/ 2633596 w 7416802"/>
              <a:gd name="connsiteY22" fmla="*/ 615950 h 3328987"/>
              <a:gd name="connsiteX23" fmla="*/ 2862196 w 7416802"/>
              <a:gd name="connsiteY23" fmla="*/ 685800 h 3328987"/>
              <a:gd name="connsiteX24" fmla="*/ 2989196 w 7416802"/>
              <a:gd name="connsiteY24" fmla="*/ 762000 h 3328987"/>
              <a:gd name="connsiteX25" fmla="*/ 3116196 w 7416802"/>
              <a:gd name="connsiteY25" fmla="*/ 812800 h 3328987"/>
              <a:gd name="connsiteX26" fmla="*/ 3205096 w 7416802"/>
              <a:gd name="connsiteY26" fmla="*/ 825500 h 3328987"/>
              <a:gd name="connsiteX27" fmla="*/ 3268596 w 7416802"/>
              <a:gd name="connsiteY27" fmla="*/ 889000 h 3328987"/>
              <a:gd name="connsiteX28" fmla="*/ 3357496 w 7416802"/>
              <a:gd name="connsiteY28" fmla="*/ 908050 h 3328987"/>
              <a:gd name="connsiteX29" fmla="*/ 3446396 w 7416802"/>
              <a:gd name="connsiteY29" fmla="*/ 882650 h 3328987"/>
              <a:gd name="connsiteX30" fmla="*/ 3528946 w 7416802"/>
              <a:gd name="connsiteY30" fmla="*/ 939800 h 3328987"/>
              <a:gd name="connsiteX31" fmla="*/ 3509896 w 7416802"/>
              <a:gd name="connsiteY31" fmla="*/ 990600 h 3328987"/>
              <a:gd name="connsiteX32" fmla="*/ 3541646 w 7416802"/>
              <a:gd name="connsiteY32" fmla="*/ 1104900 h 3328987"/>
              <a:gd name="connsiteX33" fmla="*/ 3681346 w 7416802"/>
              <a:gd name="connsiteY33" fmla="*/ 1168400 h 3328987"/>
              <a:gd name="connsiteX34" fmla="*/ 3814696 w 7416802"/>
              <a:gd name="connsiteY34" fmla="*/ 1244600 h 3328987"/>
              <a:gd name="connsiteX35" fmla="*/ 3890896 w 7416802"/>
              <a:gd name="connsiteY35" fmla="*/ 1263650 h 3328987"/>
              <a:gd name="connsiteX36" fmla="*/ 3973446 w 7416802"/>
              <a:gd name="connsiteY36" fmla="*/ 1174750 h 3328987"/>
              <a:gd name="connsiteX37" fmla="*/ 3973446 w 7416802"/>
              <a:gd name="connsiteY37" fmla="*/ 1098550 h 3328987"/>
              <a:gd name="connsiteX38" fmla="*/ 4055996 w 7416802"/>
              <a:gd name="connsiteY38" fmla="*/ 1085850 h 3328987"/>
              <a:gd name="connsiteX39" fmla="*/ 4119496 w 7416802"/>
              <a:gd name="connsiteY39" fmla="*/ 1111250 h 3328987"/>
              <a:gd name="connsiteX40" fmla="*/ 4176646 w 7416802"/>
              <a:gd name="connsiteY40" fmla="*/ 1200150 h 3328987"/>
              <a:gd name="connsiteX41" fmla="*/ 4265546 w 7416802"/>
              <a:gd name="connsiteY41" fmla="*/ 1276350 h 3328987"/>
              <a:gd name="connsiteX42" fmla="*/ 4297296 w 7416802"/>
              <a:gd name="connsiteY42" fmla="*/ 1352550 h 3328987"/>
              <a:gd name="connsiteX43" fmla="*/ 4436996 w 7416802"/>
              <a:gd name="connsiteY43" fmla="*/ 1422400 h 3328987"/>
              <a:gd name="connsiteX44" fmla="*/ 4487796 w 7416802"/>
              <a:gd name="connsiteY44" fmla="*/ 1441450 h 3328987"/>
              <a:gd name="connsiteX45" fmla="*/ 4557646 w 7416802"/>
              <a:gd name="connsiteY45" fmla="*/ 1574800 h 3328987"/>
              <a:gd name="connsiteX46" fmla="*/ 4703696 w 7416802"/>
              <a:gd name="connsiteY46" fmla="*/ 1682750 h 3328987"/>
              <a:gd name="connsiteX47" fmla="*/ 4805296 w 7416802"/>
              <a:gd name="connsiteY47" fmla="*/ 1746250 h 3328987"/>
              <a:gd name="connsiteX48" fmla="*/ 4830696 w 7416802"/>
              <a:gd name="connsiteY48" fmla="*/ 1860550 h 3328987"/>
              <a:gd name="connsiteX49" fmla="*/ 4944996 w 7416802"/>
              <a:gd name="connsiteY49" fmla="*/ 1949450 h 3328987"/>
              <a:gd name="connsiteX50" fmla="*/ 5097396 w 7416802"/>
              <a:gd name="connsiteY50" fmla="*/ 2044700 h 3328987"/>
              <a:gd name="connsiteX51" fmla="*/ 5268846 w 7416802"/>
              <a:gd name="connsiteY51" fmla="*/ 2108200 h 3328987"/>
              <a:gd name="connsiteX52" fmla="*/ 5421246 w 7416802"/>
              <a:gd name="connsiteY52" fmla="*/ 2171700 h 3328987"/>
              <a:gd name="connsiteX53" fmla="*/ 5567296 w 7416802"/>
              <a:gd name="connsiteY53" fmla="*/ 2139950 h 3328987"/>
              <a:gd name="connsiteX54" fmla="*/ 5618096 w 7416802"/>
              <a:gd name="connsiteY54" fmla="*/ 2114550 h 3328987"/>
              <a:gd name="connsiteX55" fmla="*/ 5706996 w 7416802"/>
              <a:gd name="connsiteY55" fmla="*/ 2127250 h 3328987"/>
              <a:gd name="connsiteX56" fmla="*/ 5814946 w 7416802"/>
              <a:gd name="connsiteY56" fmla="*/ 2203450 h 3328987"/>
              <a:gd name="connsiteX57" fmla="*/ 5922896 w 7416802"/>
              <a:gd name="connsiteY57" fmla="*/ 2216150 h 3328987"/>
              <a:gd name="connsiteX58" fmla="*/ 6081646 w 7416802"/>
              <a:gd name="connsiteY58" fmla="*/ 2273300 h 3328987"/>
              <a:gd name="connsiteX59" fmla="*/ 6189596 w 7416802"/>
              <a:gd name="connsiteY59" fmla="*/ 2343150 h 3328987"/>
              <a:gd name="connsiteX60" fmla="*/ 6240396 w 7416802"/>
              <a:gd name="connsiteY60" fmla="*/ 2413000 h 3328987"/>
              <a:gd name="connsiteX61" fmla="*/ 6399146 w 7416802"/>
              <a:gd name="connsiteY61" fmla="*/ 2470150 h 3328987"/>
              <a:gd name="connsiteX62" fmla="*/ 6526146 w 7416802"/>
              <a:gd name="connsiteY62" fmla="*/ 2489200 h 3328987"/>
              <a:gd name="connsiteX63" fmla="*/ 6602346 w 7416802"/>
              <a:gd name="connsiteY63" fmla="*/ 2489200 h 3328987"/>
              <a:gd name="connsiteX64" fmla="*/ 6742046 w 7416802"/>
              <a:gd name="connsiteY64" fmla="*/ 2565400 h 3328987"/>
              <a:gd name="connsiteX65" fmla="*/ 6926196 w 7416802"/>
              <a:gd name="connsiteY65" fmla="*/ 2635250 h 3328987"/>
              <a:gd name="connsiteX66" fmla="*/ 7123046 w 7416802"/>
              <a:gd name="connsiteY66" fmla="*/ 2673350 h 3328987"/>
              <a:gd name="connsiteX67" fmla="*/ 7402446 w 7416802"/>
              <a:gd name="connsiteY67" fmla="*/ 2743200 h 3328987"/>
              <a:gd name="connsiteX68" fmla="*/ 7415146 w 7416802"/>
              <a:gd name="connsiteY68" fmla="*/ 2749550 h 3328987"/>
              <a:gd name="connsiteX69" fmla="*/ 7416802 w 7416802"/>
              <a:gd name="connsiteY69" fmla="*/ 3328987 h 3328987"/>
              <a:gd name="connsiteX70" fmla="*/ 5734052 w 7416802"/>
              <a:gd name="connsiteY70" fmla="*/ 3327400 h 3328987"/>
              <a:gd name="connsiteX71" fmla="*/ 5116515 w 7416802"/>
              <a:gd name="connsiteY71" fmla="*/ 3319462 h 3328987"/>
              <a:gd name="connsiteX72" fmla="*/ 2874896 w 7416802"/>
              <a:gd name="connsiteY72" fmla="*/ 3308350 h 3328987"/>
              <a:gd name="connsiteX73" fmla="*/ 923925 w 7416802"/>
              <a:gd name="connsiteY73" fmla="*/ 3322637 h 3328987"/>
              <a:gd name="connsiteX74" fmla="*/ 0 w 7416802"/>
              <a:gd name="connsiteY74" fmla="*/ 3298826 h 3328987"/>
              <a:gd name="connsiteX75" fmla="*/ 17396 w 7416802"/>
              <a:gd name="connsiteY75" fmla="*/ 0 h 3328987"/>
              <a:gd name="connsiteX0" fmla="*/ 12634 w 7412040"/>
              <a:gd name="connsiteY0" fmla="*/ 0 h 3328987"/>
              <a:gd name="connsiteX1" fmla="*/ 95184 w 7412040"/>
              <a:gd name="connsiteY1" fmla="*/ 63500 h 3328987"/>
              <a:gd name="connsiteX2" fmla="*/ 215834 w 7412040"/>
              <a:gd name="connsiteY2" fmla="*/ 95250 h 3328987"/>
              <a:gd name="connsiteX3" fmla="*/ 292034 w 7412040"/>
              <a:gd name="connsiteY3" fmla="*/ 120650 h 3328987"/>
              <a:gd name="connsiteX4" fmla="*/ 393634 w 7412040"/>
              <a:gd name="connsiteY4" fmla="*/ 146050 h 3328987"/>
              <a:gd name="connsiteX5" fmla="*/ 501584 w 7412040"/>
              <a:gd name="connsiteY5" fmla="*/ 120650 h 3328987"/>
              <a:gd name="connsiteX6" fmla="*/ 628584 w 7412040"/>
              <a:gd name="connsiteY6" fmla="*/ 114300 h 3328987"/>
              <a:gd name="connsiteX7" fmla="*/ 761934 w 7412040"/>
              <a:gd name="connsiteY7" fmla="*/ 133350 h 3328987"/>
              <a:gd name="connsiteX8" fmla="*/ 806384 w 7412040"/>
              <a:gd name="connsiteY8" fmla="*/ 171450 h 3328987"/>
              <a:gd name="connsiteX9" fmla="*/ 1066734 w 7412040"/>
              <a:gd name="connsiteY9" fmla="*/ 241300 h 3328987"/>
              <a:gd name="connsiteX10" fmla="*/ 1225484 w 7412040"/>
              <a:gd name="connsiteY10" fmla="*/ 330200 h 3328987"/>
              <a:gd name="connsiteX11" fmla="*/ 1409634 w 7412040"/>
              <a:gd name="connsiteY11" fmla="*/ 400050 h 3328987"/>
              <a:gd name="connsiteX12" fmla="*/ 1606484 w 7412040"/>
              <a:gd name="connsiteY12" fmla="*/ 393700 h 3328987"/>
              <a:gd name="connsiteX13" fmla="*/ 1733484 w 7412040"/>
              <a:gd name="connsiteY13" fmla="*/ 355600 h 3328987"/>
              <a:gd name="connsiteX14" fmla="*/ 1860484 w 7412040"/>
              <a:gd name="connsiteY14" fmla="*/ 425450 h 3328987"/>
              <a:gd name="connsiteX15" fmla="*/ 1885884 w 7412040"/>
              <a:gd name="connsiteY15" fmla="*/ 482600 h 3328987"/>
              <a:gd name="connsiteX16" fmla="*/ 1898584 w 7412040"/>
              <a:gd name="connsiteY16" fmla="*/ 539750 h 3328987"/>
              <a:gd name="connsiteX17" fmla="*/ 2006534 w 7412040"/>
              <a:gd name="connsiteY17" fmla="*/ 558800 h 3328987"/>
              <a:gd name="connsiteX18" fmla="*/ 2095434 w 7412040"/>
              <a:gd name="connsiteY18" fmla="*/ 539750 h 3328987"/>
              <a:gd name="connsiteX19" fmla="*/ 2247834 w 7412040"/>
              <a:gd name="connsiteY19" fmla="*/ 514350 h 3328987"/>
              <a:gd name="connsiteX20" fmla="*/ 2355784 w 7412040"/>
              <a:gd name="connsiteY20" fmla="*/ 533400 h 3328987"/>
              <a:gd name="connsiteX21" fmla="*/ 2495484 w 7412040"/>
              <a:gd name="connsiteY21" fmla="*/ 571500 h 3328987"/>
              <a:gd name="connsiteX22" fmla="*/ 2628834 w 7412040"/>
              <a:gd name="connsiteY22" fmla="*/ 615950 h 3328987"/>
              <a:gd name="connsiteX23" fmla="*/ 2857434 w 7412040"/>
              <a:gd name="connsiteY23" fmla="*/ 685800 h 3328987"/>
              <a:gd name="connsiteX24" fmla="*/ 2984434 w 7412040"/>
              <a:gd name="connsiteY24" fmla="*/ 762000 h 3328987"/>
              <a:gd name="connsiteX25" fmla="*/ 3111434 w 7412040"/>
              <a:gd name="connsiteY25" fmla="*/ 812800 h 3328987"/>
              <a:gd name="connsiteX26" fmla="*/ 3200334 w 7412040"/>
              <a:gd name="connsiteY26" fmla="*/ 825500 h 3328987"/>
              <a:gd name="connsiteX27" fmla="*/ 3263834 w 7412040"/>
              <a:gd name="connsiteY27" fmla="*/ 889000 h 3328987"/>
              <a:gd name="connsiteX28" fmla="*/ 3352734 w 7412040"/>
              <a:gd name="connsiteY28" fmla="*/ 908050 h 3328987"/>
              <a:gd name="connsiteX29" fmla="*/ 3441634 w 7412040"/>
              <a:gd name="connsiteY29" fmla="*/ 882650 h 3328987"/>
              <a:gd name="connsiteX30" fmla="*/ 3524184 w 7412040"/>
              <a:gd name="connsiteY30" fmla="*/ 939800 h 3328987"/>
              <a:gd name="connsiteX31" fmla="*/ 3505134 w 7412040"/>
              <a:gd name="connsiteY31" fmla="*/ 990600 h 3328987"/>
              <a:gd name="connsiteX32" fmla="*/ 3536884 w 7412040"/>
              <a:gd name="connsiteY32" fmla="*/ 1104900 h 3328987"/>
              <a:gd name="connsiteX33" fmla="*/ 3676584 w 7412040"/>
              <a:gd name="connsiteY33" fmla="*/ 1168400 h 3328987"/>
              <a:gd name="connsiteX34" fmla="*/ 3809934 w 7412040"/>
              <a:gd name="connsiteY34" fmla="*/ 1244600 h 3328987"/>
              <a:gd name="connsiteX35" fmla="*/ 3886134 w 7412040"/>
              <a:gd name="connsiteY35" fmla="*/ 1263650 h 3328987"/>
              <a:gd name="connsiteX36" fmla="*/ 3968684 w 7412040"/>
              <a:gd name="connsiteY36" fmla="*/ 1174750 h 3328987"/>
              <a:gd name="connsiteX37" fmla="*/ 3968684 w 7412040"/>
              <a:gd name="connsiteY37" fmla="*/ 1098550 h 3328987"/>
              <a:gd name="connsiteX38" fmla="*/ 4051234 w 7412040"/>
              <a:gd name="connsiteY38" fmla="*/ 1085850 h 3328987"/>
              <a:gd name="connsiteX39" fmla="*/ 4114734 w 7412040"/>
              <a:gd name="connsiteY39" fmla="*/ 1111250 h 3328987"/>
              <a:gd name="connsiteX40" fmla="*/ 4171884 w 7412040"/>
              <a:gd name="connsiteY40" fmla="*/ 1200150 h 3328987"/>
              <a:gd name="connsiteX41" fmla="*/ 4260784 w 7412040"/>
              <a:gd name="connsiteY41" fmla="*/ 1276350 h 3328987"/>
              <a:gd name="connsiteX42" fmla="*/ 4292534 w 7412040"/>
              <a:gd name="connsiteY42" fmla="*/ 1352550 h 3328987"/>
              <a:gd name="connsiteX43" fmla="*/ 4432234 w 7412040"/>
              <a:gd name="connsiteY43" fmla="*/ 1422400 h 3328987"/>
              <a:gd name="connsiteX44" fmla="*/ 4483034 w 7412040"/>
              <a:gd name="connsiteY44" fmla="*/ 1441450 h 3328987"/>
              <a:gd name="connsiteX45" fmla="*/ 4552884 w 7412040"/>
              <a:gd name="connsiteY45" fmla="*/ 1574800 h 3328987"/>
              <a:gd name="connsiteX46" fmla="*/ 4698934 w 7412040"/>
              <a:gd name="connsiteY46" fmla="*/ 1682750 h 3328987"/>
              <a:gd name="connsiteX47" fmla="*/ 4800534 w 7412040"/>
              <a:gd name="connsiteY47" fmla="*/ 1746250 h 3328987"/>
              <a:gd name="connsiteX48" fmla="*/ 4825934 w 7412040"/>
              <a:gd name="connsiteY48" fmla="*/ 1860550 h 3328987"/>
              <a:gd name="connsiteX49" fmla="*/ 4940234 w 7412040"/>
              <a:gd name="connsiteY49" fmla="*/ 1949450 h 3328987"/>
              <a:gd name="connsiteX50" fmla="*/ 5092634 w 7412040"/>
              <a:gd name="connsiteY50" fmla="*/ 2044700 h 3328987"/>
              <a:gd name="connsiteX51" fmla="*/ 5264084 w 7412040"/>
              <a:gd name="connsiteY51" fmla="*/ 2108200 h 3328987"/>
              <a:gd name="connsiteX52" fmla="*/ 5416484 w 7412040"/>
              <a:gd name="connsiteY52" fmla="*/ 2171700 h 3328987"/>
              <a:gd name="connsiteX53" fmla="*/ 5562534 w 7412040"/>
              <a:gd name="connsiteY53" fmla="*/ 2139950 h 3328987"/>
              <a:gd name="connsiteX54" fmla="*/ 5613334 w 7412040"/>
              <a:gd name="connsiteY54" fmla="*/ 2114550 h 3328987"/>
              <a:gd name="connsiteX55" fmla="*/ 5702234 w 7412040"/>
              <a:gd name="connsiteY55" fmla="*/ 2127250 h 3328987"/>
              <a:gd name="connsiteX56" fmla="*/ 5810184 w 7412040"/>
              <a:gd name="connsiteY56" fmla="*/ 2203450 h 3328987"/>
              <a:gd name="connsiteX57" fmla="*/ 5918134 w 7412040"/>
              <a:gd name="connsiteY57" fmla="*/ 2216150 h 3328987"/>
              <a:gd name="connsiteX58" fmla="*/ 6076884 w 7412040"/>
              <a:gd name="connsiteY58" fmla="*/ 2273300 h 3328987"/>
              <a:gd name="connsiteX59" fmla="*/ 6184834 w 7412040"/>
              <a:gd name="connsiteY59" fmla="*/ 2343150 h 3328987"/>
              <a:gd name="connsiteX60" fmla="*/ 6235634 w 7412040"/>
              <a:gd name="connsiteY60" fmla="*/ 2413000 h 3328987"/>
              <a:gd name="connsiteX61" fmla="*/ 6394384 w 7412040"/>
              <a:gd name="connsiteY61" fmla="*/ 2470150 h 3328987"/>
              <a:gd name="connsiteX62" fmla="*/ 6521384 w 7412040"/>
              <a:gd name="connsiteY62" fmla="*/ 2489200 h 3328987"/>
              <a:gd name="connsiteX63" fmla="*/ 6597584 w 7412040"/>
              <a:gd name="connsiteY63" fmla="*/ 2489200 h 3328987"/>
              <a:gd name="connsiteX64" fmla="*/ 6737284 w 7412040"/>
              <a:gd name="connsiteY64" fmla="*/ 2565400 h 3328987"/>
              <a:gd name="connsiteX65" fmla="*/ 6921434 w 7412040"/>
              <a:gd name="connsiteY65" fmla="*/ 2635250 h 3328987"/>
              <a:gd name="connsiteX66" fmla="*/ 7118284 w 7412040"/>
              <a:gd name="connsiteY66" fmla="*/ 2673350 h 3328987"/>
              <a:gd name="connsiteX67" fmla="*/ 7397684 w 7412040"/>
              <a:gd name="connsiteY67" fmla="*/ 2743200 h 3328987"/>
              <a:gd name="connsiteX68" fmla="*/ 7410384 w 7412040"/>
              <a:gd name="connsiteY68" fmla="*/ 2749550 h 3328987"/>
              <a:gd name="connsiteX69" fmla="*/ 7412040 w 7412040"/>
              <a:gd name="connsiteY69" fmla="*/ 3328987 h 3328987"/>
              <a:gd name="connsiteX70" fmla="*/ 5729290 w 7412040"/>
              <a:gd name="connsiteY70" fmla="*/ 3327400 h 3328987"/>
              <a:gd name="connsiteX71" fmla="*/ 5111753 w 7412040"/>
              <a:gd name="connsiteY71" fmla="*/ 3319462 h 3328987"/>
              <a:gd name="connsiteX72" fmla="*/ 2870134 w 7412040"/>
              <a:gd name="connsiteY72" fmla="*/ 3308350 h 3328987"/>
              <a:gd name="connsiteX73" fmla="*/ 919163 w 7412040"/>
              <a:gd name="connsiteY73" fmla="*/ 3322637 h 3328987"/>
              <a:gd name="connsiteX74" fmla="*/ 0 w 7412040"/>
              <a:gd name="connsiteY74" fmla="*/ 3327401 h 3328987"/>
              <a:gd name="connsiteX75" fmla="*/ 12634 w 7412040"/>
              <a:gd name="connsiteY75" fmla="*/ 0 h 332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412040" h="3328987">
                <a:moveTo>
                  <a:pt x="12634" y="0"/>
                </a:moveTo>
                <a:lnTo>
                  <a:pt x="95184" y="63500"/>
                </a:lnTo>
                <a:lnTo>
                  <a:pt x="215834" y="95250"/>
                </a:lnTo>
                <a:lnTo>
                  <a:pt x="292034" y="120650"/>
                </a:lnTo>
                <a:lnTo>
                  <a:pt x="393634" y="146050"/>
                </a:lnTo>
                <a:lnTo>
                  <a:pt x="501584" y="120650"/>
                </a:lnTo>
                <a:lnTo>
                  <a:pt x="628584" y="114300"/>
                </a:lnTo>
                <a:lnTo>
                  <a:pt x="761934" y="133350"/>
                </a:lnTo>
                <a:lnTo>
                  <a:pt x="806384" y="171450"/>
                </a:lnTo>
                <a:lnTo>
                  <a:pt x="1066734" y="241300"/>
                </a:lnTo>
                <a:lnTo>
                  <a:pt x="1225484" y="330200"/>
                </a:lnTo>
                <a:lnTo>
                  <a:pt x="1409634" y="400050"/>
                </a:lnTo>
                <a:lnTo>
                  <a:pt x="1606484" y="393700"/>
                </a:lnTo>
                <a:lnTo>
                  <a:pt x="1733484" y="355600"/>
                </a:lnTo>
                <a:lnTo>
                  <a:pt x="1860484" y="425450"/>
                </a:lnTo>
                <a:lnTo>
                  <a:pt x="1885884" y="482600"/>
                </a:lnTo>
                <a:lnTo>
                  <a:pt x="1898584" y="539750"/>
                </a:lnTo>
                <a:lnTo>
                  <a:pt x="2006534" y="558800"/>
                </a:lnTo>
                <a:lnTo>
                  <a:pt x="2095434" y="539750"/>
                </a:lnTo>
                <a:lnTo>
                  <a:pt x="2247834" y="514350"/>
                </a:lnTo>
                <a:lnTo>
                  <a:pt x="2355784" y="533400"/>
                </a:lnTo>
                <a:lnTo>
                  <a:pt x="2495484" y="571500"/>
                </a:lnTo>
                <a:lnTo>
                  <a:pt x="2628834" y="615950"/>
                </a:lnTo>
                <a:lnTo>
                  <a:pt x="2857434" y="685800"/>
                </a:lnTo>
                <a:lnTo>
                  <a:pt x="2984434" y="762000"/>
                </a:lnTo>
                <a:lnTo>
                  <a:pt x="3111434" y="812800"/>
                </a:lnTo>
                <a:lnTo>
                  <a:pt x="3200334" y="825500"/>
                </a:lnTo>
                <a:lnTo>
                  <a:pt x="3263834" y="889000"/>
                </a:lnTo>
                <a:lnTo>
                  <a:pt x="3352734" y="908050"/>
                </a:lnTo>
                <a:lnTo>
                  <a:pt x="3441634" y="882650"/>
                </a:lnTo>
                <a:lnTo>
                  <a:pt x="3524184" y="939800"/>
                </a:lnTo>
                <a:lnTo>
                  <a:pt x="3505134" y="990600"/>
                </a:lnTo>
                <a:lnTo>
                  <a:pt x="3536884" y="1104900"/>
                </a:lnTo>
                <a:lnTo>
                  <a:pt x="3676584" y="1168400"/>
                </a:lnTo>
                <a:lnTo>
                  <a:pt x="3809934" y="1244600"/>
                </a:lnTo>
                <a:lnTo>
                  <a:pt x="3886134" y="1263650"/>
                </a:lnTo>
                <a:lnTo>
                  <a:pt x="3968684" y="1174750"/>
                </a:lnTo>
                <a:lnTo>
                  <a:pt x="3968684" y="1098550"/>
                </a:lnTo>
                <a:lnTo>
                  <a:pt x="4051234" y="1085850"/>
                </a:lnTo>
                <a:lnTo>
                  <a:pt x="4114734" y="1111250"/>
                </a:lnTo>
                <a:lnTo>
                  <a:pt x="4171884" y="1200150"/>
                </a:lnTo>
                <a:lnTo>
                  <a:pt x="4260784" y="1276350"/>
                </a:lnTo>
                <a:lnTo>
                  <a:pt x="4292534" y="1352550"/>
                </a:lnTo>
                <a:lnTo>
                  <a:pt x="4432234" y="1422400"/>
                </a:lnTo>
                <a:lnTo>
                  <a:pt x="4483034" y="1441450"/>
                </a:lnTo>
                <a:lnTo>
                  <a:pt x="4552884" y="1574800"/>
                </a:lnTo>
                <a:lnTo>
                  <a:pt x="4698934" y="1682750"/>
                </a:lnTo>
                <a:lnTo>
                  <a:pt x="4800534" y="1746250"/>
                </a:lnTo>
                <a:lnTo>
                  <a:pt x="4825934" y="1860550"/>
                </a:lnTo>
                <a:lnTo>
                  <a:pt x="4940234" y="1949450"/>
                </a:lnTo>
                <a:lnTo>
                  <a:pt x="5092634" y="2044700"/>
                </a:lnTo>
                <a:lnTo>
                  <a:pt x="5264084" y="2108200"/>
                </a:lnTo>
                <a:lnTo>
                  <a:pt x="5416484" y="2171700"/>
                </a:lnTo>
                <a:lnTo>
                  <a:pt x="5562534" y="2139950"/>
                </a:lnTo>
                <a:lnTo>
                  <a:pt x="5613334" y="2114550"/>
                </a:lnTo>
                <a:lnTo>
                  <a:pt x="5702234" y="2127250"/>
                </a:lnTo>
                <a:lnTo>
                  <a:pt x="5810184" y="2203450"/>
                </a:lnTo>
                <a:lnTo>
                  <a:pt x="5918134" y="2216150"/>
                </a:lnTo>
                <a:lnTo>
                  <a:pt x="6076884" y="2273300"/>
                </a:lnTo>
                <a:lnTo>
                  <a:pt x="6184834" y="2343150"/>
                </a:lnTo>
                <a:lnTo>
                  <a:pt x="6235634" y="2413000"/>
                </a:lnTo>
                <a:lnTo>
                  <a:pt x="6394384" y="2470150"/>
                </a:lnTo>
                <a:lnTo>
                  <a:pt x="6521384" y="2489200"/>
                </a:lnTo>
                <a:lnTo>
                  <a:pt x="6597584" y="2489200"/>
                </a:lnTo>
                <a:lnTo>
                  <a:pt x="6737284" y="2565400"/>
                </a:lnTo>
                <a:lnTo>
                  <a:pt x="6921434" y="2635250"/>
                </a:lnTo>
                <a:lnTo>
                  <a:pt x="7118284" y="2673350"/>
                </a:lnTo>
                <a:lnTo>
                  <a:pt x="7397684" y="2743200"/>
                </a:lnTo>
                <a:lnTo>
                  <a:pt x="7410384" y="2749550"/>
                </a:lnTo>
                <a:lnTo>
                  <a:pt x="7412040" y="3328987"/>
                </a:lnTo>
                <a:lnTo>
                  <a:pt x="5729290" y="3327400"/>
                </a:lnTo>
                <a:lnTo>
                  <a:pt x="5111753" y="3319462"/>
                </a:lnTo>
                <a:lnTo>
                  <a:pt x="2870134" y="3308350"/>
                </a:lnTo>
                <a:lnTo>
                  <a:pt x="919163" y="3322637"/>
                </a:lnTo>
                <a:lnTo>
                  <a:pt x="0" y="3327401"/>
                </a:lnTo>
                <a:cubicBezTo>
                  <a:pt x="5799" y="2227792"/>
                  <a:pt x="6835" y="1099609"/>
                  <a:pt x="12634" y="0"/>
                </a:cubicBezTo>
                <a:close/>
              </a:path>
            </a:pathLst>
          </a:custGeom>
          <a:solidFill>
            <a:srgbClr val="92D05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reeform 2"/>
          <p:cNvSpPr/>
          <p:nvPr/>
        </p:nvSpPr>
        <p:spPr>
          <a:xfrm>
            <a:off x="3333750" y="2693194"/>
            <a:ext cx="1045369" cy="1176337"/>
          </a:xfrm>
          <a:custGeom>
            <a:avLst/>
            <a:gdLst>
              <a:gd name="connsiteX0" fmla="*/ 161925 w 1045369"/>
              <a:gd name="connsiteY0" fmla="*/ 1109662 h 1176337"/>
              <a:gd name="connsiteX1" fmla="*/ 185738 w 1045369"/>
              <a:gd name="connsiteY1" fmla="*/ 1002506 h 1176337"/>
              <a:gd name="connsiteX2" fmla="*/ 190500 w 1045369"/>
              <a:gd name="connsiteY2" fmla="*/ 876300 h 1176337"/>
              <a:gd name="connsiteX3" fmla="*/ 95250 w 1045369"/>
              <a:gd name="connsiteY3" fmla="*/ 759619 h 1176337"/>
              <a:gd name="connsiteX4" fmla="*/ 116681 w 1045369"/>
              <a:gd name="connsiteY4" fmla="*/ 742950 h 1176337"/>
              <a:gd name="connsiteX5" fmla="*/ 173831 w 1045369"/>
              <a:gd name="connsiteY5" fmla="*/ 762000 h 1176337"/>
              <a:gd name="connsiteX6" fmla="*/ 200025 w 1045369"/>
              <a:gd name="connsiteY6" fmla="*/ 788194 h 1176337"/>
              <a:gd name="connsiteX7" fmla="*/ 223838 w 1045369"/>
              <a:gd name="connsiteY7" fmla="*/ 762000 h 1176337"/>
              <a:gd name="connsiteX8" fmla="*/ 178594 w 1045369"/>
              <a:gd name="connsiteY8" fmla="*/ 690562 h 1176337"/>
              <a:gd name="connsiteX9" fmla="*/ 123825 w 1045369"/>
              <a:gd name="connsiteY9" fmla="*/ 642937 h 1176337"/>
              <a:gd name="connsiteX10" fmla="*/ 104775 w 1045369"/>
              <a:gd name="connsiteY10" fmla="*/ 583406 h 1176337"/>
              <a:gd name="connsiteX11" fmla="*/ 50006 w 1045369"/>
              <a:gd name="connsiteY11" fmla="*/ 521494 h 1176337"/>
              <a:gd name="connsiteX12" fmla="*/ 0 w 1045369"/>
              <a:gd name="connsiteY12" fmla="*/ 478631 h 1176337"/>
              <a:gd name="connsiteX13" fmla="*/ 9525 w 1045369"/>
              <a:gd name="connsiteY13" fmla="*/ 454819 h 1176337"/>
              <a:gd name="connsiteX14" fmla="*/ 78581 w 1045369"/>
              <a:gd name="connsiteY14" fmla="*/ 438150 h 1176337"/>
              <a:gd name="connsiteX15" fmla="*/ 133350 w 1045369"/>
              <a:gd name="connsiteY15" fmla="*/ 409575 h 1176337"/>
              <a:gd name="connsiteX16" fmla="*/ 157163 w 1045369"/>
              <a:gd name="connsiteY16" fmla="*/ 402431 h 1176337"/>
              <a:gd name="connsiteX17" fmla="*/ 240506 w 1045369"/>
              <a:gd name="connsiteY17" fmla="*/ 388144 h 1176337"/>
              <a:gd name="connsiteX18" fmla="*/ 264319 w 1045369"/>
              <a:gd name="connsiteY18" fmla="*/ 400050 h 1176337"/>
              <a:gd name="connsiteX19" fmla="*/ 302419 w 1045369"/>
              <a:gd name="connsiteY19" fmla="*/ 400050 h 1176337"/>
              <a:gd name="connsiteX20" fmla="*/ 314325 w 1045369"/>
              <a:gd name="connsiteY20" fmla="*/ 416719 h 1176337"/>
              <a:gd name="connsiteX21" fmla="*/ 321469 w 1045369"/>
              <a:gd name="connsiteY21" fmla="*/ 423862 h 1176337"/>
              <a:gd name="connsiteX22" fmla="*/ 326231 w 1045369"/>
              <a:gd name="connsiteY22" fmla="*/ 431006 h 1176337"/>
              <a:gd name="connsiteX23" fmla="*/ 340519 w 1045369"/>
              <a:gd name="connsiteY23" fmla="*/ 483394 h 1176337"/>
              <a:gd name="connsiteX24" fmla="*/ 381000 w 1045369"/>
              <a:gd name="connsiteY24" fmla="*/ 557212 h 1176337"/>
              <a:gd name="connsiteX25" fmla="*/ 442913 w 1045369"/>
              <a:gd name="connsiteY25" fmla="*/ 581025 h 1176337"/>
              <a:gd name="connsiteX26" fmla="*/ 469106 w 1045369"/>
              <a:gd name="connsiteY26" fmla="*/ 583406 h 1176337"/>
              <a:gd name="connsiteX27" fmla="*/ 490538 w 1045369"/>
              <a:gd name="connsiteY27" fmla="*/ 538162 h 1176337"/>
              <a:gd name="connsiteX28" fmla="*/ 514350 w 1045369"/>
              <a:gd name="connsiteY28" fmla="*/ 459581 h 1176337"/>
              <a:gd name="connsiteX29" fmla="*/ 523875 w 1045369"/>
              <a:gd name="connsiteY29" fmla="*/ 402431 h 1176337"/>
              <a:gd name="connsiteX30" fmla="*/ 571500 w 1045369"/>
              <a:gd name="connsiteY30" fmla="*/ 350044 h 1176337"/>
              <a:gd name="connsiteX31" fmla="*/ 611981 w 1045369"/>
              <a:gd name="connsiteY31" fmla="*/ 321469 h 1176337"/>
              <a:gd name="connsiteX32" fmla="*/ 640556 w 1045369"/>
              <a:gd name="connsiteY32" fmla="*/ 245269 h 1176337"/>
              <a:gd name="connsiteX33" fmla="*/ 638175 w 1045369"/>
              <a:gd name="connsiteY33" fmla="*/ 176212 h 1176337"/>
              <a:gd name="connsiteX34" fmla="*/ 631031 w 1045369"/>
              <a:gd name="connsiteY34" fmla="*/ 73819 h 1176337"/>
              <a:gd name="connsiteX35" fmla="*/ 628650 w 1045369"/>
              <a:gd name="connsiteY35" fmla="*/ 0 h 1176337"/>
              <a:gd name="connsiteX36" fmla="*/ 704850 w 1045369"/>
              <a:gd name="connsiteY36" fmla="*/ 4762 h 1176337"/>
              <a:gd name="connsiteX37" fmla="*/ 707231 w 1045369"/>
              <a:gd name="connsiteY37" fmla="*/ 35719 h 1176337"/>
              <a:gd name="connsiteX38" fmla="*/ 681038 w 1045369"/>
              <a:gd name="connsiteY38" fmla="*/ 97631 h 1176337"/>
              <a:gd name="connsiteX39" fmla="*/ 692944 w 1045369"/>
              <a:gd name="connsiteY39" fmla="*/ 140494 h 1176337"/>
              <a:gd name="connsiteX40" fmla="*/ 742950 w 1045369"/>
              <a:gd name="connsiteY40" fmla="*/ 73819 h 1176337"/>
              <a:gd name="connsiteX41" fmla="*/ 771525 w 1045369"/>
              <a:gd name="connsiteY41" fmla="*/ 28575 h 1176337"/>
              <a:gd name="connsiteX42" fmla="*/ 795338 w 1045369"/>
              <a:gd name="connsiteY42" fmla="*/ 28575 h 1176337"/>
              <a:gd name="connsiteX43" fmla="*/ 807244 w 1045369"/>
              <a:gd name="connsiteY43" fmla="*/ 45244 h 1176337"/>
              <a:gd name="connsiteX44" fmla="*/ 833438 w 1045369"/>
              <a:gd name="connsiteY44" fmla="*/ 88106 h 1176337"/>
              <a:gd name="connsiteX45" fmla="*/ 866775 w 1045369"/>
              <a:gd name="connsiteY45" fmla="*/ 130969 h 1176337"/>
              <a:gd name="connsiteX46" fmla="*/ 888206 w 1045369"/>
              <a:gd name="connsiteY46" fmla="*/ 140494 h 1176337"/>
              <a:gd name="connsiteX47" fmla="*/ 902494 w 1045369"/>
              <a:gd name="connsiteY47" fmla="*/ 133350 h 1176337"/>
              <a:gd name="connsiteX48" fmla="*/ 969169 w 1045369"/>
              <a:gd name="connsiteY48" fmla="*/ 114300 h 1176337"/>
              <a:gd name="connsiteX49" fmla="*/ 1023938 w 1045369"/>
              <a:gd name="connsiteY49" fmla="*/ 109537 h 1176337"/>
              <a:gd name="connsiteX50" fmla="*/ 1045369 w 1045369"/>
              <a:gd name="connsiteY50" fmla="*/ 138112 h 1176337"/>
              <a:gd name="connsiteX51" fmla="*/ 1014413 w 1045369"/>
              <a:gd name="connsiteY51" fmla="*/ 188119 h 1176337"/>
              <a:gd name="connsiteX52" fmla="*/ 990600 w 1045369"/>
              <a:gd name="connsiteY52" fmla="*/ 242887 h 1176337"/>
              <a:gd name="connsiteX53" fmla="*/ 942975 w 1045369"/>
              <a:gd name="connsiteY53" fmla="*/ 300037 h 1176337"/>
              <a:gd name="connsiteX54" fmla="*/ 916781 w 1045369"/>
              <a:gd name="connsiteY54" fmla="*/ 376237 h 1176337"/>
              <a:gd name="connsiteX55" fmla="*/ 916781 w 1045369"/>
              <a:gd name="connsiteY55" fmla="*/ 397669 h 1176337"/>
              <a:gd name="connsiteX56" fmla="*/ 919163 w 1045369"/>
              <a:gd name="connsiteY56" fmla="*/ 469106 h 1176337"/>
              <a:gd name="connsiteX57" fmla="*/ 878681 w 1045369"/>
              <a:gd name="connsiteY57" fmla="*/ 514350 h 1176337"/>
              <a:gd name="connsiteX58" fmla="*/ 864394 w 1045369"/>
              <a:gd name="connsiteY58" fmla="*/ 595312 h 1176337"/>
              <a:gd name="connsiteX59" fmla="*/ 833438 w 1045369"/>
              <a:gd name="connsiteY59" fmla="*/ 640556 h 1176337"/>
              <a:gd name="connsiteX60" fmla="*/ 807244 w 1045369"/>
              <a:gd name="connsiteY60" fmla="*/ 685800 h 1176337"/>
              <a:gd name="connsiteX61" fmla="*/ 735806 w 1045369"/>
              <a:gd name="connsiteY61" fmla="*/ 714375 h 1176337"/>
              <a:gd name="connsiteX62" fmla="*/ 669131 w 1045369"/>
              <a:gd name="connsiteY62" fmla="*/ 719137 h 1176337"/>
              <a:gd name="connsiteX63" fmla="*/ 657225 w 1045369"/>
              <a:gd name="connsiteY63" fmla="*/ 762000 h 1176337"/>
              <a:gd name="connsiteX64" fmla="*/ 592931 w 1045369"/>
              <a:gd name="connsiteY64" fmla="*/ 783431 h 1176337"/>
              <a:gd name="connsiteX65" fmla="*/ 533400 w 1045369"/>
              <a:gd name="connsiteY65" fmla="*/ 781050 h 1176337"/>
              <a:gd name="connsiteX66" fmla="*/ 495300 w 1045369"/>
              <a:gd name="connsiteY66" fmla="*/ 850106 h 1176337"/>
              <a:gd name="connsiteX67" fmla="*/ 483394 w 1045369"/>
              <a:gd name="connsiteY67" fmla="*/ 914400 h 1176337"/>
              <a:gd name="connsiteX68" fmla="*/ 457200 w 1045369"/>
              <a:gd name="connsiteY68" fmla="*/ 983456 h 1176337"/>
              <a:gd name="connsiteX69" fmla="*/ 452438 w 1045369"/>
              <a:gd name="connsiteY69" fmla="*/ 1026319 h 1176337"/>
              <a:gd name="connsiteX70" fmla="*/ 421481 w 1045369"/>
              <a:gd name="connsiteY70" fmla="*/ 1081087 h 1176337"/>
              <a:gd name="connsiteX71" fmla="*/ 381000 w 1045369"/>
              <a:gd name="connsiteY71" fmla="*/ 1109662 h 1176337"/>
              <a:gd name="connsiteX72" fmla="*/ 361950 w 1045369"/>
              <a:gd name="connsiteY72" fmla="*/ 1164431 h 1176337"/>
              <a:gd name="connsiteX73" fmla="*/ 352425 w 1045369"/>
              <a:gd name="connsiteY73" fmla="*/ 1176337 h 1176337"/>
              <a:gd name="connsiteX74" fmla="*/ 278606 w 1045369"/>
              <a:gd name="connsiteY74" fmla="*/ 1138237 h 1176337"/>
              <a:gd name="connsiteX75" fmla="*/ 161925 w 1045369"/>
              <a:gd name="connsiteY75" fmla="*/ 1109662 h 117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045369" h="1176337">
                <a:moveTo>
                  <a:pt x="161925" y="1109662"/>
                </a:moveTo>
                <a:lnTo>
                  <a:pt x="185738" y="1002506"/>
                </a:lnTo>
                <a:lnTo>
                  <a:pt x="190500" y="876300"/>
                </a:lnTo>
                <a:lnTo>
                  <a:pt x="95250" y="759619"/>
                </a:lnTo>
                <a:lnTo>
                  <a:pt x="116681" y="742950"/>
                </a:lnTo>
                <a:lnTo>
                  <a:pt x="173831" y="762000"/>
                </a:lnTo>
                <a:lnTo>
                  <a:pt x="200025" y="788194"/>
                </a:lnTo>
                <a:lnTo>
                  <a:pt x="223838" y="762000"/>
                </a:lnTo>
                <a:lnTo>
                  <a:pt x="178594" y="690562"/>
                </a:lnTo>
                <a:lnTo>
                  <a:pt x="123825" y="642937"/>
                </a:lnTo>
                <a:lnTo>
                  <a:pt x="104775" y="583406"/>
                </a:lnTo>
                <a:lnTo>
                  <a:pt x="50006" y="521494"/>
                </a:lnTo>
                <a:lnTo>
                  <a:pt x="0" y="478631"/>
                </a:lnTo>
                <a:lnTo>
                  <a:pt x="9525" y="454819"/>
                </a:lnTo>
                <a:lnTo>
                  <a:pt x="78581" y="438150"/>
                </a:lnTo>
                <a:lnTo>
                  <a:pt x="133350" y="409575"/>
                </a:lnTo>
                <a:lnTo>
                  <a:pt x="157163" y="402431"/>
                </a:lnTo>
                <a:lnTo>
                  <a:pt x="240506" y="388144"/>
                </a:lnTo>
                <a:lnTo>
                  <a:pt x="264319" y="400050"/>
                </a:lnTo>
                <a:lnTo>
                  <a:pt x="302419" y="400050"/>
                </a:lnTo>
                <a:cubicBezTo>
                  <a:pt x="306388" y="405606"/>
                  <a:pt x="310059" y="411387"/>
                  <a:pt x="314325" y="416719"/>
                </a:cubicBezTo>
                <a:cubicBezTo>
                  <a:pt x="316429" y="419349"/>
                  <a:pt x="319313" y="421275"/>
                  <a:pt x="321469" y="423862"/>
                </a:cubicBezTo>
                <a:cubicBezTo>
                  <a:pt x="323301" y="426061"/>
                  <a:pt x="326231" y="431006"/>
                  <a:pt x="326231" y="431006"/>
                </a:cubicBezTo>
                <a:lnTo>
                  <a:pt x="340519" y="483394"/>
                </a:lnTo>
                <a:lnTo>
                  <a:pt x="381000" y="557212"/>
                </a:lnTo>
                <a:lnTo>
                  <a:pt x="442913" y="581025"/>
                </a:lnTo>
                <a:cubicBezTo>
                  <a:pt x="465922" y="583581"/>
                  <a:pt x="457156" y="583406"/>
                  <a:pt x="469106" y="583406"/>
                </a:cubicBezTo>
                <a:lnTo>
                  <a:pt x="490538" y="538162"/>
                </a:lnTo>
                <a:lnTo>
                  <a:pt x="514350" y="459581"/>
                </a:lnTo>
                <a:lnTo>
                  <a:pt x="523875" y="402431"/>
                </a:lnTo>
                <a:lnTo>
                  <a:pt x="571500" y="350044"/>
                </a:lnTo>
                <a:lnTo>
                  <a:pt x="611981" y="321469"/>
                </a:lnTo>
                <a:lnTo>
                  <a:pt x="640556" y="245269"/>
                </a:lnTo>
                <a:cubicBezTo>
                  <a:pt x="639762" y="222250"/>
                  <a:pt x="638969" y="199231"/>
                  <a:pt x="638175" y="176212"/>
                </a:cubicBezTo>
                <a:lnTo>
                  <a:pt x="631031" y="73819"/>
                </a:lnTo>
                <a:cubicBezTo>
                  <a:pt x="630237" y="49213"/>
                  <a:pt x="629444" y="24606"/>
                  <a:pt x="628650" y="0"/>
                </a:cubicBezTo>
                <a:lnTo>
                  <a:pt x="704850" y="4762"/>
                </a:lnTo>
                <a:lnTo>
                  <a:pt x="707231" y="35719"/>
                </a:lnTo>
                <a:lnTo>
                  <a:pt x="681038" y="97631"/>
                </a:lnTo>
                <a:lnTo>
                  <a:pt x="692944" y="140494"/>
                </a:lnTo>
                <a:lnTo>
                  <a:pt x="742950" y="73819"/>
                </a:lnTo>
                <a:lnTo>
                  <a:pt x="771525" y="28575"/>
                </a:lnTo>
                <a:lnTo>
                  <a:pt x="795338" y="28575"/>
                </a:lnTo>
                <a:lnTo>
                  <a:pt x="807244" y="45244"/>
                </a:lnTo>
                <a:lnTo>
                  <a:pt x="833438" y="88106"/>
                </a:lnTo>
                <a:lnTo>
                  <a:pt x="866775" y="130969"/>
                </a:lnTo>
                <a:lnTo>
                  <a:pt x="888206" y="140494"/>
                </a:lnTo>
                <a:lnTo>
                  <a:pt x="902494" y="133350"/>
                </a:lnTo>
                <a:lnTo>
                  <a:pt x="969169" y="114300"/>
                </a:lnTo>
                <a:lnTo>
                  <a:pt x="1023938" y="109537"/>
                </a:lnTo>
                <a:lnTo>
                  <a:pt x="1045369" y="138112"/>
                </a:lnTo>
                <a:lnTo>
                  <a:pt x="1014413" y="188119"/>
                </a:lnTo>
                <a:lnTo>
                  <a:pt x="990600" y="242887"/>
                </a:lnTo>
                <a:lnTo>
                  <a:pt x="942975" y="300037"/>
                </a:lnTo>
                <a:lnTo>
                  <a:pt x="916781" y="376237"/>
                </a:lnTo>
                <a:lnTo>
                  <a:pt x="916781" y="397669"/>
                </a:lnTo>
                <a:lnTo>
                  <a:pt x="919163" y="469106"/>
                </a:lnTo>
                <a:lnTo>
                  <a:pt x="878681" y="514350"/>
                </a:lnTo>
                <a:lnTo>
                  <a:pt x="864394" y="595312"/>
                </a:lnTo>
                <a:lnTo>
                  <a:pt x="833438" y="640556"/>
                </a:lnTo>
                <a:lnTo>
                  <a:pt x="807244" y="685800"/>
                </a:lnTo>
                <a:lnTo>
                  <a:pt x="735806" y="714375"/>
                </a:lnTo>
                <a:lnTo>
                  <a:pt x="669131" y="719137"/>
                </a:lnTo>
                <a:lnTo>
                  <a:pt x="657225" y="762000"/>
                </a:lnTo>
                <a:lnTo>
                  <a:pt x="592931" y="783431"/>
                </a:lnTo>
                <a:lnTo>
                  <a:pt x="533400" y="781050"/>
                </a:lnTo>
                <a:lnTo>
                  <a:pt x="495300" y="850106"/>
                </a:lnTo>
                <a:lnTo>
                  <a:pt x="483394" y="914400"/>
                </a:lnTo>
                <a:lnTo>
                  <a:pt x="457200" y="983456"/>
                </a:lnTo>
                <a:lnTo>
                  <a:pt x="452438" y="1026319"/>
                </a:lnTo>
                <a:lnTo>
                  <a:pt x="421481" y="1081087"/>
                </a:lnTo>
                <a:lnTo>
                  <a:pt x="381000" y="1109662"/>
                </a:lnTo>
                <a:lnTo>
                  <a:pt x="361950" y="1164431"/>
                </a:lnTo>
                <a:lnTo>
                  <a:pt x="352425" y="1176337"/>
                </a:lnTo>
                <a:lnTo>
                  <a:pt x="278606" y="1138237"/>
                </a:lnTo>
                <a:lnTo>
                  <a:pt x="161925" y="1109662"/>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reeform 5"/>
          <p:cNvSpPr/>
          <p:nvPr/>
        </p:nvSpPr>
        <p:spPr>
          <a:xfrm>
            <a:off x="2547938" y="2371725"/>
            <a:ext cx="714375" cy="1190625"/>
          </a:xfrm>
          <a:custGeom>
            <a:avLst/>
            <a:gdLst>
              <a:gd name="connsiteX0" fmla="*/ 14287 w 714375"/>
              <a:gd name="connsiteY0" fmla="*/ 1178719 h 1190625"/>
              <a:gd name="connsiteX1" fmla="*/ 26193 w 714375"/>
              <a:gd name="connsiteY1" fmla="*/ 1090613 h 1190625"/>
              <a:gd name="connsiteX2" fmla="*/ 0 w 714375"/>
              <a:gd name="connsiteY2" fmla="*/ 1066800 h 1190625"/>
              <a:gd name="connsiteX3" fmla="*/ 45243 w 714375"/>
              <a:gd name="connsiteY3" fmla="*/ 1047750 h 1190625"/>
              <a:gd name="connsiteX4" fmla="*/ 83343 w 714375"/>
              <a:gd name="connsiteY4" fmla="*/ 1016794 h 1190625"/>
              <a:gd name="connsiteX5" fmla="*/ 107156 w 714375"/>
              <a:gd name="connsiteY5" fmla="*/ 947738 h 1190625"/>
              <a:gd name="connsiteX6" fmla="*/ 150018 w 714375"/>
              <a:gd name="connsiteY6" fmla="*/ 890588 h 1190625"/>
              <a:gd name="connsiteX7" fmla="*/ 142875 w 714375"/>
              <a:gd name="connsiteY7" fmla="*/ 840581 h 1190625"/>
              <a:gd name="connsiteX8" fmla="*/ 83343 w 714375"/>
              <a:gd name="connsiteY8" fmla="*/ 776288 h 1190625"/>
              <a:gd name="connsiteX9" fmla="*/ 126206 w 714375"/>
              <a:gd name="connsiteY9" fmla="*/ 757238 h 1190625"/>
              <a:gd name="connsiteX10" fmla="*/ 142875 w 714375"/>
              <a:gd name="connsiteY10" fmla="*/ 704850 h 1190625"/>
              <a:gd name="connsiteX11" fmla="*/ 202406 w 714375"/>
              <a:gd name="connsiteY11" fmla="*/ 714375 h 1190625"/>
              <a:gd name="connsiteX12" fmla="*/ 247650 w 714375"/>
              <a:gd name="connsiteY12" fmla="*/ 702469 h 1190625"/>
              <a:gd name="connsiteX13" fmla="*/ 271462 w 714375"/>
              <a:gd name="connsiteY13" fmla="*/ 650081 h 1190625"/>
              <a:gd name="connsiteX14" fmla="*/ 230981 w 714375"/>
              <a:gd name="connsiteY14" fmla="*/ 607219 h 1190625"/>
              <a:gd name="connsiteX15" fmla="*/ 211931 w 714375"/>
              <a:gd name="connsiteY15" fmla="*/ 571500 h 1190625"/>
              <a:gd name="connsiteX16" fmla="*/ 247650 w 714375"/>
              <a:gd name="connsiteY16" fmla="*/ 490538 h 1190625"/>
              <a:gd name="connsiteX17" fmla="*/ 280987 w 714375"/>
              <a:gd name="connsiteY17" fmla="*/ 433388 h 1190625"/>
              <a:gd name="connsiteX18" fmla="*/ 235743 w 714375"/>
              <a:gd name="connsiteY18" fmla="*/ 354806 h 1190625"/>
              <a:gd name="connsiteX19" fmla="*/ 247650 w 714375"/>
              <a:gd name="connsiteY19" fmla="*/ 280988 h 1190625"/>
              <a:gd name="connsiteX20" fmla="*/ 250031 w 714375"/>
              <a:gd name="connsiteY20" fmla="*/ 209550 h 1190625"/>
              <a:gd name="connsiteX21" fmla="*/ 250031 w 714375"/>
              <a:gd name="connsiteY21" fmla="*/ 173831 h 1190625"/>
              <a:gd name="connsiteX22" fmla="*/ 321468 w 714375"/>
              <a:gd name="connsiteY22" fmla="*/ 135731 h 1190625"/>
              <a:gd name="connsiteX23" fmla="*/ 354806 w 714375"/>
              <a:gd name="connsiteY23" fmla="*/ 133350 h 1190625"/>
              <a:gd name="connsiteX24" fmla="*/ 378618 w 714375"/>
              <a:gd name="connsiteY24" fmla="*/ 102394 h 1190625"/>
              <a:gd name="connsiteX25" fmla="*/ 464343 w 714375"/>
              <a:gd name="connsiteY25" fmla="*/ 59531 h 1190625"/>
              <a:gd name="connsiteX26" fmla="*/ 514350 w 714375"/>
              <a:gd name="connsiteY26" fmla="*/ 9525 h 1190625"/>
              <a:gd name="connsiteX27" fmla="*/ 561975 w 714375"/>
              <a:gd name="connsiteY27" fmla="*/ 0 h 1190625"/>
              <a:gd name="connsiteX28" fmla="*/ 571500 w 714375"/>
              <a:gd name="connsiteY28" fmla="*/ 28575 h 1190625"/>
              <a:gd name="connsiteX29" fmla="*/ 526256 w 714375"/>
              <a:gd name="connsiteY29" fmla="*/ 88106 h 1190625"/>
              <a:gd name="connsiteX30" fmla="*/ 428625 w 714375"/>
              <a:gd name="connsiteY30" fmla="*/ 180975 h 1190625"/>
              <a:gd name="connsiteX31" fmla="*/ 385762 w 714375"/>
              <a:gd name="connsiteY31" fmla="*/ 257175 h 1190625"/>
              <a:gd name="connsiteX32" fmla="*/ 411956 w 714375"/>
              <a:gd name="connsiteY32" fmla="*/ 340519 h 1190625"/>
              <a:gd name="connsiteX33" fmla="*/ 435768 w 714375"/>
              <a:gd name="connsiteY33" fmla="*/ 426244 h 1190625"/>
              <a:gd name="connsiteX34" fmla="*/ 464343 w 714375"/>
              <a:gd name="connsiteY34" fmla="*/ 464344 h 1190625"/>
              <a:gd name="connsiteX35" fmla="*/ 514350 w 714375"/>
              <a:gd name="connsiteY35" fmla="*/ 500063 h 1190625"/>
              <a:gd name="connsiteX36" fmla="*/ 578643 w 714375"/>
              <a:gd name="connsiteY36" fmla="*/ 423863 h 1190625"/>
              <a:gd name="connsiteX37" fmla="*/ 631031 w 714375"/>
              <a:gd name="connsiteY37" fmla="*/ 373856 h 1190625"/>
              <a:gd name="connsiteX38" fmla="*/ 659606 w 714375"/>
              <a:gd name="connsiteY38" fmla="*/ 319088 h 1190625"/>
              <a:gd name="connsiteX39" fmla="*/ 709612 w 714375"/>
              <a:gd name="connsiteY39" fmla="*/ 309563 h 1190625"/>
              <a:gd name="connsiteX40" fmla="*/ 714375 w 714375"/>
              <a:gd name="connsiteY40" fmla="*/ 352425 h 1190625"/>
              <a:gd name="connsiteX41" fmla="*/ 690562 w 714375"/>
              <a:gd name="connsiteY41" fmla="*/ 407194 h 1190625"/>
              <a:gd name="connsiteX42" fmla="*/ 673893 w 714375"/>
              <a:gd name="connsiteY42" fmla="*/ 471488 h 1190625"/>
              <a:gd name="connsiteX43" fmla="*/ 633412 w 714375"/>
              <a:gd name="connsiteY43" fmla="*/ 538163 h 1190625"/>
              <a:gd name="connsiteX44" fmla="*/ 642937 w 714375"/>
              <a:gd name="connsiteY44" fmla="*/ 578644 h 1190625"/>
              <a:gd name="connsiteX45" fmla="*/ 647700 w 714375"/>
              <a:gd name="connsiteY45" fmla="*/ 583406 h 1190625"/>
              <a:gd name="connsiteX46" fmla="*/ 645318 w 714375"/>
              <a:gd name="connsiteY46" fmla="*/ 619125 h 1190625"/>
              <a:gd name="connsiteX47" fmla="*/ 566737 w 714375"/>
              <a:gd name="connsiteY47" fmla="*/ 602456 h 1190625"/>
              <a:gd name="connsiteX48" fmla="*/ 450056 w 714375"/>
              <a:gd name="connsiteY48" fmla="*/ 554831 h 1190625"/>
              <a:gd name="connsiteX49" fmla="*/ 383381 w 714375"/>
              <a:gd name="connsiteY49" fmla="*/ 547688 h 1190625"/>
              <a:gd name="connsiteX50" fmla="*/ 357187 w 714375"/>
              <a:gd name="connsiteY50" fmla="*/ 609600 h 1190625"/>
              <a:gd name="connsiteX51" fmla="*/ 373856 w 714375"/>
              <a:gd name="connsiteY51" fmla="*/ 611981 h 1190625"/>
              <a:gd name="connsiteX52" fmla="*/ 447675 w 714375"/>
              <a:gd name="connsiteY52" fmla="*/ 642938 h 1190625"/>
              <a:gd name="connsiteX53" fmla="*/ 459581 w 714375"/>
              <a:gd name="connsiteY53" fmla="*/ 695325 h 1190625"/>
              <a:gd name="connsiteX54" fmla="*/ 526256 w 714375"/>
              <a:gd name="connsiteY54" fmla="*/ 731044 h 1190625"/>
              <a:gd name="connsiteX55" fmla="*/ 611981 w 714375"/>
              <a:gd name="connsiteY55" fmla="*/ 766763 h 1190625"/>
              <a:gd name="connsiteX56" fmla="*/ 683418 w 714375"/>
              <a:gd name="connsiteY56" fmla="*/ 819150 h 1190625"/>
              <a:gd name="connsiteX57" fmla="*/ 700087 w 714375"/>
              <a:gd name="connsiteY57" fmla="*/ 885825 h 1190625"/>
              <a:gd name="connsiteX58" fmla="*/ 683418 w 714375"/>
              <a:gd name="connsiteY58" fmla="*/ 931069 h 1190625"/>
              <a:gd name="connsiteX59" fmla="*/ 640556 w 714375"/>
              <a:gd name="connsiteY59" fmla="*/ 921544 h 1190625"/>
              <a:gd name="connsiteX60" fmla="*/ 607218 w 714375"/>
              <a:gd name="connsiteY60" fmla="*/ 995363 h 1190625"/>
              <a:gd name="connsiteX61" fmla="*/ 540543 w 714375"/>
              <a:gd name="connsiteY61" fmla="*/ 1019175 h 1190625"/>
              <a:gd name="connsiteX62" fmla="*/ 414337 w 714375"/>
              <a:gd name="connsiteY62" fmla="*/ 971550 h 1190625"/>
              <a:gd name="connsiteX63" fmla="*/ 323850 w 714375"/>
              <a:gd name="connsiteY63" fmla="*/ 919163 h 1190625"/>
              <a:gd name="connsiteX64" fmla="*/ 264318 w 714375"/>
              <a:gd name="connsiteY64" fmla="*/ 897731 h 1190625"/>
              <a:gd name="connsiteX65" fmla="*/ 264318 w 714375"/>
              <a:gd name="connsiteY65" fmla="*/ 964406 h 1190625"/>
              <a:gd name="connsiteX66" fmla="*/ 216693 w 714375"/>
              <a:gd name="connsiteY66" fmla="*/ 1038225 h 1190625"/>
              <a:gd name="connsiteX67" fmla="*/ 216693 w 714375"/>
              <a:gd name="connsiteY67" fmla="*/ 1092994 h 1190625"/>
              <a:gd name="connsiteX68" fmla="*/ 154781 w 714375"/>
              <a:gd name="connsiteY68" fmla="*/ 1126331 h 1190625"/>
              <a:gd name="connsiteX69" fmla="*/ 114300 w 714375"/>
              <a:gd name="connsiteY69" fmla="*/ 1143000 h 1190625"/>
              <a:gd name="connsiteX70" fmla="*/ 104775 w 714375"/>
              <a:gd name="connsiteY70" fmla="*/ 1190625 h 1190625"/>
              <a:gd name="connsiteX71" fmla="*/ 14287 w 714375"/>
              <a:gd name="connsiteY71" fmla="*/ 1178719 h 1190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714375" h="1190625">
                <a:moveTo>
                  <a:pt x="14287" y="1178719"/>
                </a:moveTo>
                <a:lnTo>
                  <a:pt x="26193" y="1090613"/>
                </a:lnTo>
                <a:lnTo>
                  <a:pt x="0" y="1066800"/>
                </a:lnTo>
                <a:lnTo>
                  <a:pt x="45243" y="1047750"/>
                </a:lnTo>
                <a:lnTo>
                  <a:pt x="83343" y="1016794"/>
                </a:lnTo>
                <a:lnTo>
                  <a:pt x="107156" y="947738"/>
                </a:lnTo>
                <a:lnTo>
                  <a:pt x="150018" y="890588"/>
                </a:lnTo>
                <a:lnTo>
                  <a:pt x="142875" y="840581"/>
                </a:lnTo>
                <a:lnTo>
                  <a:pt x="83343" y="776288"/>
                </a:lnTo>
                <a:lnTo>
                  <a:pt x="126206" y="757238"/>
                </a:lnTo>
                <a:lnTo>
                  <a:pt x="142875" y="704850"/>
                </a:lnTo>
                <a:lnTo>
                  <a:pt x="202406" y="714375"/>
                </a:lnTo>
                <a:lnTo>
                  <a:pt x="247650" y="702469"/>
                </a:lnTo>
                <a:lnTo>
                  <a:pt x="271462" y="650081"/>
                </a:lnTo>
                <a:lnTo>
                  <a:pt x="230981" y="607219"/>
                </a:lnTo>
                <a:lnTo>
                  <a:pt x="211931" y="571500"/>
                </a:lnTo>
                <a:lnTo>
                  <a:pt x="247650" y="490538"/>
                </a:lnTo>
                <a:lnTo>
                  <a:pt x="280987" y="433388"/>
                </a:lnTo>
                <a:lnTo>
                  <a:pt x="235743" y="354806"/>
                </a:lnTo>
                <a:lnTo>
                  <a:pt x="247650" y="280988"/>
                </a:lnTo>
                <a:cubicBezTo>
                  <a:pt x="248444" y="257175"/>
                  <a:pt x="249237" y="233363"/>
                  <a:pt x="250031" y="209550"/>
                </a:cubicBezTo>
                <a:lnTo>
                  <a:pt x="250031" y="173831"/>
                </a:lnTo>
                <a:lnTo>
                  <a:pt x="321468" y="135731"/>
                </a:lnTo>
                <a:lnTo>
                  <a:pt x="354806" y="133350"/>
                </a:lnTo>
                <a:lnTo>
                  <a:pt x="378618" y="102394"/>
                </a:lnTo>
                <a:lnTo>
                  <a:pt x="464343" y="59531"/>
                </a:lnTo>
                <a:lnTo>
                  <a:pt x="514350" y="9525"/>
                </a:lnTo>
                <a:lnTo>
                  <a:pt x="561975" y="0"/>
                </a:lnTo>
                <a:lnTo>
                  <a:pt x="571500" y="28575"/>
                </a:lnTo>
                <a:lnTo>
                  <a:pt x="526256" y="88106"/>
                </a:lnTo>
                <a:lnTo>
                  <a:pt x="428625" y="180975"/>
                </a:lnTo>
                <a:lnTo>
                  <a:pt x="385762" y="257175"/>
                </a:lnTo>
                <a:lnTo>
                  <a:pt x="411956" y="340519"/>
                </a:lnTo>
                <a:lnTo>
                  <a:pt x="435768" y="426244"/>
                </a:lnTo>
                <a:lnTo>
                  <a:pt x="464343" y="464344"/>
                </a:lnTo>
                <a:lnTo>
                  <a:pt x="514350" y="500063"/>
                </a:lnTo>
                <a:lnTo>
                  <a:pt x="578643" y="423863"/>
                </a:lnTo>
                <a:lnTo>
                  <a:pt x="631031" y="373856"/>
                </a:lnTo>
                <a:lnTo>
                  <a:pt x="659606" y="319088"/>
                </a:lnTo>
                <a:lnTo>
                  <a:pt x="709612" y="309563"/>
                </a:lnTo>
                <a:lnTo>
                  <a:pt x="714375" y="352425"/>
                </a:lnTo>
                <a:lnTo>
                  <a:pt x="690562" y="407194"/>
                </a:lnTo>
                <a:lnTo>
                  <a:pt x="673893" y="471488"/>
                </a:lnTo>
                <a:lnTo>
                  <a:pt x="633412" y="538163"/>
                </a:lnTo>
                <a:lnTo>
                  <a:pt x="642937" y="578644"/>
                </a:lnTo>
                <a:lnTo>
                  <a:pt x="647700" y="583406"/>
                </a:lnTo>
                <a:lnTo>
                  <a:pt x="645318" y="619125"/>
                </a:lnTo>
                <a:lnTo>
                  <a:pt x="566737" y="602456"/>
                </a:lnTo>
                <a:lnTo>
                  <a:pt x="450056" y="554831"/>
                </a:lnTo>
                <a:lnTo>
                  <a:pt x="383381" y="547688"/>
                </a:lnTo>
                <a:lnTo>
                  <a:pt x="357187" y="609600"/>
                </a:lnTo>
                <a:lnTo>
                  <a:pt x="373856" y="611981"/>
                </a:lnTo>
                <a:lnTo>
                  <a:pt x="447675" y="642938"/>
                </a:lnTo>
                <a:lnTo>
                  <a:pt x="459581" y="695325"/>
                </a:lnTo>
                <a:lnTo>
                  <a:pt x="526256" y="731044"/>
                </a:lnTo>
                <a:lnTo>
                  <a:pt x="611981" y="766763"/>
                </a:lnTo>
                <a:lnTo>
                  <a:pt x="683418" y="819150"/>
                </a:lnTo>
                <a:lnTo>
                  <a:pt x="700087" y="885825"/>
                </a:lnTo>
                <a:lnTo>
                  <a:pt x="683418" y="931069"/>
                </a:lnTo>
                <a:lnTo>
                  <a:pt x="640556" y="921544"/>
                </a:lnTo>
                <a:lnTo>
                  <a:pt x="607218" y="995363"/>
                </a:lnTo>
                <a:lnTo>
                  <a:pt x="540543" y="1019175"/>
                </a:lnTo>
                <a:lnTo>
                  <a:pt x="414337" y="971550"/>
                </a:lnTo>
                <a:lnTo>
                  <a:pt x="323850" y="919163"/>
                </a:lnTo>
                <a:lnTo>
                  <a:pt x="264318" y="897731"/>
                </a:lnTo>
                <a:lnTo>
                  <a:pt x="264318" y="964406"/>
                </a:lnTo>
                <a:lnTo>
                  <a:pt x="216693" y="1038225"/>
                </a:lnTo>
                <a:lnTo>
                  <a:pt x="216693" y="1092994"/>
                </a:lnTo>
                <a:lnTo>
                  <a:pt x="154781" y="1126331"/>
                </a:lnTo>
                <a:lnTo>
                  <a:pt x="114300" y="1143000"/>
                </a:lnTo>
                <a:lnTo>
                  <a:pt x="104775" y="1190625"/>
                </a:lnTo>
                <a:lnTo>
                  <a:pt x="14287" y="1178719"/>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6"/>
          <p:cNvSpPr/>
          <p:nvPr/>
        </p:nvSpPr>
        <p:spPr>
          <a:xfrm>
            <a:off x="3855244" y="3564731"/>
            <a:ext cx="792956" cy="628650"/>
          </a:xfrm>
          <a:custGeom>
            <a:avLst/>
            <a:gdLst>
              <a:gd name="connsiteX0" fmla="*/ 50006 w 792956"/>
              <a:gd name="connsiteY0" fmla="*/ 404813 h 628650"/>
              <a:gd name="connsiteX1" fmla="*/ 9525 w 792956"/>
              <a:gd name="connsiteY1" fmla="*/ 323850 h 628650"/>
              <a:gd name="connsiteX2" fmla="*/ 0 w 792956"/>
              <a:gd name="connsiteY2" fmla="*/ 252413 h 628650"/>
              <a:gd name="connsiteX3" fmla="*/ 9525 w 792956"/>
              <a:gd name="connsiteY3" fmla="*/ 197644 h 628650"/>
              <a:gd name="connsiteX4" fmla="*/ 50006 w 792956"/>
              <a:gd name="connsiteY4" fmla="*/ 161925 h 628650"/>
              <a:gd name="connsiteX5" fmla="*/ 83344 w 792956"/>
              <a:gd name="connsiteY5" fmla="*/ 92869 h 628650"/>
              <a:gd name="connsiteX6" fmla="*/ 142875 w 792956"/>
              <a:gd name="connsiteY6" fmla="*/ 57150 h 628650"/>
              <a:gd name="connsiteX7" fmla="*/ 221456 w 792956"/>
              <a:gd name="connsiteY7" fmla="*/ 9525 h 628650"/>
              <a:gd name="connsiteX8" fmla="*/ 245269 w 792956"/>
              <a:gd name="connsiteY8" fmla="*/ 9525 h 628650"/>
              <a:gd name="connsiteX9" fmla="*/ 309562 w 792956"/>
              <a:gd name="connsiteY9" fmla="*/ 9525 h 628650"/>
              <a:gd name="connsiteX10" fmla="*/ 373856 w 792956"/>
              <a:gd name="connsiteY10" fmla="*/ 0 h 628650"/>
              <a:gd name="connsiteX11" fmla="*/ 402431 w 792956"/>
              <a:gd name="connsiteY11" fmla="*/ 0 h 628650"/>
              <a:gd name="connsiteX12" fmla="*/ 459581 w 792956"/>
              <a:gd name="connsiteY12" fmla="*/ 0 h 628650"/>
              <a:gd name="connsiteX13" fmla="*/ 514350 w 792956"/>
              <a:gd name="connsiteY13" fmla="*/ 14288 h 628650"/>
              <a:gd name="connsiteX14" fmla="*/ 657225 w 792956"/>
              <a:gd name="connsiteY14" fmla="*/ 38100 h 628650"/>
              <a:gd name="connsiteX15" fmla="*/ 681037 w 792956"/>
              <a:gd name="connsiteY15" fmla="*/ 54769 h 628650"/>
              <a:gd name="connsiteX16" fmla="*/ 738187 w 792956"/>
              <a:gd name="connsiteY16" fmla="*/ 140494 h 628650"/>
              <a:gd name="connsiteX17" fmla="*/ 733425 w 792956"/>
              <a:gd name="connsiteY17" fmla="*/ 190500 h 628650"/>
              <a:gd name="connsiteX18" fmla="*/ 792956 w 792956"/>
              <a:gd name="connsiteY18" fmla="*/ 266700 h 628650"/>
              <a:gd name="connsiteX19" fmla="*/ 790575 w 792956"/>
              <a:gd name="connsiteY19" fmla="*/ 302419 h 628650"/>
              <a:gd name="connsiteX20" fmla="*/ 769144 w 792956"/>
              <a:gd name="connsiteY20" fmla="*/ 326232 h 628650"/>
              <a:gd name="connsiteX21" fmla="*/ 688181 w 792956"/>
              <a:gd name="connsiteY21" fmla="*/ 378619 h 628650"/>
              <a:gd name="connsiteX22" fmla="*/ 669131 w 792956"/>
              <a:gd name="connsiteY22" fmla="*/ 431007 h 628650"/>
              <a:gd name="connsiteX23" fmla="*/ 654844 w 792956"/>
              <a:gd name="connsiteY23" fmla="*/ 511969 h 628650"/>
              <a:gd name="connsiteX24" fmla="*/ 609600 w 792956"/>
              <a:gd name="connsiteY24" fmla="*/ 602457 h 628650"/>
              <a:gd name="connsiteX25" fmla="*/ 564356 w 792956"/>
              <a:gd name="connsiteY25" fmla="*/ 628650 h 628650"/>
              <a:gd name="connsiteX26" fmla="*/ 569119 w 792956"/>
              <a:gd name="connsiteY26" fmla="*/ 583407 h 628650"/>
              <a:gd name="connsiteX27" fmla="*/ 519112 w 792956"/>
              <a:gd name="connsiteY27" fmla="*/ 535782 h 628650"/>
              <a:gd name="connsiteX28" fmla="*/ 457200 w 792956"/>
              <a:gd name="connsiteY28" fmla="*/ 504825 h 628650"/>
              <a:gd name="connsiteX29" fmla="*/ 352425 w 792956"/>
              <a:gd name="connsiteY29" fmla="*/ 531019 h 628650"/>
              <a:gd name="connsiteX30" fmla="*/ 250031 w 792956"/>
              <a:gd name="connsiteY30" fmla="*/ 478632 h 628650"/>
              <a:gd name="connsiteX31" fmla="*/ 226219 w 792956"/>
              <a:gd name="connsiteY31" fmla="*/ 442913 h 628650"/>
              <a:gd name="connsiteX32" fmla="*/ 157162 w 792956"/>
              <a:gd name="connsiteY32" fmla="*/ 431007 h 628650"/>
              <a:gd name="connsiteX33" fmla="*/ 50006 w 792956"/>
              <a:gd name="connsiteY33" fmla="*/ 404813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92956" h="628650">
                <a:moveTo>
                  <a:pt x="50006" y="404813"/>
                </a:moveTo>
                <a:lnTo>
                  <a:pt x="9525" y="323850"/>
                </a:lnTo>
                <a:lnTo>
                  <a:pt x="0" y="252413"/>
                </a:lnTo>
                <a:lnTo>
                  <a:pt x="9525" y="197644"/>
                </a:lnTo>
                <a:lnTo>
                  <a:pt x="50006" y="161925"/>
                </a:lnTo>
                <a:lnTo>
                  <a:pt x="83344" y="92869"/>
                </a:lnTo>
                <a:lnTo>
                  <a:pt x="142875" y="57150"/>
                </a:lnTo>
                <a:lnTo>
                  <a:pt x="221456" y="9525"/>
                </a:lnTo>
                <a:lnTo>
                  <a:pt x="245269" y="9525"/>
                </a:lnTo>
                <a:lnTo>
                  <a:pt x="309562" y="9525"/>
                </a:lnTo>
                <a:lnTo>
                  <a:pt x="373856" y="0"/>
                </a:lnTo>
                <a:lnTo>
                  <a:pt x="402431" y="0"/>
                </a:lnTo>
                <a:lnTo>
                  <a:pt x="459581" y="0"/>
                </a:lnTo>
                <a:lnTo>
                  <a:pt x="514350" y="14288"/>
                </a:lnTo>
                <a:lnTo>
                  <a:pt x="657225" y="38100"/>
                </a:lnTo>
                <a:lnTo>
                  <a:pt x="681037" y="54769"/>
                </a:lnTo>
                <a:lnTo>
                  <a:pt x="738187" y="140494"/>
                </a:lnTo>
                <a:lnTo>
                  <a:pt x="733425" y="190500"/>
                </a:lnTo>
                <a:lnTo>
                  <a:pt x="792956" y="266700"/>
                </a:lnTo>
                <a:lnTo>
                  <a:pt x="790575" y="302419"/>
                </a:lnTo>
                <a:lnTo>
                  <a:pt x="769144" y="326232"/>
                </a:lnTo>
                <a:lnTo>
                  <a:pt x="688181" y="378619"/>
                </a:lnTo>
                <a:lnTo>
                  <a:pt x="669131" y="431007"/>
                </a:lnTo>
                <a:lnTo>
                  <a:pt x="654844" y="511969"/>
                </a:lnTo>
                <a:lnTo>
                  <a:pt x="609600" y="602457"/>
                </a:lnTo>
                <a:lnTo>
                  <a:pt x="564356" y="628650"/>
                </a:lnTo>
                <a:lnTo>
                  <a:pt x="569119" y="583407"/>
                </a:lnTo>
                <a:lnTo>
                  <a:pt x="519112" y="535782"/>
                </a:lnTo>
                <a:lnTo>
                  <a:pt x="457200" y="504825"/>
                </a:lnTo>
                <a:lnTo>
                  <a:pt x="352425" y="531019"/>
                </a:lnTo>
                <a:lnTo>
                  <a:pt x="250031" y="478632"/>
                </a:lnTo>
                <a:lnTo>
                  <a:pt x="226219" y="442913"/>
                </a:lnTo>
                <a:lnTo>
                  <a:pt x="157162" y="431007"/>
                </a:lnTo>
                <a:lnTo>
                  <a:pt x="50006" y="404813"/>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7"/>
          <p:cNvSpPr/>
          <p:nvPr/>
        </p:nvSpPr>
        <p:spPr>
          <a:xfrm>
            <a:off x="4888706" y="4119563"/>
            <a:ext cx="2251234" cy="1435893"/>
          </a:xfrm>
          <a:custGeom>
            <a:avLst/>
            <a:gdLst>
              <a:gd name="connsiteX0" fmla="*/ 0 w 2216944"/>
              <a:gd name="connsiteY0" fmla="*/ 150018 h 1435893"/>
              <a:gd name="connsiteX1" fmla="*/ 76200 w 2216944"/>
              <a:gd name="connsiteY1" fmla="*/ 52387 h 1435893"/>
              <a:gd name="connsiteX2" fmla="*/ 145257 w 2216944"/>
              <a:gd name="connsiteY2" fmla="*/ 28575 h 1435893"/>
              <a:gd name="connsiteX3" fmla="*/ 254794 w 2216944"/>
              <a:gd name="connsiteY3" fmla="*/ 47625 h 1435893"/>
              <a:gd name="connsiteX4" fmla="*/ 338138 w 2216944"/>
              <a:gd name="connsiteY4" fmla="*/ 26193 h 1435893"/>
              <a:gd name="connsiteX5" fmla="*/ 457200 w 2216944"/>
              <a:gd name="connsiteY5" fmla="*/ 0 h 1435893"/>
              <a:gd name="connsiteX6" fmla="*/ 478632 w 2216944"/>
              <a:gd name="connsiteY6" fmla="*/ 0 h 1435893"/>
              <a:gd name="connsiteX7" fmla="*/ 607219 w 2216944"/>
              <a:gd name="connsiteY7" fmla="*/ 23812 h 1435893"/>
              <a:gd name="connsiteX8" fmla="*/ 628650 w 2216944"/>
              <a:gd name="connsiteY8" fmla="*/ 28575 h 1435893"/>
              <a:gd name="connsiteX9" fmla="*/ 642938 w 2216944"/>
              <a:gd name="connsiteY9" fmla="*/ 35718 h 1435893"/>
              <a:gd name="connsiteX10" fmla="*/ 754857 w 2216944"/>
              <a:gd name="connsiteY10" fmla="*/ 90487 h 1435893"/>
              <a:gd name="connsiteX11" fmla="*/ 845344 w 2216944"/>
              <a:gd name="connsiteY11" fmla="*/ 109537 h 1435893"/>
              <a:gd name="connsiteX12" fmla="*/ 950119 w 2216944"/>
              <a:gd name="connsiteY12" fmla="*/ 128587 h 1435893"/>
              <a:gd name="connsiteX13" fmla="*/ 1007269 w 2216944"/>
              <a:gd name="connsiteY13" fmla="*/ 197643 h 1435893"/>
              <a:gd name="connsiteX14" fmla="*/ 1009650 w 2216944"/>
              <a:gd name="connsiteY14" fmla="*/ 230981 h 1435893"/>
              <a:gd name="connsiteX15" fmla="*/ 990600 w 2216944"/>
              <a:gd name="connsiteY15" fmla="*/ 300037 h 1435893"/>
              <a:gd name="connsiteX16" fmla="*/ 845344 w 2216944"/>
              <a:gd name="connsiteY16" fmla="*/ 350043 h 1435893"/>
              <a:gd name="connsiteX17" fmla="*/ 792957 w 2216944"/>
              <a:gd name="connsiteY17" fmla="*/ 402431 h 1435893"/>
              <a:gd name="connsiteX18" fmla="*/ 840582 w 2216944"/>
              <a:gd name="connsiteY18" fmla="*/ 485775 h 1435893"/>
              <a:gd name="connsiteX19" fmla="*/ 947738 w 2216944"/>
              <a:gd name="connsiteY19" fmla="*/ 569118 h 1435893"/>
              <a:gd name="connsiteX20" fmla="*/ 966788 w 2216944"/>
              <a:gd name="connsiteY20" fmla="*/ 578643 h 1435893"/>
              <a:gd name="connsiteX21" fmla="*/ 904875 w 2216944"/>
              <a:gd name="connsiteY21" fmla="*/ 683418 h 1435893"/>
              <a:gd name="connsiteX22" fmla="*/ 892969 w 2216944"/>
              <a:gd name="connsiteY22" fmla="*/ 735806 h 1435893"/>
              <a:gd name="connsiteX23" fmla="*/ 952500 w 2216944"/>
              <a:gd name="connsiteY23" fmla="*/ 792956 h 1435893"/>
              <a:gd name="connsiteX24" fmla="*/ 1069182 w 2216944"/>
              <a:gd name="connsiteY24" fmla="*/ 823912 h 1435893"/>
              <a:gd name="connsiteX25" fmla="*/ 1107282 w 2216944"/>
              <a:gd name="connsiteY25" fmla="*/ 835818 h 1435893"/>
              <a:gd name="connsiteX26" fmla="*/ 1112044 w 2216944"/>
              <a:gd name="connsiteY26" fmla="*/ 835818 h 1435893"/>
              <a:gd name="connsiteX27" fmla="*/ 1162050 w 2216944"/>
              <a:gd name="connsiteY27" fmla="*/ 835818 h 1435893"/>
              <a:gd name="connsiteX28" fmla="*/ 1238250 w 2216944"/>
              <a:gd name="connsiteY28" fmla="*/ 733425 h 1435893"/>
              <a:gd name="connsiteX29" fmla="*/ 1331119 w 2216944"/>
              <a:gd name="connsiteY29" fmla="*/ 735806 h 1435893"/>
              <a:gd name="connsiteX30" fmla="*/ 1362075 w 2216944"/>
              <a:gd name="connsiteY30" fmla="*/ 776287 h 1435893"/>
              <a:gd name="connsiteX31" fmla="*/ 1378744 w 2216944"/>
              <a:gd name="connsiteY31" fmla="*/ 788193 h 1435893"/>
              <a:gd name="connsiteX32" fmla="*/ 1388269 w 2216944"/>
              <a:gd name="connsiteY32" fmla="*/ 795337 h 1435893"/>
              <a:gd name="connsiteX33" fmla="*/ 1404938 w 2216944"/>
              <a:gd name="connsiteY33" fmla="*/ 762000 h 1435893"/>
              <a:gd name="connsiteX34" fmla="*/ 1445419 w 2216944"/>
              <a:gd name="connsiteY34" fmla="*/ 721518 h 1435893"/>
              <a:gd name="connsiteX35" fmla="*/ 1481138 w 2216944"/>
              <a:gd name="connsiteY35" fmla="*/ 750093 h 1435893"/>
              <a:gd name="connsiteX36" fmla="*/ 1500188 w 2216944"/>
              <a:gd name="connsiteY36" fmla="*/ 816768 h 1435893"/>
              <a:gd name="connsiteX37" fmla="*/ 1476375 w 2216944"/>
              <a:gd name="connsiteY37" fmla="*/ 931068 h 1435893"/>
              <a:gd name="connsiteX38" fmla="*/ 1483519 w 2216944"/>
              <a:gd name="connsiteY38" fmla="*/ 1069181 h 1435893"/>
              <a:gd name="connsiteX39" fmla="*/ 1538288 w 2216944"/>
              <a:gd name="connsiteY39" fmla="*/ 1100137 h 1435893"/>
              <a:gd name="connsiteX40" fmla="*/ 1562100 w 2216944"/>
              <a:gd name="connsiteY40" fmla="*/ 1107281 h 1435893"/>
              <a:gd name="connsiteX41" fmla="*/ 1631157 w 2216944"/>
              <a:gd name="connsiteY41" fmla="*/ 1066800 h 1435893"/>
              <a:gd name="connsiteX42" fmla="*/ 1652588 w 2216944"/>
              <a:gd name="connsiteY42" fmla="*/ 1062037 h 1435893"/>
              <a:gd name="connsiteX43" fmla="*/ 1664494 w 2216944"/>
              <a:gd name="connsiteY43" fmla="*/ 1059656 h 1435893"/>
              <a:gd name="connsiteX44" fmla="*/ 1752600 w 2216944"/>
              <a:gd name="connsiteY44" fmla="*/ 988218 h 1435893"/>
              <a:gd name="connsiteX45" fmla="*/ 1776413 w 2216944"/>
              <a:gd name="connsiteY45" fmla="*/ 976312 h 1435893"/>
              <a:gd name="connsiteX46" fmla="*/ 1788319 w 2216944"/>
              <a:gd name="connsiteY46" fmla="*/ 971550 h 1435893"/>
              <a:gd name="connsiteX47" fmla="*/ 1926432 w 2216944"/>
              <a:gd name="connsiteY47" fmla="*/ 885825 h 1435893"/>
              <a:gd name="connsiteX48" fmla="*/ 2028825 w 2216944"/>
              <a:gd name="connsiteY48" fmla="*/ 878681 h 1435893"/>
              <a:gd name="connsiteX49" fmla="*/ 2181225 w 2216944"/>
              <a:gd name="connsiteY49" fmla="*/ 952500 h 1435893"/>
              <a:gd name="connsiteX50" fmla="*/ 2216944 w 2216944"/>
              <a:gd name="connsiteY50" fmla="*/ 954881 h 1435893"/>
              <a:gd name="connsiteX51" fmla="*/ 2214563 w 2216944"/>
              <a:gd name="connsiteY51" fmla="*/ 1435893 h 1435893"/>
              <a:gd name="connsiteX52" fmla="*/ 2152650 w 2216944"/>
              <a:gd name="connsiteY52" fmla="*/ 1381125 h 1435893"/>
              <a:gd name="connsiteX53" fmla="*/ 2012157 w 2216944"/>
              <a:gd name="connsiteY53" fmla="*/ 1307306 h 1435893"/>
              <a:gd name="connsiteX54" fmla="*/ 1857375 w 2216944"/>
              <a:gd name="connsiteY54" fmla="*/ 1269206 h 1435893"/>
              <a:gd name="connsiteX55" fmla="*/ 1795463 w 2216944"/>
              <a:gd name="connsiteY55" fmla="*/ 1257300 h 1435893"/>
              <a:gd name="connsiteX56" fmla="*/ 1664494 w 2216944"/>
              <a:gd name="connsiteY56" fmla="*/ 1181100 h 1435893"/>
              <a:gd name="connsiteX57" fmla="*/ 1569244 w 2216944"/>
              <a:gd name="connsiteY57" fmla="*/ 1171575 h 1435893"/>
              <a:gd name="connsiteX58" fmla="*/ 1512094 w 2216944"/>
              <a:gd name="connsiteY58" fmla="*/ 1221581 h 1435893"/>
              <a:gd name="connsiteX59" fmla="*/ 1385888 w 2216944"/>
              <a:gd name="connsiteY59" fmla="*/ 1221581 h 1435893"/>
              <a:gd name="connsiteX60" fmla="*/ 1109663 w 2216944"/>
              <a:gd name="connsiteY60" fmla="*/ 1121568 h 1435893"/>
              <a:gd name="connsiteX61" fmla="*/ 835819 w 2216944"/>
              <a:gd name="connsiteY61" fmla="*/ 940593 h 1435893"/>
              <a:gd name="connsiteX62" fmla="*/ 804863 w 2216944"/>
              <a:gd name="connsiteY62" fmla="*/ 842962 h 1435893"/>
              <a:gd name="connsiteX63" fmla="*/ 795338 w 2216944"/>
              <a:gd name="connsiteY63" fmla="*/ 809625 h 1435893"/>
              <a:gd name="connsiteX64" fmla="*/ 561975 w 2216944"/>
              <a:gd name="connsiteY64" fmla="*/ 647700 h 1435893"/>
              <a:gd name="connsiteX65" fmla="*/ 485775 w 2216944"/>
              <a:gd name="connsiteY65" fmla="*/ 507206 h 1435893"/>
              <a:gd name="connsiteX66" fmla="*/ 288132 w 2216944"/>
              <a:gd name="connsiteY66" fmla="*/ 419100 h 1435893"/>
              <a:gd name="connsiteX67" fmla="*/ 252413 w 2216944"/>
              <a:gd name="connsiteY67" fmla="*/ 342900 h 1435893"/>
              <a:gd name="connsiteX68" fmla="*/ 190500 w 2216944"/>
              <a:gd name="connsiteY68" fmla="*/ 280987 h 1435893"/>
              <a:gd name="connsiteX69" fmla="*/ 116682 w 2216944"/>
              <a:gd name="connsiteY69" fmla="*/ 178593 h 1435893"/>
              <a:gd name="connsiteX70" fmla="*/ 61913 w 2216944"/>
              <a:gd name="connsiteY70" fmla="*/ 152400 h 1435893"/>
              <a:gd name="connsiteX71" fmla="*/ 0 w 2216944"/>
              <a:gd name="connsiteY71" fmla="*/ 150018 h 1435893"/>
              <a:gd name="connsiteX0" fmla="*/ 2216944 w 2308384"/>
              <a:gd name="connsiteY0" fmla="*/ 954881 h 1435893"/>
              <a:gd name="connsiteX1" fmla="*/ 2214563 w 2308384"/>
              <a:gd name="connsiteY1" fmla="*/ 1435893 h 1435893"/>
              <a:gd name="connsiteX2" fmla="*/ 2152650 w 2308384"/>
              <a:gd name="connsiteY2" fmla="*/ 1381125 h 1435893"/>
              <a:gd name="connsiteX3" fmla="*/ 2012157 w 2308384"/>
              <a:gd name="connsiteY3" fmla="*/ 1307306 h 1435893"/>
              <a:gd name="connsiteX4" fmla="*/ 1857375 w 2308384"/>
              <a:gd name="connsiteY4" fmla="*/ 1269206 h 1435893"/>
              <a:gd name="connsiteX5" fmla="*/ 1795463 w 2308384"/>
              <a:gd name="connsiteY5" fmla="*/ 1257300 h 1435893"/>
              <a:gd name="connsiteX6" fmla="*/ 1664494 w 2308384"/>
              <a:gd name="connsiteY6" fmla="*/ 1181100 h 1435893"/>
              <a:gd name="connsiteX7" fmla="*/ 1569244 w 2308384"/>
              <a:gd name="connsiteY7" fmla="*/ 1171575 h 1435893"/>
              <a:gd name="connsiteX8" fmla="*/ 1512094 w 2308384"/>
              <a:gd name="connsiteY8" fmla="*/ 1221581 h 1435893"/>
              <a:gd name="connsiteX9" fmla="*/ 1385888 w 2308384"/>
              <a:gd name="connsiteY9" fmla="*/ 1221581 h 1435893"/>
              <a:gd name="connsiteX10" fmla="*/ 1109663 w 2308384"/>
              <a:gd name="connsiteY10" fmla="*/ 1121568 h 1435893"/>
              <a:gd name="connsiteX11" fmla="*/ 835819 w 2308384"/>
              <a:gd name="connsiteY11" fmla="*/ 940593 h 1435893"/>
              <a:gd name="connsiteX12" fmla="*/ 804863 w 2308384"/>
              <a:gd name="connsiteY12" fmla="*/ 842962 h 1435893"/>
              <a:gd name="connsiteX13" fmla="*/ 795338 w 2308384"/>
              <a:gd name="connsiteY13" fmla="*/ 809625 h 1435893"/>
              <a:gd name="connsiteX14" fmla="*/ 561975 w 2308384"/>
              <a:gd name="connsiteY14" fmla="*/ 647700 h 1435893"/>
              <a:gd name="connsiteX15" fmla="*/ 485775 w 2308384"/>
              <a:gd name="connsiteY15" fmla="*/ 507206 h 1435893"/>
              <a:gd name="connsiteX16" fmla="*/ 288132 w 2308384"/>
              <a:gd name="connsiteY16" fmla="*/ 419100 h 1435893"/>
              <a:gd name="connsiteX17" fmla="*/ 252413 w 2308384"/>
              <a:gd name="connsiteY17" fmla="*/ 342900 h 1435893"/>
              <a:gd name="connsiteX18" fmla="*/ 190500 w 2308384"/>
              <a:gd name="connsiteY18" fmla="*/ 280987 h 1435893"/>
              <a:gd name="connsiteX19" fmla="*/ 116682 w 2308384"/>
              <a:gd name="connsiteY19" fmla="*/ 178593 h 1435893"/>
              <a:gd name="connsiteX20" fmla="*/ 61913 w 2308384"/>
              <a:gd name="connsiteY20" fmla="*/ 152400 h 1435893"/>
              <a:gd name="connsiteX21" fmla="*/ 0 w 2308384"/>
              <a:gd name="connsiteY21" fmla="*/ 150018 h 1435893"/>
              <a:gd name="connsiteX22" fmla="*/ 76200 w 2308384"/>
              <a:gd name="connsiteY22" fmla="*/ 52387 h 1435893"/>
              <a:gd name="connsiteX23" fmla="*/ 145257 w 2308384"/>
              <a:gd name="connsiteY23" fmla="*/ 28575 h 1435893"/>
              <a:gd name="connsiteX24" fmla="*/ 254794 w 2308384"/>
              <a:gd name="connsiteY24" fmla="*/ 47625 h 1435893"/>
              <a:gd name="connsiteX25" fmla="*/ 338138 w 2308384"/>
              <a:gd name="connsiteY25" fmla="*/ 26193 h 1435893"/>
              <a:gd name="connsiteX26" fmla="*/ 457200 w 2308384"/>
              <a:gd name="connsiteY26" fmla="*/ 0 h 1435893"/>
              <a:gd name="connsiteX27" fmla="*/ 478632 w 2308384"/>
              <a:gd name="connsiteY27" fmla="*/ 0 h 1435893"/>
              <a:gd name="connsiteX28" fmla="*/ 607219 w 2308384"/>
              <a:gd name="connsiteY28" fmla="*/ 23812 h 1435893"/>
              <a:gd name="connsiteX29" fmla="*/ 628650 w 2308384"/>
              <a:gd name="connsiteY29" fmla="*/ 28575 h 1435893"/>
              <a:gd name="connsiteX30" fmla="*/ 642938 w 2308384"/>
              <a:gd name="connsiteY30" fmla="*/ 35718 h 1435893"/>
              <a:gd name="connsiteX31" fmla="*/ 754857 w 2308384"/>
              <a:gd name="connsiteY31" fmla="*/ 90487 h 1435893"/>
              <a:gd name="connsiteX32" fmla="*/ 845344 w 2308384"/>
              <a:gd name="connsiteY32" fmla="*/ 109537 h 1435893"/>
              <a:gd name="connsiteX33" fmla="*/ 950119 w 2308384"/>
              <a:gd name="connsiteY33" fmla="*/ 128587 h 1435893"/>
              <a:gd name="connsiteX34" fmla="*/ 1007269 w 2308384"/>
              <a:gd name="connsiteY34" fmla="*/ 197643 h 1435893"/>
              <a:gd name="connsiteX35" fmla="*/ 1009650 w 2308384"/>
              <a:gd name="connsiteY35" fmla="*/ 230981 h 1435893"/>
              <a:gd name="connsiteX36" fmla="*/ 990600 w 2308384"/>
              <a:gd name="connsiteY36" fmla="*/ 300037 h 1435893"/>
              <a:gd name="connsiteX37" fmla="*/ 845344 w 2308384"/>
              <a:gd name="connsiteY37" fmla="*/ 350043 h 1435893"/>
              <a:gd name="connsiteX38" fmla="*/ 792957 w 2308384"/>
              <a:gd name="connsiteY38" fmla="*/ 402431 h 1435893"/>
              <a:gd name="connsiteX39" fmla="*/ 840582 w 2308384"/>
              <a:gd name="connsiteY39" fmla="*/ 485775 h 1435893"/>
              <a:gd name="connsiteX40" fmla="*/ 947738 w 2308384"/>
              <a:gd name="connsiteY40" fmla="*/ 569118 h 1435893"/>
              <a:gd name="connsiteX41" fmla="*/ 966788 w 2308384"/>
              <a:gd name="connsiteY41" fmla="*/ 578643 h 1435893"/>
              <a:gd name="connsiteX42" fmla="*/ 904875 w 2308384"/>
              <a:gd name="connsiteY42" fmla="*/ 683418 h 1435893"/>
              <a:gd name="connsiteX43" fmla="*/ 892969 w 2308384"/>
              <a:gd name="connsiteY43" fmla="*/ 735806 h 1435893"/>
              <a:gd name="connsiteX44" fmla="*/ 952500 w 2308384"/>
              <a:gd name="connsiteY44" fmla="*/ 792956 h 1435893"/>
              <a:gd name="connsiteX45" fmla="*/ 1069182 w 2308384"/>
              <a:gd name="connsiteY45" fmla="*/ 823912 h 1435893"/>
              <a:gd name="connsiteX46" fmla="*/ 1107282 w 2308384"/>
              <a:gd name="connsiteY46" fmla="*/ 835818 h 1435893"/>
              <a:gd name="connsiteX47" fmla="*/ 1112044 w 2308384"/>
              <a:gd name="connsiteY47" fmla="*/ 835818 h 1435893"/>
              <a:gd name="connsiteX48" fmla="*/ 1162050 w 2308384"/>
              <a:gd name="connsiteY48" fmla="*/ 835818 h 1435893"/>
              <a:gd name="connsiteX49" fmla="*/ 1238250 w 2308384"/>
              <a:gd name="connsiteY49" fmla="*/ 733425 h 1435893"/>
              <a:gd name="connsiteX50" fmla="*/ 1331119 w 2308384"/>
              <a:gd name="connsiteY50" fmla="*/ 735806 h 1435893"/>
              <a:gd name="connsiteX51" fmla="*/ 1362075 w 2308384"/>
              <a:gd name="connsiteY51" fmla="*/ 776287 h 1435893"/>
              <a:gd name="connsiteX52" fmla="*/ 1378744 w 2308384"/>
              <a:gd name="connsiteY52" fmla="*/ 788193 h 1435893"/>
              <a:gd name="connsiteX53" fmla="*/ 1388269 w 2308384"/>
              <a:gd name="connsiteY53" fmla="*/ 795337 h 1435893"/>
              <a:gd name="connsiteX54" fmla="*/ 1404938 w 2308384"/>
              <a:gd name="connsiteY54" fmla="*/ 762000 h 1435893"/>
              <a:gd name="connsiteX55" fmla="*/ 1445419 w 2308384"/>
              <a:gd name="connsiteY55" fmla="*/ 721518 h 1435893"/>
              <a:gd name="connsiteX56" fmla="*/ 1481138 w 2308384"/>
              <a:gd name="connsiteY56" fmla="*/ 750093 h 1435893"/>
              <a:gd name="connsiteX57" fmla="*/ 1500188 w 2308384"/>
              <a:gd name="connsiteY57" fmla="*/ 816768 h 1435893"/>
              <a:gd name="connsiteX58" fmla="*/ 1476375 w 2308384"/>
              <a:gd name="connsiteY58" fmla="*/ 931068 h 1435893"/>
              <a:gd name="connsiteX59" fmla="*/ 1483519 w 2308384"/>
              <a:gd name="connsiteY59" fmla="*/ 1069181 h 1435893"/>
              <a:gd name="connsiteX60" fmla="*/ 1538288 w 2308384"/>
              <a:gd name="connsiteY60" fmla="*/ 1100137 h 1435893"/>
              <a:gd name="connsiteX61" fmla="*/ 1562100 w 2308384"/>
              <a:gd name="connsiteY61" fmla="*/ 1107281 h 1435893"/>
              <a:gd name="connsiteX62" fmla="*/ 1631157 w 2308384"/>
              <a:gd name="connsiteY62" fmla="*/ 1066800 h 1435893"/>
              <a:gd name="connsiteX63" fmla="*/ 1652588 w 2308384"/>
              <a:gd name="connsiteY63" fmla="*/ 1062037 h 1435893"/>
              <a:gd name="connsiteX64" fmla="*/ 1664494 w 2308384"/>
              <a:gd name="connsiteY64" fmla="*/ 1059656 h 1435893"/>
              <a:gd name="connsiteX65" fmla="*/ 1752600 w 2308384"/>
              <a:gd name="connsiteY65" fmla="*/ 988218 h 1435893"/>
              <a:gd name="connsiteX66" fmla="*/ 1776413 w 2308384"/>
              <a:gd name="connsiteY66" fmla="*/ 976312 h 1435893"/>
              <a:gd name="connsiteX67" fmla="*/ 1788319 w 2308384"/>
              <a:gd name="connsiteY67" fmla="*/ 971550 h 1435893"/>
              <a:gd name="connsiteX68" fmla="*/ 1926432 w 2308384"/>
              <a:gd name="connsiteY68" fmla="*/ 885825 h 1435893"/>
              <a:gd name="connsiteX69" fmla="*/ 2028825 w 2308384"/>
              <a:gd name="connsiteY69" fmla="*/ 878681 h 1435893"/>
              <a:gd name="connsiteX70" fmla="*/ 2181225 w 2308384"/>
              <a:gd name="connsiteY70" fmla="*/ 952500 h 1435893"/>
              <a:gd name="connsiteX71" fmla="*/ 2308384 w 2308384"/>
              <a:gd name="connsiteY71" fmla="*/ 1046321 h 1435893"/>
              <a:gd name="connsiteX0" fmla="*/ 2357437 w 2357437"/>
              <a:gd name="connsiteY0" fmla="*/ 1223962 h 1435893"/>
              <a:gd name="connsiteX1" fmla="*/ 2214563 w 2357437"/>
              <a:gd name="connsiteY1" fmla="*/ 1435893 h 1435893"/>
              <a:gd name="connsiteX2" fmla="*/ 2152650 w 2357437"/>
              <a:gd name="connsiteY2" fmla="*/ 1381125 h 1435893"/>
              <a:gd name="connsiteX3" fmla="*/ 2012157 w 2357437"/>
              <a:gd name="connsiteY3" fmla="*/ 1307306 h 1435893"/>
              <a:gd name="connsiteX4" fmla="*/ 1857375 w 2357437"/>
              <a:gd name="connsiteY4" fmla="*/ 1269206 h 1435893"/>
              <a:gd name="connsiteX5" fmla="*/ 1795463 w 2357437"/>
              <a:gd name="connsiteY5" fmla="*/ 1257300 h 1435893"/>
              <a:gd name="connsiteX6" fmla="*/ 1664494 w 2357437"/>
              <a:gd name="connsiteY6" fmla="*/ 1181100 h 1435893"/>
              <a:gd name="connsiteX7" fmla="*/ 1569244 w 2357437"/>
              <a:gd name="connsiteY7" fmla="*/ 1171575 h 1435893"/>
              <a:gd name="connsiteX8" fmla="*/ 1512094 w 2357437"/>
              <a:gd name="connsiteY8" fmla="*/ 1221581 h 1435893"/>
              <a:gd name="connsiteX9" fmla="*/ 1385888 w 2357437"/>
              <a:gd name="connsiteY9" fmla="*/ 1221581 h 1435893"/>
              <a:gd name="connsiteX10" fmla="*/ 1109663 w 2357437"/>
              <a:gd name="connsiteY10" fmla="*/ 1121568 h 1435893"/>
              <a:gd name="connsiteX11" fmla="*/ 835819 w 2357437"/>
              <a:gd name="connsiteY11" fmla="*/ 940593 h 1435893"/>
              <a:gd name="connsiteX12" fmla="*/ 804863 w 2357437"/>
              <a:gd name="connsiteY12" fmla="*/ 842962 h 1435893"/>
              <a:gd name="connsiteX13" fmla="*/ 795338 w 2357437"/>
              <a:gd name="connsiteY13" fmla="*/ 809625 h 1435893"/>
              <a:gd name="connsiteX14" fmla="*/ 561975 w 2357437"/>
              <a:gd name="connsiteY14" fmla="*/ 647700 h 1435893"/>
              <a:gd name="connsiteX15" fmla="*/ 485775 w 2357437"/>
              <a:gd name="connsiteY15" fmla="*/ 507206 h 1435893"/>
              <a:gd name="connsiteX16" fmla="*/ 288132 w 2357437"/>
              <a:gd name="connsiteY16" fmla="*/ 419100 h 1435893"/>
              <a:gd name="connsiteX17" fmla="*/ 252413 w 2357437"/>
              <a:gd name="connsiteY17" fmla="*/ 342900 h 1435893"/>
              <a:gd name="connsiteX18" fmla="*/ 190500 w 2357437"/>
              <a:gd name="connsiteY18" fmla="*/ 280987 h 1435893"/>
              <a:gd name="connsiteX19" fmla="*/ 116682 w 2357437"/>
              <a:gd name="connsiteY19" fmla="*/ 178593 h 1435893"/>
              <a:gd name="connsiteX20" fmla="*/ 61913 w 2357437"/>
              <a:gd name="connsiteY20" fmla="*/ 152400 h 1435893"/>
              <a:gd name="connsiteX21" fmla="*/ 0 w 2357437"/>
              <a:gd name="connsiteY21" fmla="*/ 150018 h 1435893"/>
              <a:gd name="connsiteX22" fmla="*/ 76200 w 2357437"/>
              <a:gd name="connsiteY22" fmla="*/ 52387 h 1435893"/>
              <a:gd name="connsiteX23" fmla="*/ 145257 w 2357437"/>
              <a:gd name="connsiteY23" fmla="*/ 28575 h 1435893"/>
              <a:gd name="connsiteX24" fmla="*/ 254794 w 2357437"/>
              <a:gd name="connsiteY24" fmla="*/ 47625 h 1435893"/>
              <a:gd name="connsiteX25" fmla="*/ 338138 w 2357437"/>
              <a:gd name="connsiteY25" fmla="*/ 26193 h 1435893"/>
              <a:gd name="connsiteX26" fmla="*/ 457200 w 2357437"/>
              <a:gd name="connsiteY26" fmla="*/ 0 h 1435893"/>
              <a:gd name="connsiteX27" fmla="*/ 478632 w 2357437"/>
              <a:gd name="connsiteY27" fmla="*/ 0 h 1435893"/>
              <a:gd name="connsiteX28" fmla="*/ 607219 w 2357437"/>
              <a:gd name="connsiteY28" fmla="*/ 23812 h 1435893"/>
              <a:gd name="connsiteX29" fmla="*/ 628650 w 2357437"/>
              <a:gd name="connsiteY29" fmla="*/ 28575 h 1435893"/>
              <a:gd name="connsiteX30" fmla="*/ 642938 w 2357437"/>
              <a:gd name="connsiteY30" fmla="*/ 35718 h 1435893"/>
              <a:gd name="connsiteX31" fmla="*/ 754857 w 2357437"/>
              <a:gd name="connsiteY31" fmla="*/ 90487 h 1435893"/>
              <a:gd name="connsiteX32" fmla="*/ 845344 w 2357437"/>
              <a:gd name="connsiteY32" fmla="*/ 109537 h 1435893"/>
              <a:gd name="connsiteX33" fmla="*/ 950119 w 2357437"/>
              <a:gd name="connsiteY33" fmla="*/ 128587 h 1435893"/>
              <a:gd name="connsiteX34" fmla="*/ 1007269 w 2357437"/>
              <a:gd name="connsiteY34" fmla="*/ 197643 h 1435893"/>
              <a:gd name="connsiteX35" fmla="*/ 1009650 w 2357437"/>
              <a:gd name="connsiteY35" fmla="*/ 230981 h 1435893"/>
              <a:gd name="connsiteX36" fmla="*/ 990600 w 2357437"/>
              <a:gd name="connsiteY36" fmla="*/ 300037 h 1435893"/>
              <a:gd name="connsiteX37" fmla="*/ 845344 w 2357437"/>
              <a:gd name="connsiteY37" fmla="*/ 350043 h 1435893"/>
              <a:gd name="connsiteX38" fmla="*/ 792957 w 2357437"/>
              <a:gd name="connsiteY38" fmla="*/ 402431 h 1435893"/>
              <a:gd name="connsiteX39" fmla="*/ 840582 w 2357437"/>
              <a:gd name="connsiteY39" fmla="*/ 485775 h 1435893"/>
              <a:gd name="connsiteX40" fmla="*/ 947738 w 2357437"/>
              <a:gd name="connsiteY40" fmla="*/ 569118 h 1435893"/>
              <a:gd name="connsiteX41" fmla="*/ 966788 w 2357437"/>
              <a:gd name="connsiteY41" fmla="*/ 578643 h 1435893"/>
              <a:gd name="connsiteX42" fmla="*/ 904875 w 2357437"/>
              <a:gd name="connsiteY42" fmla="*/ 683418 h 1435893"/>
              <a:gd name="connsiteX43" fmla="*/ 892969 w 2357437"/>
              <a:gd name="connsiteY43" fmla="*/ 735806 h 1435893"/>
              <a:gd name="connsiteX44" fmla="*/ 952500 w 2357437"/>
              <a:gd name="connsiteY44" fmla="*/ 792956 h 1435893"/>
              <a:gd name="connsiteX45" fmla="*/ 1069182 w 2357437"/>
              <a:gd name="connsiteY45" fmla="*/ 823912 h 1435893"/>
              <a:gd name="connsiteX46" fmla="*/ 1107282 w 2357437"/>
              <a:gd name="connsiteY46" fmla="*/ 835818 h 1435893"/>
              <a:gd name="connsiteX47" fmla="*/ 1112044 w 2357437"/>
              <a:gd name="connsiteY47" fmla="*/ 835818 h 1435893"/>
              <a:gd name="connsiteX48" fmla="*/ 1162050 w 2357437"/>
              <a:gd name="connsiteY48" fmla="*/ 835818 h 1435893"/>
              <a:gd name="connsiteX49" fmla="*/ 1238250 w 2357437"/>
              <a:gd name="connsiteY49" fmla="*/ 733425 h 1435893"/>
              <a:gd name="connsiteX50" fmla="*/ 1331119 w 2357437"/>
              <a:gd name="connsiteY50" fmla="*/ 735806 h 1435893"/>
              <a:gd name="connsiteX51" fmla="*/ 1362075 w 2357437"/>
              <a:gd name="connsiteY51" fmla="*/ 776287 h 1435893"/>
              <a:gd name="connsiteX52" fmla="*/ 1378744 w 2357437"/>
              <a:gd name="connsiteY52" fmla="*/ 788193 h 1435893"/>
              <a:gd name="connsiteX53" fmla="*/ 1388269 w 2357437"/>
              <a:gd name="connsiteY53" fmla="*/ 795337 h 1435893"/>
              <a:gd name="connsiteX54" fmla="*/ 1404938 w 2357437"/>
              <a:gd name="connsiteY54" fmla="*/ 762000 h 1435893"/>
              <a:gd name="connsiteX55" fmla="*/ 1445419 w 2357437"/>
              <a:gd name="connsiteY55" fmla="*/ 721518 h 1435893"/>
              <a:gd name="connsiteX56" fmla="*/ 1481138 w 2357437"/>
              <a:gd name="connsiteY56" fmla="*/ 750093 h 1435893"/>
              <a:gd name="connsiteX57" fmla="*/ 1500188 w 2357437"/>
              <a:gd name="connsiteY57" fmla="*/ 816768 h 1435893"/>
              <a:gd name="connsiteX58" fmla="*/ 1476375 w 2357437"/>
              <a:gd name="connsiteY58" fmla="*/ 931068 h 1435893"/>
              <a:gd name="connsiteX59" fmla="*/ 1483519 w 2357437"/>
              <a:gd name="connsiteY59" fmla="*/ 1069181 h 1435893"/>
              <a:gd name="connsiteX60" fmla="*/ 1538288 w 2357437"/>
              <a:gd name="connsiteY60" fmla="*/ 1100137 h 1435893"/>
              <a:gd name="connsiteX61" fmla="*/ 1562100 w 2357437"/>
              <a:gd name="connsiteY61" fmla="*/ 1107281 h 1435893"/>
              <a:gd name="connsiteX62" fmla="*/ 1631157 w 2357437"/>
              <a:gd name="connsiteY62" fmla="*/ 1066800 h 1435893"/>
              <a:gd name="connsiteX63" fmla="*/ 1652588 w 2357437"/>
              <a:gd name="connsiteY63" fmla="*/ 1062037 h 1435893"/>
              <a:gd name="connsiteX64" fmla="*/ 1664494 w 2357437"/>
              <a:gd name="connsiteY64" fmla="*/ 1059656 h 1435893"/>
              <a:gd name="connsiteX65" fmla="*/ 1752600 w 2357437"/>
              <a:gd name="connsiteY65" fmla="*/ 988218 h 1435893"/>
              <a:gd name="connsiteX66" fmla="*/ 1776413 w 2357437"/>
              <a:gd name="connsiteY66" fmla="*/ 976312 h 1435893"/>
              <a:gd name="connsiteX67" fmla="*/ 1788319 w 2357437"/>
              <a:gd name="connsiteY67" fmla="*/ 971550 h 1435893"/>
              <a:gd name="connsiteX68" fmla="*/ 1926432 w 2357437"/>
              <a:gd name="connsiteY68" fmla="*/ 885825 h 1435893"/>
              <a:gd name="connsiteX69" fmla="*/ 2028825 w 2357437"/>
              <a:gd name="connsiteY69" fmla="*/ 878681 h 1435893"/>
              <a:gd name="connsiteX70" fmla="*/ 2181225 w 2357437"/>
              <a:gd name="connsiteY70" fmla="*/ 952500 h 1435893"/>
              <a:gd name="connsiteX71" fmla="*/ 2308384 w 2357437"/>
              <a:gd name="connsiteY71" fmla="*/ 1046321 h 1435893"/>
              <a:gd name="connsiteX0" fmla="*/ 2357437 w 2357437"/>
              <a:gd name="connsiteY0" fmla="*/ 1223962 h 1435893"/>
              <a:gd name="connsiteX1" fmla="*/ 2214563 w 2357437"/>
              <a:gd name="connsiteY1" fmla="*/ 1435893 h 1435893"/>
              <a:gd name="connsiteX2" fmla="*/ 2152650 w 2357437"/>
              <a:gd name="connsiteY2" fmla="*/ 1381125 h 1435893"/>
              <a:gd name="connsiteX3" fmla="*/ 2012157 w 2357437"/>
              <a:gd name="connsiteY3" fmla="*/ 1307306 h 1435893"/>
              <a:gd name="connsiteX4" fmla="*/ 1857375 w 2357437"/>
              <a:gd name="connsiteY4" fmla="*/ 1269206 h 1435893"/>
              <a:gd name="connsiteX5" fmla="*/ 1795463 w 2357437"/>
              <a:gd name="connsiteY5" fmla="*/ 1257300 h 1435893"/>
              <a:gd name="connsiteX6" fmla="*/ 1664494 w 2357437"/>
              <a:gd name="connsiteY6" fmla="*/ 1181100 h 1435893"/>
              <a:gd name="connsiteX7" fmla="*/ 1569244 w 2357437"/>
              <a:gd name="connsiteY7" fmla="*/ 1171575 h 1435893"/>
              <a:gd name="connsiteX8" fmla="*/ 1512094 w 2357437"/>
              <a:gd name="connsiteY8" fmla="*/ 1221581 h 1435893"/>
              <a:gd name="connsiteX9" fmla="*/ 1385888 w 2357437"/>
              <a:gd name="connsiteY9" fmla="*/ 1221581 h 1435893"/>
              <a:gd name="connsiteX10" fmla="*/ 1109663 w 2357437"/>
              <a:gd name="connsiteY10" fmla="*/ 1121568 h 1435893"/>
              <a:gd name="connsiteX11" fmla="*/ 835819 w 2357437"/>
              <a:gd name="connsiteY11" fmla="*/ 940593 h 1435893"/>
              <a:gd name="connsiteX12" fmla="*/ 804863 w 2357437"/>
              <a:gd name="connsiteY12" fmla="*/ 842962 h 1435893"/>
              <a:gd name="connsiteX13" fmla="*/ 795338 w 2357437"/>
              <a:gd name="connsiteY13" fmla="*/ 809625 h 1435893"/>
              <a:gd name="connsiteX14" fmla="*/ 561975 w 2357437"/>
              <a:gd name="connsiteY14" fmla="*/ 647700 h 1435893"/>
              <a:gd name="connsiteX15" fmla="*/ 485775 w 2357437"/>
              <a:gd name="connsiteY15" fmla="*/ 507206 h 1435893"/>
              <a:gd name="connsiteX16" fmla="*/ 288132 w 2357437"/>
              <a:gd name="connsiteY16" fmla="*/ 419100 h 1435893"/>
              <a:gd name="connsiteX17" fmla="*/ 252413 w 2357437"/>
              <a:gd name="connsiteY17" fmla="*/ 342900 h 1435893"/>
              <a:gd name="connsiteX18" fmla="*/ 190500 w 2357437"/>
              <a:gd name="connsiteY18" fmla="*/ 280987 h 1435893"/>
              <a:gd name="connsiteX19" fmla="*/ 116682 w 2357437"/>
              <a:gd name="connsiteY19" fmla="*/ 178593 h 1435893"/>
              <a:gd name="connsiteX20" fmla="*/ 61913 w 2357437"/>
              <a:gd name="connsiteY20" fmla="*/ 152400 h 1435893"/>
              <a:gd name="connsiteX21" fmla="*/ 0 w 2357437"/>
              <a:gd name="connsiteY21" fmla="*/ 150018 h 1435893"/>
              <a:gd name="connsiteX22" fmla="*/ 76200 w 2357437"/>
              <a:gd name="connsiteY22" fmla="*/ 52387 h 1435893"/>
              <a:gd name="connsiteX23" fmla="*/ 145257 w 2357437"/>
              <a:gd name="connsiteY23" fmla="*/ 28575 h 1435893"/>
              <a:gd name="connsiteX24" fmla="*/ 254794 w 2357437"/>
              <a:gd name="connsiteY24" fmla="*/ 47625 h 1435893"/>
              <a:gd name="connsiteX25" fmla="*/ 338138 w 2357437"/>
              <a:gd name="connsiteY25" fmla="*/ 26193 h 1435893"/>
              <a:gd name="connsiteX26" fmla="*/ 457200 w 2357437"/>
              <a:gd name="connsiteY26" fmla="*/ 0 h 1435893"/>
              <a:gd name="connsiteX27" fmla="*/ 478632 w 2357437"/>
              <a:gd name="connsiteY27" fmla="*/ 0 h 1435893"/>
              <a:gd name="connsiteX28" fmla="*/ 607219 w 2357437"/>
              <a:gd name="connsiteY28" fmla="*/ 23812 h 1435893"/>
              <a:gd name="connsiteX29" fmla="*/ 628650 w 2357437"/>
              <a:gd name="connsiteY29" fmla="*/ 28575 h 1435893"/>
              <a:gd name="connsiteX30" fmla="*/ 642938 w 2357437"/>
              <a:gd name="connsiteY30" fmla="*/ 35718 h 1435893"/>
              <a:gd name="connsiteX31" fmla="*/ 754857 w 2357437"/>
              <a:gd name="connsiteY31" fmla="*/ 90487 h 1435893"/>
              <a:gd name="connsiteX32" fmla="*/ 845344 w 2357437"/>
              <a:gd name="connsiteY32" fmla="*/ 109537 h 1435893"/>
              <a:gd name="connsiteX33" fmla="*/ 950119 w 2357437"/>
              <a:gd name="connsiteY33" fmla="*/ 128587 h 1435893"/>
              <a:gd name="connsiteX34" fmla="*/ 1007269 w 2357437"/>
              <a:gd name="connsiteY34" fmla="*/ 197643 h 1435893"/>
              <a:gd name="connsiteX35" fmla="*/ 1009650 w 2357437"/>
              <a:gd name="connsiteY35" fmla="*/ 230981 h 1435893"/>
              <a:gd name="connsiteX36" fmla="*/ 990600 w 2357437"/>
              <a:gd name="connsiteY36" fmla="*/ 300037 h 1435893"/>
              <a:gd name="connsiteX37" fmla="*/ 845344 w 2357437"/>
              <a:gd name="connsiteY37" fmla="*/ 350043 h 1435893"/>
              <a:gd name="connsiteX38" fmla="*/ 792957 w 2357437"/>
              <a:gd name="connsiteY38" fmla="*/ 402431 h 1435893"/>
              <a:gd name="connsiteX39" fmla="*/ 840582 w 2357437"/>
              <a:gd name="connsiteY39" fmla="*/ 485775 h 1435893"/>
              <a:gd name="connsiteX40" fmla="*/ 947738 w 2357437"/>
              <a:gd name="connsiteY40" fmla="*/ 569118 h 1435893"/>
              <a:gd name="connsiteX41" fmla="*/ 966788 w 2357437"/>
              <a:gd name="connsiteY41" fmla="*/ 578643 h 1435893"/>
              <a:gd name="connsiteX42" fmla="*/ 904875 w 2357437"/>
              <a:gd name="connsiteY42" fmla="*/ 683418 h 1435893"/>
              <a:gd name="connsiteX43" fmla="*/ 892969 w 2357437"/>
              <a:gd name="connsiteY43" fmla="*/ 735806 h 1435893"/>
              <a:gd name="connsiteX44" fmla="*/ 952500 w 2357437"/>
              <a:gd name="connsiteY44" fmla="*/ 792956 h 1435893"/>
              <a:gd name="connsiteX45" fmla="*/ 1069182 w 2357437"/>
              <a:gd name="connsiteY45" fmla="*/ 823912 h 1435893"/>
              <a:gd name="connsiteX46" fmla="*/ 1107282 w 2357437"/>
              <a:gd name="connsiteY46" fmla="*/ 835818 h 1435893"/>
              <a:gd name="connsiteX47" fmla="*/ 1112044 w 2357437"/>
              <a:gd name="connsiteY47" fmla="*/ 835818 h 1435893"/>
              <a:gd name="connsiteX48" fmla="*/ 1162050 w 2357437"/>
              <a:gd name="connsiteY48" fmla="*/ 835818 h 1435893"/>
              <a:gd name="connsiteX49" fmla="*/ 1238250 w 2357437"/>
              <a:gd name="connsiteY49" fmla="*/ 733425 h 1435893"/>
              <a:gd name="connsiteX50" fmla="*/ 1331119 w 2357437"/>
              <a:gd name="connsiteY50" fmla="*/ 735806 h 1435893"/>
              <a:gd name="connsiteX51" fmla="*/ 1362075 w 2357437"/>
              <a:gd name="connsiteY51" fmla="*/ 776287 h 1435893"/>
              <a:gd name="connsiteX52" fmla="*/ 1378744 w 2357437"/>
              <a:gd name="connsiteY52" fmla="*/ 788193 h 1435893"/>
              <a:gd name="connsiteX53" fmla="*/ 1388269 w 2357437"/>
              <a:gd name="connsiteY53" fmla="*/ 795337 h 1435893"/>
              <a:gd name="connsiteX54" fmla="*/ 1404938 w 2357437"/>
              <a:gd name="connsiteY54" fmla="*/ 762000 h 1435893"/>
              <a:gd name="connsiteX55" fmla="*/ 1445419 w 2357437"/>
              <a:gd name="connsiteY55" fmla="*/ 721518 h 1435893"/>
              <a:gd name="connsiteX56" fmla="*/ 1481138 w 2357437"/>
              <a:gd name="connsiteY56" fmla="*/ 750093 h 1435893"/>
              <a:gd name="connsiteX57" fmla="*/ 1500188 w 2357437"/>
              <a:gd name="connsiteY57" fmla="*/ 816768 h 1435893"/>
              <a:gd name="connsiteX58" fmla="*/ 1476375 w 2357437"/>
              <a:gd name="connsiteY58" fmla="*/ 931068 h 1435893"/>
              <a:gd name="connsiteX59" fmla="*/ 1483519 w 2357437"/>
              <a:gd name="connsiteY59" fmla="*/ 1069181 h 1435893"/>
              <a:gd name="connsiteX60" fmla="*/ 1538288 w 2357437"/>
              <a:gd name="connsiteY60" fmla="*/ 1100137 h 1435893"/>
              <a:gd name="connsiteX61" fmla="*/ 1562100 w 2357437"/>
              <a:gd name="connsiteY61" fmla="*/ 1107281 h 1435893"/>
              <a:gd name="connsiteX62" fmla="*/ 1631157 w 2357437"/>
              <a:gd name="connsiteY62" fmla="*/ 1066800 h 1435893"/>
              <a:gd name="connsiteX63" fmla="*/ 1652588 w 2357437"/>
              <a:gd name="connsiteY63" fmla="*/ 1062037 h 1435893"/>
              <a:gd name="connsiteX64" fmla="*/ 1664494 w 2357437"/>
              <a:gd name="connsiteY64" fmla="*/ 1059656 h 1435893"/>
              <a:gd name="connsiteX65" fmla="*/ 1752600 w 2357437"/>
              <a:gd name="connsiteY65" fmla="*/ 988218 h 1435893"/>
              <a:gd name="connsiteX66" fmla="*/ 1776413 w 2357437"/>
              <a:gd name="connsiteY66" fmla="*/ 976312 h 1435893"/>
              <a:gd name="connsiteX67" fmla="*/ 1788319 w 2357437"/>
              <a:gd name="connsiteY67" fmla="*/ 971550 h 1435893"/>
              <a:gd name="connsiteX68" fmla="*/ 1926432 w 2357437"/>
              <a:gd name="connsiteY68" fmla="*/ 885825 h 1435893"/>
              <a:gd name="connsiteX69" fmla="*/ 2028825 w 2357437"/>
              <a:gd name="connsiteY69" fmla="*/ 878681 h 1435893"/>
              <a:gd name="connsiteX70" fmla="*/ 2181225 w 2357437"/>
              <a:gd name="connsiteY70" fmla="*/ 952500 h 1435893"/>
              <a:gd name="connsiteX71" fmla="*/ 2251234 w 2357437"/>
              <a:gd name="connsiteY71" fmla="*/ 986790 h 1435893"/>
              <a:gd name="connsiteX0" fmla="*/ 2214563 w 2251234"/>
              <a:gd name="connsiteY0" fmla="*/ 1435893 h 1435893"/>
              <a:gd name="connsiteX1" fmla="*/ 2152650 w 2251234"/>
              <a:gd name="connsiteY1" fmla="*/ 1381125 h 1435893"/>
              <a:gd name="connsiteX2" fmla="*/ 2012157 w 2251234"/>
              <a:gd name="connsiteY2" fmla="*/ 1307306 h 1435893"/>
              <a:gd name="connsiteX3" fmla="*/ 1857375 w 2251234"/>
              <a:gd name="connsiteY3" fmla="*/ 1269206 h 1435893"/>
              <a:gd name="connsiteX4" fmla="*/ 1795463 w 2251234"/>
              <a:gd name="connsiteY4" fmla="*/ 1257300 h 1435893"/>
              <a:gd name="connsiteX5" fmla="*/ 1664494 w 2251234"/>
              <a:gd name="connsiteY5" fmla="*/ 1181100 h 1435893"/>
              <a:gd name="connsiteX6" fmla="*/ 1569244 w 2251234"/>
              <a:gd name="connsiteY6" fmla="*/ 1171575 h 1435893"/>
              <a:gd name="connsiteX7" fmla="*/ 1512094 w 2251234"/>
              <a:gd name="connsiteY7" fmla="*/ 1221581 h 1435893"/>
              <a:gd name="connsiteX8" fmla="*/ 1385888 w 2251234"/>
              <a:gd name="connsiteY8" fmla="*/ 1221581 h 1435893"/>
              <a:gd name="connsiteX9" fmla="*/ 1109663 w 2251234"/>
              <a:gd name="connsiteY9" fmla="*/ 1121568 h 1435893"/>
              <a:gd name="connsiteX10" fmla="*/ 835819 w 2251234"/>
              <a:gd name="connsiteY10" fmla="*/ 940593 h 1435893"/>
              <a:gd name="connsiteX11" fmla="*/ 804863 w 2251234"/>
              <a:gd name="connsiteY11" fmla="*/ 842962 h 1435893"/>
              <a:gd name="connsiteX12" fmla="*/ 795338 w 2251234"/>
              <a:gd name="connsiteY12" fmla="*/ 809625 h 1435893"/>
              <a:gd name="connsiteX13" fmla="*/ 561975 w 2251234"/>
              <a:gd name="connsiteY13" fmla="*/ 647700 h 1435893"/>
              <a:gd name="connsiteX14" fmla="*/ 485775 w 2251234"/>
              <a:gd name="connsiteY14" fmla="*/ 507206 h 1435893"/>
              <a:gd name="connsiteX15" fmla="*/ 288132 w 2251234"/>
              <a:gd name="connsiteY15" fmla="*/ 419100 h 1435893"/>
              <a:gd name="connsiteX16" fmla="*/ 252413 w 2251234"/>
              <a:gd name="connsiteY16" fmla="*/ 342900 h 1435893"/>
              <a:gd name="connsiteX17" fmla="*/ 190500 w 2251234"/>
              <a:gd name="connsiteY17" fmla="*/ 280987 h 1435893"/>
              <a:gd name="connsiteX18" fmla="*/ 116682 w 2251234"/>
              <a:gd name="connsiteY18" fmla="*/ 178593 h 1435893"/>
              <a:gd name="connsiteX19" fmla="*/ 61913 w 2251234"/>
              <a:gd name="connsiteY19" fmla="*/ 152400 h 1435893"/>
              <a:gd name="connsiteX20" fmla="*/ 0 w 2251234"/>
              <a:gd name="connsiteY20" fmla="*/ 150018 h 1435893"/>
              <a:gd name="connsiteX21" fmla="*/ 76200 w 2251234"/>
              <a:gd name="connsiteY21" fmla="*/ 52387 h 1435893"/>
              <a:gd name="connsiteX22" fmla="*/ 145257 w 2251234"/>
              <a:gd name="connsiteY22" fmla="*/ 28575 h 1435893"/>
              <a:gd name="connsiteX23" fmla="*/ 254794 w 2251234"/>
              <a:gd name="connsiteY23" fmla="*/ 47625 h 1435893"/>
              <a:gd name="connsiteX24" fmla="*/ 338138 w 2251234"/>
              <a:gd name="connsiteY24" fmla="*/ 26193 h 1435893"/>
              <a:gd name="connsiteX25" fmla="*/ 457200 w 2251234"/>
              <a:gd name="connsiteY25" fmla="*/ 0 h 1435893"/>
              <a:gd name="connsiteX26" fmla="*/ 478632 w 2251234"/>
              <a:gd name="connsiteY26" fmla="*/ 0 h 1435893"/>
              <a:gd name="connsiteX27" fmla="*/ 607219 w 2251234"/>
              <a:gd name="connsiteY27" fmla="*/ 23812 h 1435893"/>
              <a:gd name="connsiteX28" fmla="*/ 628650 w 2251234"/>
              <a:gd name="connsiteY28" fmla="*/ 28575 h 1435893"/>
              <a:gd name="connsiteX29" fmla="*/ 642938 w 2251234"/>
              <a:gd name="connsiteY29" fmla="*/ 35718 h 1435893"/>
              <a:gd name="connsiteX30" fmla="*/ 754857 w 2251234"/>
              <a:gd name="connsiteY30" fmla="*/ 90487 h 1435893"/>
              <a:gd name="connsiteX31" fmla="*/ 845344 w 2251234"/>
              <a:gd name="connsiteY31" fmla="*/ 109537 h 1435893"/>
              <a:gd name="connsiteX32" fmla="*/ 950119 w 2251234"/>
              <a:gd name="connsiteY32" fmla="*/ 128587 h 1435893"/>
              <a:gd name="connsiteX33" fmla="*/ 1007269 w 2251234"/>
              <a:gd name="connsiteY33" fmla="*/ 197643 h 1435893"/>
              <a:gd name="connsiteX34" fmla="*/ 1009650 w 2251234"/>
              <a:gd name="connsiteY34" fmla="*/ 230981 h 1435893"/>
              <a:gd name="connsiteX35" fmla="*/ 990600 w 2251234"/>
              <a:gd name="connsiteY35" fmla="*/ 300037 h 1435893"/>
              <a:gd name="connsiteX36" fmla="*/ 845344 w 2251234"/>
              <a:gd name="connsiteY36" fmla="*/ 350043 h 1435893"/>
              <a:gd name="connsiteX37" fmla="*/ 792957 w 2251234"/>
              <a:gd name="connsiteY37" fmla="*/ 402431 h 1435893"/>
              <a:gd name="connsiteX38" fmla="*/ 840582 w 2251234"/>
              <a:gd name="connsiteY38" fmla="*/ 485775 h 1435893"/>
              <a:gd name="connsiteX39" fmla="*/ 947738 w 2251234"/>
              <a:gd name="connsiteY39" fmla="*/ 569118 h 1435893"/>
              <a:gd name="connsiteX40" fmla="*/ 966788 w 2251234"/>
              <a:gd name="connsiteY40" fmla="*/ 578643 h 1435893"/>
              <a:gd name="connsiteX41" fmla="*/ 904875 w 2251234"/>
              <a:gd name="connsiteY41" fmla="*/ 683418 h 1435893"/>
              <a:gd name="connsiteX42" fmla="*/ 892969 w 2251234"/>
              <a:gd name="connsiteY42" fmla="*/ 735806 h 1435893"/>
              <a:gd name="connsiteX43" fmla="*/ 952500 w 2251234"/>
              <a:gd name="connsiteY43" fmla="*/ 792956 h 1435893"/>
              <a:gd name="connsiteX44" fmla="*/ 1069182 w 2251234"/>
              <a:gd name="connsiteY44" fmla="*/ 823912 h 1435893"/>
              <a:gd name="connsiteX45" fmla="*/ 1107282 w 2251234"/>
              <a:gd name="connsiteY45" fmla="*/ 835818 h 1435893"/>
              <a:gd name="connsiteX46" fmla="*/ 1112044 w 2251234"/>
              <a:gd name="connsiteY46" fmla="*/ 835818 h 1435893"/>
              <a:gd name="connsiteX47" fmla="*/ 1162050 w 2251234"/>
              <a:gd name="connsiteY47" fmla="*/ 835818 h 1435893"/>
              <a:gd name="connsiteX48" fmla="*/ 1238250 w 2251234"/>
              <a:gd name="connsiteY48" fmla="*/ 733425 h 1435893"/>
              <a:gd name="connsiteX49" fmla="*/ 1331119 w 2251234"/>
              <a:gd name="connsiteY49" fmla="*/ 735806 h 1435893"/>
              <a:gd name="connsiteX50" fmla="*/ 1362075 w 2251234"/>
              <a:gd name="connsiteY50" fmla="*/ 776287 h 1435893"/>
              <a:gd name="connsiteX51" fmla="*/ 1378744 w 2251234"/>
              <a:gd name="connsiteY51" fmla="*/ 788193 h 1435893"/>
              <a:gd name="connsiteX52" fmla="*/ 1388269 w 2251234"/>
              <a:gd name="connsiteY52" fmla="*/ 795337 h 1435893"/>
              <a:gd name="connsiteX53" fmla="*/ 1404938 w 2251234"/>
              <a:gd name="connsiteY53" fmla="*/ 762000 h 1435893"/>
              <a:gd name="connsiteX54" fmla="*/ 1445419 w 2251234"/>
              <a:gd name="connsiteY54" fmla="*/ 721518 h 1435893"/>
              <a:gd name="connsiteX55" fmla="*/ 1481138 w 2251234"/>
              <a:gd name="connsiteY55" fmla="*/ 750093 h 1435893"/>
              <a:gd name="connsiteX56" fmla="*/ 1500188 w 2251234"/>
              <a:gd name="connsiteY56" fmla="*/ 816768 h 1435893"/>
              <a:gd name="connsiteX57" fmla="*/ 1476375 w 2251234"/>
              <a:gd name="connsiteY57" fmla="*/ 931068 h 1435893"/>
              <a:gd name="connsiteX58" fmla="*/ 1483519 w 2251234"/>
              <a:gd name="connsiteY58" fmla="*/ 1069181 h 1435893"/>
              <a:gd name="connsiteX59" fmla="*/ 1538288 w 2251234"/>
              <a:gd name="connsiteY59" fmla="*/ 1100137 h 1435893"/>
              <a:gd name="connsiteX60" fmla="*/ 1562100 w 2251234"/>
              <a:gd name="connsiteY60" fmla="*/ 1107281 h 1435893"/>
              <a:gd name="connsiteX61" fmla="*/ 1631157 w 2251234"/>
              <a:gd name="connsiteY61" fmla="*/ 1066800 h 1435893"/>
              <a:gd name="connsiteX62" fmla="*/ 1652588 w 2251234"/>
              <a:gd name="connsiteY62" fmla="*/ 1062037 h 1435893"/>
              <a:gd name="connsiteX63" fmla="*/ 1664494 w 2251234"/>
              <a:gd name="connsiteY63" fmla="*/ 1059656 h 1435893"/>
              <a:gd name="connsiteX64" fmla="*/ 1752600 w 2251234"/>
              <a:gd name="connsiteY64" fmla="*/ 988218 h 1435893"/>
              <a:gd name="connsiteX65" fmla="*/ 1776413 w 2251234"/>
              <a:gd name="connsiteY65" fmla="*/ 976312 h 1435893"/>
              <a:gd name="connsiteX66" fmla="*/ 1788319 w 2251234"/>
              <a:gd name="connsiteY66" fmla="*/ 971550 h 1435893"/>
              <a:gd name="connsiteX67" fmla="*/ 1926432 w 2251234"/>
              <a:gd name="connsiteY67" fmla="*/ 885825 h 1435893"/>
              <a:gd name="connsiteX68" fmla="*/ 2028825 w 2251234"/>
              <a:gd name="connsiteY68" fmla="*/ 878681 h 1435893"/>
              <a:gd name="connsiteX69" fmla="*/ 2181225 w 2251234"/>
              <a:gd name="connsiteY69" fmla="*/ 952500 h 1435893"/>
              <a:gd name="connsiteX70" fmla="*/ 2251234 w 2251234"/>
              <a:gd name="connsiteY70" fmla="*/ 986790 h 1435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2251234" h="1435893">
                <a:moveTo>
                  <a:pt x="2214563" y="1435893"/>
                </a:moveTo>
                <a:lnTo>
                  <a:pt x="2152650" y="1381125"/>
                </a:lnTo>
                <a:lnTo>
                  <a:pt x="2012157" y="1307306"/>
                </a:lnTo>
                <a:lnTo>
                  <a:pt x="1857375" y="1269206"/>
                </a:lnTo>
                <a:lnTo>
                  <a:pt x="1795463" y="1257300"/>
                </a:lnTo>
                <a:lnTo>
                  <a:pt x="1664494" y="1181100"/>
                </a:lnTo>
                <a:lnTo>
                  <a:pt x="1569244" y="1171575"/>
                </a:lnTo>
                <a:lnTo>
                  <a:pt x="1512094" y="1221581"/>
                </a:lnTo>
                <a:lnTo>
                  <a:pt x="1385888" y="1221581"/>
                </a:lnTo>
                <a:lnTo>
                  <a:pt x="1109663" y="1121568"/>
                </a:lnTo>
                <a:lnTo>
                  <a:pt x="835819" y="940593"/>
                </a:lnTo>
                <a:lnTo>
                  <a:pt x="804863" y="842962"/>
                </a:lnTo>
                <a:lnTo>
                  <a:pt x="795338" y="809625"/>
                </a:lnTo>
                <a:lnTo>
                  <a:pt x="561975" y="647700"/>
                </a:lnTo>
                <a:lnTo>
                  <a:pt x="485775" y="507206"/>
                </a:lnTo>
                <a:lnTo>
                  <a:pt x="288132" y="419100"/>
                </a:lnTo>
                <a:lnTo>
                  <a:pt x="252413" y="342900"/>
                </a:lnTo>
                <a:lnTo>
                  <a:pt x="190500" y="280987"/>
                </a:lnTo>
                <a:lnTo>
                  <a:pt x="116682" y="178593"/>
                </a:lnTo>
                <a:lnTo>
                  <a:pt x="61913" y="152400"/>
                </a:lnTo>
                <a:lnTo>
                  <a:pt x="0" y="150018"/>
                </a:lnTo>
                <a:lnTo>
                  <a:pt x="76200" y="52387"/>
                </a:lnTo>
                <a:lnTo>
                  <a:pt x="145257" y="28575"/>
                </a:lnTo>
                <a:lnTo>
                  <a:pt x="254794" y="47625"/>
                </a:lnTo>
                <a:lnTo>
                  <a:pt x="338138" y="26193"/>
                </a:lnTo>
                <a:lnTo>
                  <a:pt x="457200" y="0"/>
                </a:lnTo>
                <a:lnTo>
                  <a:pt x="478632" y="0"/>
                </a:lnTo>
                <a:lnTo>
                  <a:pt x="607219" y="23812"/>
                </a:lnTo>
                <a:cubicBezTo>
                  <a:pt x="614363" y="25400"/>
                  <a:pt x="621708" y="26261"/>
                  <a:pt x="628650" y="28575"/>
                </a:cubicBezTo>
                <a:cubicBezTo>
                  <a:pt x="633701" y="30259"/>
                  <a:pt x="642938" y="35718"/>
                  <a:pt x="642938" y="35718"/>
                </a:cubicBezTo>
                <a:lnTo>
                  <a:pt x="754857" y="90487"/>
                </a:lnTo>
                <a:lnTo>
                  <a:pt x="845344" y="109537"/>
                </a:lnTo>
                <a:lnTo>
                  <a:pt x="950119" y="128587"/>
                </a:lnTo>
                <a:lnTo>
                  <a:pt x="1007269" y="197643"/>
                </a:lnTo>
                <a:cubicBezTo>
                  <a:pt x="1010088" y="223019"/>
                  <a:pt x="1009650" y="211887"/>
                  <a:pt x="1009650" y="230981"/>
                </a:cubicBezTo>
                <a:lnTo>
                  <a:pt x="990600" y="300037"/>
                </a:lnTo>
                <a:lnTo>
                  <a:pt x="845344" y="350043"/>
                </a:lnTo>
                <a:lnTo>
                  <a:pt x="792957" y="402431"/>
                </a:lnTo>
                <a:lnTo>
                  <a:pt x="840582" y="485775"/>
                </a:lnTo>
                <a:lnTo>
                  <a:pt x="947738" y="569118"/>
                </a:lnTo>
                <a:lnTo>
                  <a:pt x="966788" y="578643"/>
                </a:lnTo>
                <a:lnTo>
                  <a:pt x="904875" y="683418"/>
                </a:lnTo>
                <a:lnTo>
                  <a:pt x="892969" y="735806"/>
                </a:lnTo>
                <a:lnTo>
                  <a:pt x="952500" y="792956"/>
                </a:lnTo>
                <a:lnTo>
                  <a:pt x="1069182" y="823912"/>
                </a:lnTo>
                <a:cubicBezTo>
                  <a:pt x="1076660" y="826716"/>
                  <a:pt x="1098736" y="835818"/>
                  <a:pt x="1107282" y="835818"/>
                </a:cubicBezTo>
                <a:lnTo>
                  <a:pt x="1112044" y="835818"/>
                </a:lnTo>
                <a:lnTo>
                  <a:pt x="1162050" y="835818"/>
                </a:lnTo>
                <a:lnTo>
                  <a:pt x="1238250" y="733425"/>
                </a:lnTo>
                <a:lnTo>
                  <a:pt x="1331119" y="735806"/>
                </a:lnTo>
                <a:lnTo>
                  <a:pt x="1362075" y="776287"/>
                </a:lnTo>
                <a:cubicBezTo>
                  <a:pt x="1367631" y="780256"/>
                  <a:pt x="1372983" y="784527"/>
                  <a:pt x="1378744" y="788193"/>
                </a:cubicBezTo>
                <a:cubicBezTo>
                  <a:pt x="1388979" y="794706"/>
                  <a:pt x="1388269" y="789094"/>
                  <a:pt x="1388269" y="795337"/>
                </a:cubicBezTo>
                <a:lnTo>
                  <a:pt x="1404938" y="762000"/>
                </a:lnTo>
                <a:lnTo>
                  <a:pt x="1445419" y="721518"/>
                </a:lnTo>
                <a:lnTo>
                  <a:pt x="1481138" y="750093"/>
                </a:lnTo>
                <a:lnTo>
                  <a:pt x="1500188" y="816768"/>
                </a:lnTo>
                <a:lnTo>
                  <a:pt x="1476375" y="931068"/>
                </a:lnTo>
                <a:lnTo>
                  <a:pt x="1483519" y="1069181"/>
                </a:lnTo>
                <a:lnTo>
                  <a:pt x="1538288" y="1100137"/>
                </a:lnTo>
                <a:cubicBezTo>
                  <a:pt x="1560815" y="1105144"/>
                  <a:pt x="1554544" y="1099725"/>
                  <a:pt x="1562100" y="1107281"/>
                </a:cubicBezTo>
                <a:lnTo>
                  <a:pt x="1631157" y="1066800"/>
                </a:lnTo>
                <a:lnTo>
                  <a:pt x="1652588" y="1062037"/>
                </a:lnTo>
                <a:cubicBezTo>
                  <a:pt x="1663739" y="1059464"/>
                  <a:pt x="1658633" y="1059656"/>
                  <a:pt x="1664494" y="1059656"/>
                </a:cubicBezTo>
                <a:lnTo>
                  <a:pt x="1752600" y="988218"/>
                </a:lnTo>
                <a:cubicBezTo>
                  <a:pt x="1760538" y="984249"/>
                  <a:pt x="1768371" y="980065"/>
                  <a:pt x="1776413" y="976312"/>
                </a:cubicBezTo>
                <a:cubicBezTo>
                  <a:pt x="1780286" y="974505"/>
                  <a:pt x="1788319" y="971550"/>
                  <a:pt x="1788319" y="971550"/>
                </a:cubicBezTo>
                <a:lnTo>
                  <a:pt x="1926432" y="885825"/>
                </a:lnTo>
                <a:lnTo>
                  <a:pt x="2028825" y="878681"/>
                </a:lnTo>
                <a:lnTo>
                  <a:pt x="2181225" y="952500"/>
                </a:lnTo>
                <a:cubicBezTo>
                  <a:pt x="2193131" y="953294"/>
                  <a:pt x="2251234" y="986790"/>
                  <a:pt x="2251234" y="98679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p:cNvSpPr/>
          <p:nvPr/>
        </p:nvSpPr>
        <p:spPr>
          <a:xfrm>
            <a:off x="7093744" y="5050055"/>
            <a:ext cx="1174142" cy="872114"/>
          </a:xfrm>
          <a:custGeom>
            <a:avLst/>
            <a:gdLst>
              <a:gd name="connsiteX0" fmla="*/ 45244 w 1174142"/>
              <a:gd name="connsiteY0" fmla="*/ 57726 h 872114"/>
              <a:gd name="connsiteX1" fmla="*/ 71437 w 1174142"/>
              <a:gd name="connsiteY1" fmla="*/ 52964 h 872114"/>
              <a:gd name="connsiteX2" fmla="*/ 78581 w 1174142"/>
              <a:gd name="connsiteY2" fmla="*/ 50583 h 872114"/>
              <a:gd name="connsiteX3" fmla="*/ 92869 w 1174142"/>
              <a:gd name="connsiteY3" fmla="*/ 48201 h 872114"/>
              <a:gd name="connsiteX4" fmla="*/ 100012 w 1174142"/>
              <a:gd name="connsiteY4" fmla="*/ 45820 h 872114"/>
              <a:gd name="connsiteX5" fmla="*/ 119062 w 1174142"/>
              <a:gd name="connsiteY5" fmla="*/ 41058 h 872114"/>
              <a:gd name="connsiteX6" fmla="*/ 140494 w 1174142"/>
              <a:gd name="connsiteY6" fmla="*/ 33914 h 872114"/>
              <a:gd name="connsiteX7" fmla="*/ 147637 w 1174142"/>
              <a:gd name="connsiteY7" fmla="*/ 31533 h 872114"/>
              <a:gd name="connsiteX8" fmla="*/ 154781 w 1174142"/>
              <a:gd name="connsiteY8" fmla="*/ 24389 h 872114"/>
              <a:gd name="connsiteX9" fmla="*/ 161925 w 1174142"/>
              <a:gd name="connsiteY9" fmla="*/ 22008 h 872114"/>
              <a:gd name="connsiteX10" fmla="*/ 169069 w 1174142"/>
              <a:gd name="connsiteY10" fmla="*/ 12483 h 872114"/>
              <a:gd name="connsiteX11" fmla="*/ 176212 w 1174142"/>
              <a:gd name="connsiteY11" fmla="*/ 7720 h 872114"/>
              <a:gd name="connsiteX12" fmla="*/ 180975 w 1174142"/>
              <a:gd name="connsiteY12" fmla="*/ 576 h 872114"/>
              <a:gd name="connsiteX13" fmla="*/ 311944 w 1174142"/>
              <a:gd name="connsiteY13" fmla="*/ 2958 h 872114"/>
              <a:gd name="connsiteX14" fmla="*/ 335756 w 1174142"/>
              <a:gd name="connsiteY14" fmla="*/ 12483 h 872114"/>
              <a:gd name="connsiteX15" fmla="*/ 342900 w 1174142"/>
              <a:gd name="connsiteY15" fmla="*/ 17245 h 872114"/>
              <a:gd name="connsiteX16" fmla="*/ 350044 w 1174142"/>
              <a:gd name="connsiteY16" fmla="*/ 19626 h 872114"/>
              <a:gd name="connsiteX17" fmla="*/ 366712 w 1174142"/>
              <a:gd name="connsiteY17" fmla="*/ 33914 h 872114"/>
              <a:gd name="connsiteX18" fmla="*/ 381000 w 1174142"/>
              <a:gd name="connsiteY18" fmla="*/ 43439 h 872114"/>
              <a:gd name="connsiteX19" fmla="*/ 388144 w 1174142"/>
              <a:gd name="connsiteY19" fmla="*/ 48201 h 872114"/>
              <a:gd name="connsiteX20" fmla="*/ 395287 w 1174142"/>
              <a:gd name="connsiteY20" fmla="*/ 50583 h 872114"/>
              <a:gd name="connsiteX21" fmla="*/ 409575 w 1174142"/>
              <a:gd name="connsiteY21" fmla="*/ 62489 h 872114"/>
              <a:gd name="connsiteX22" fmla="*/ 423862 w 1174142"/>
              <a:gd name="connsiteY22" fmla="*/ 72014 h 872114"/>
              <a:gd name="connsiteX23" fmla="*/ 431006 w 1174142"/>
              <a:gd name="connsiteY23" fmla="*/ 76776 h 872114"/>
              <a:gd name="connsiteX24" fmla="*/ 438150 w 1174142"/>
              <a:gd name="connsiteY24" fmla="*/ 81539 h 872114"/>
              <a:gd name="connsiteX25" fmla="*/ 447675 w 1174142"/>
              <a:gd name="connsiteY25" fmla="*/ 86301 h 872114"/>
              <a:gd name="connsiteX26" fmla="*/ 464344 w 1174142"/>
              <a:gd name="connsiteY26" fmla="*/ 100589 h 872114"/>
              <a:gd name="connsiteX27" fmla="*/ 471487 w 1174142"/>
              <a:gd name="connsiteY27" fmla="*/ 105351 h 872114"/>
              <a:gd name="connsiteX28" fmla="*/ 485775 w 1174142"/>
              <a:gd name="connsiteY28" fmla="*/ 114876 h 872114"/>
              <a:gd name="connsiteX29" fmla="*/ 492919 w 1174142"/>
              <a:gd name="connsiteY29" fmla="*/ 119639 h 872114"/>
              <a:gd name="connsiteX30" fmla="*/ 511969 w 1174142"/>
              <a:gd name="connsiteY30" fmla="*/ 107733 h 872114"/>
              <a:gd name="connsiteX31" fmla="*/ 519112 w 1174142"/>
              <a:gd name="connsiteY31" fmla="*/ 105351 h 872114"/>
              <a:gd name="connsiteX32" fmla="*/ 547687 w 1174142"/>
              <a:gd name="connsiteY32" fmla="*/ 107733 h 872114"/>
              <a:gd name="connsiteX33" fmla="*/ 561975 w 1174142"/>
              <a:gd name="connsiteY33" fmla="*/ 114876 h 872114"/>
              <a:gd name="connsiteX34" fmla="*/ 578644 w 1174142"/>
              <a:gd name="connsiteY34" fmla="*/ 119639 h 872114"/>
              <a:gd name="connsiteX35" fmla="*/ 585787 w 1174142"/>
              <a:gd name="connsiteY35" fmla="*/ 122020 h 872114"/>
              <a:gd name="connsiteX36" fmla="*/ 592931 w 1174142"/>
              <a:gd name="connsiteY36" fmla="*/ 129164 h 872114"/>
              <a:gd name="connsiteX37" fmla="*/ 600075 w 1174142"/>
              <a:gd name="connsiteY37" fmla="*/ 131545 h 872114"/>
              <a:gd name="connsiteX38" fmla="*/ 609600 w 1174142"/>
              <a:gd name="connsiteY38" fmla="*/ 141070 h 872114"/>
              <a:gd name="connsiteX39" fmla="*/ 616744 w 1174142"/>
              <a:gd name="connsiteY39" fmla="*/ 155358 h 872114"/>
              <a:gd name="connsiteX40" fmla="*/ 623887 w 1174142"/>
              <a:gd name="connsiteY40" fmla="*/ 162501 h 872114"/>
              <a:gd name="connsiteX41" fmla="*/ 635794 w 1174142"/>
              <a:gd name="connsiteY41" fmla="*/ 179170 h 872114"/>
              <a:gd name="connsiteX42" fmla="*/ 642937 w 1174142"/>
              <a:gd name="connsiteY42" fmla="*/ 183933 h 872114"/>
              <a:gd name="connsiteX43" fmla="*/ 650081 w 1174142"/>
              <a:gd name="connsiteY43" fmla="*/ 191076 h 872114"/>
              <a:gd name="connsiteX44" fmla="*/ 676275 w 1174142"/>
              <a:gd name="connsiteY44" fmla="*/ 205364 h 872114"/>
              <a:gd name="connsiteX45" fmla="*/ 685800 w 1174142"/>
              <a:gd name="connsiteY45" fmla="*/ 210126 h 872114"/>
              <a:gd name="connsiteX46" fmla="*/ 695325 w 1174142"/>
              <a:gd name="connsiteY46" fmla="*/ 212508 h 872114"/>
              <a:gd name="connsiteX47" fmla="*/ 711994 w 1174142"/>
              <a:gd name="connsiteY47" fmla="*/ 222033 h 872114"/>
              <a:gd name="connsiteX48" fmla="*/ 733425 w 1174142"/>
              <a:gd name="connsiteY48" fmla="*/ 226795 h 872114"/>
              <a:gd name="connsiteX49" fmla="*/ 752475 w 1174142"/>
              <a:gd name="connsiteY49" fmla="*/ 233939 h 872114"/>
              <a:gd name="connsiteX50" fmla="*/ 759619 w 1174142"/>
              <a:gd name="connsiteY50" fmla="*/ 236320 h 872114"/>
              <a:gd name="connsiteX51" fmla="*/ 781050 w 1174142"/>
              <a:gd name="connsiteY51" fmla="*/ 238701 h 872114"/>
              <a:gd name="connsiteX52" fmla="*/ 823912 w 1174142"/>
              <a:gd name="connsiteY52" fmla="*/ 238701 h 872114"/>
              <a:gd name="connsiteX53" fmla="*/ 1042987 w 1174142"/>
              <a:gd name="connsiteY53" fmla="*/ 241083 h 872114"/>
              <a:gd name="connsiteX54" fmla="*/ 1047750 w 1174142"/>
              <a:gd name="connsiteY54" fmla="*/ 248226 h 872114"/>
              <a:gd name="connsiteX55" fmla="*/ 1057275 w 1174142"/>
              <a:gd name="connsiteY55" fmla="*/ 250608 h 872114"/>
              <a:gd name="connsiteX56" fmla="*/ 1064419 w 1174142"/>
              <a:gd name="connsiteY56" fmla="*/ 252989 h 872114"/>
              <a:gd name="connsiteX57" fmla="*/ 1071562 w 1174142"/>
              <a:gd name="connsiteY57" fmla="*/ 257751 h 872114"/>
              <a:gd name="connsiteX58" fmla="*/ 1088231 w 1174142"/>
              <a:gd name="connsiteY58" fmla="*/ 269658 h 872114"/>
              <a:gd name="connsiteX59" fmla="*/ 1092994 w 1174142"/>
              <a:gd name="connsiteY59" fmla="*/ 276801 h 872114"/>
              <a:gd name="connsiteX60" fmla="*/ 1095375 w 1174142"/>
              <a:gd name="connsiteY60" fmla="*/ 283945 h 872114"/>
              <a:gd name="connsiteX61" fmla="*/ 1109662 w 1174142"/>
              <a:gd name="connsiteY61" fmla="*/ 295851 h 872114"/>
              <a:gd name="connsiteX62" fmla="*/ 1114425 w 1174142"/>
              <a:gd name="connsiteY62" fmla="*/ 310139 h 872114"/>
              <a:gd name="connsiteX63" fmla="*/ 1126331 w 1174142"/>
              <a:gd name="connsiteY63" fmla="*/ 324426 h 872114"/>
              <a:gd name="connsiteX64" fmla="*/ 1140619 w 1174142"/>
              <a:gd name="connsiteY64" fmla="*/ 341095 h 872114"/>
              <a:gd name="connsiteX65" fmla="*/ 1150144 w 1174142"/>
              <a:gd name="connsiteY65" fmla="*/ 353001 h 872114"/>
              <a:gd name="connsiteX66" fmla="*/ 1159669 w 1174142"/>
              <a:gd name="connsiteY66" fmla="*/ 367289 h 872114"/>
              <a:gd name="connsiteX67" fmla="*/ 1164431 w 1174142"/>
              <a:gd name="connsiteY67" fmla="*/ 374433 h 872114"/>
              <a:gd name="connsiteX68" fmla="*/ 1171575 w 1174142"/>
              <a:gd name="connsiteY68" fmla="*/ 398245 h 872114"/>
              <a:gd name="connsiteX69" fmla="*/ 1171575 w 1174142"/>
              <a:gd name="connsiteY69" fmla="*/ 519689 h 872114"/>
              <a:gd name="connsiteX70" fmla="*/ 1169194 w 1174142"/>
              <a:gd name="connsiteY70" fmla="*/ 781626 h 872114"/>
              <a:gd name="connsiteX71" fmla="*/ 1166812 w 1174142"/>
              <a:gd name="connsiteY71" fmla="*/ 791151 h 872114"/>
              <a:gd name="connsiteX72" fmla="*/ 1162050 w 1174142"/>
              <a:gd name="connsiteY72" fmla="*/ 814964 h 872114"/>
              <a:gd name="connsiteX73" fmla="*/ 1159669 w 1174142"/>
              <a:gd name="connsiteY73" fmla="*/ 822108 h 872114"/>
              <a:gd name="connsiteX74" fmla="*/ 1154906 w 1174142"/>
              <a:gd name="connsiteY74" fmla="*/ 829251 h 872114"/>
              <a:gd name="connsiteX75" fmla="*/ 1152525 w 1174142"/>
              <a:gd name="connsiteY75" fmla="*/ 838776 h 872114"/>
              <a:gd name="connsiteX76" fmla="*/ 1150144 w 1174142"/>
              <a:gd name="connsiteY76" fmla="*/ 845920 h 872114"/>
              <a:gd name="connsiteX77" fmla="*/ 1145381 w 1174142"/>
              <a:gd name="connsiteY77" fmla="*/ 872114 h 872114"/>
              <a:gd name="connsiteX78" fmla="*/ 1140619 w 1174142"/>
              <a:gd name="connsiteY78" fmla="*/ 864970 h 872114"/>
              <a:gd name="connsiteX79" fmla="*/ 1138237 w 1174142"/>
              <a:gd name="connsiteY79" fmla="*/ 857826 h 872114"/>
              <a:gd name="connsiteX80" fmla="*/ 1131094 w 1174142"/>
              <a:gd name="connsiteY80" fmla="*/ 855445 h 872114"/>
              <a:gd name="connsiteX81" fmla="*/ 1123950 w 1174142"/>
              <a:gd name="connsiteY81" fmla="*/ 848301 h 872114"/>
              <a:gd name="connsiteX82" fmla="*/ 1112044 w 1174142"/>
              <a:gd name="connsiteY82" fmla="*/ 836395 h 872114"/>
              <a:gd name="connsiteX83" fmla="*/ 1097756 w 1174142"/>
              <a:gd name="connsiteY83" fmla="*/ 831633 h 872114"/>
              <a:gd name="connsiteX84" fmla="*/ 1090612 w 1174142"/>
              <a:gd name="connsiteY84" fmla="*/ 829251 h 872114"/>
              <a:gd name="connsiteX85" fmla="*/ 1083469 w 1174142"/>
              <a:gd name="connsiteY85" fmla="*/ 826870 h 872114"/>
              <a:gd name="connsiteX86" fmla="*/ 1057275 w 1174142"/>
              <a:gd name="connsiteY86" fmla="*/ 824489 h 872114"/>
              <a:gd name="connsiteX87" fmla="*/ 1004887 w 1174142"/>
              <a:gd name="connsiteY87" fmla="*/ 819726 h 872114"/>
              <a:gd name="connsiteX88" fmla="*/ 995362 w 1174142"/>
              <a:gd name="connsiteY88" fmla="*/ 817345 h 872114"/>
              <a:gd name="connsiteX89" fmla="*/ 988219 w 1174142"/>
              <a:gd name="connsiteY89" fmla="*/ 814964 h 872114"/>
              <a:gd name="connsiteX90" fmla="*/ 935831 w 1174142"/>
              <a:gd name="connsiteY90" fmla="*/ 810201 h 872114"/>
              <a:gd name="connsiteX91" fmla="*/ 904875 w 1174142"/>
              <a:gd name="connsiteY91" fmla="*/ 805439 h 872114"/>
              <a:gd name="connsiteX92" fmla="*/ 885825 w 1174142"/>
              <a:gd name="connsiteY92" fmla="*/ 800676 h 872114"/>
              <a:gd name="connsiteX93" fmla="*/ 864394 w 1174142"/>
              <a:gd name="connsiteY93" fmla="*/ 798295 h 872114"/>
              <a:gd name="connsiteX94" fmla="*/ 854869 w 1174142"/>
              <a:gd name="connsiteY94" fmla="*/ 795914 h 872114"/>
              <a:gd name="connsiteX95" fmla="*/ 840581 w 1174142"/>
              <a:gd name="connsiteY95" fmla="*/ 793533 h 872114"/>
              <a:gd name="connsiteX96" fmla="*/ 819150 w 1174142"/>
              <a:gd name="connsiteY96" fmla="*/ 788770 h 872114"/>
              <a:gd name="connsiteX97" fmla="*/ 797719 w 1174142"/>
              <a:gd name="connsiteY97" fmla="*/ 781626 h 872114"/>
              <a:gd name="connsiteX98" fmla="*/ 790575 w 1174142"/>
              <a:gd name="connsiteY98" fmla="*/ 779245 h 872114"/>
              <a:gd name="connsiteX99" fmla="*/ 773906 w 1174142"/>
              <a:gd name="connsiteY99" fmla="*/ 776864 h 872114"/>
              <a:gd name="connsiteX100" fmla="*/ 766762 w 1174142"/>
              <a:gd name="connsiteY100" fmla="*/ 772101 h 872114"/>
              <a:gd name="connsiteX101" fmla="*/ 754856 w 1174142"/>
              <a:gd name="connsiteY101" fmla="*/ 769720 h 872114"/>
              <a:gd name="connsiteX102" fmla="*/ 745331 w 1174142"/>
              <a:gd name="connsiteY102" fmla="*/ 767339 h 872114"/>
              <a:gd name="connsiteX103" fmla="*/ 723900 w 1174142"/>
              <a:gd name="connsiteY103" fmla="*/ 762576 h 872114"/>
              <a:gd name="connsiteX104" fmla="*/ 716756 w 1174142"/>
              <a:gd name="connsiteY104" fmla="*/ 755433 h 872114"/>
              <a:gd name="connsiteX105" fmla="*/ 707231 w 1174142"/>
              <a:gd name="connsiteY105" fmla="*/ 753051 h 872114"/>
              <a:gd name="connsiteX106" fmla="*/ 681037 w 1174142"/>
              <a:gd name="connsiteY106" fmla="*/ 745908 h 872114"/>
              <a:gd name="connsiteX107" fmla="*/ 673894 w 1174142"/>
              <a:gd name="connsiteY107" fmla="*/ 741145 h 872114"/>
              <a:gd name="connsiteX108" fmla="*/ 659606 w 1174142"/>
              <a:gd name="connsiteY108" fmla="*/ 736383 h 872114"/>
              <a:gd name="connsiteX109" fmla="*/ 645319 w 1174142"/>
              <a:gd name="connsiteY109" fmla="*/ 731620 h 872114"/>
              <a:gd name="connsiteX110" fmla="*/ 635794 w 1174142"/>
              <a:gd name="connsiteY110" fmla="*/ 729239 h 872114"/>
              <a:gd name="connsiteX111" fmla="*/ 614362 w 1174142"/>
              <a:gd name="connsiteY111" fmla="*/ 722095 h 872114"/>
              <a:gd name="connsiteX112" fmla="*/ 597694 w 1174142"/>
              <a:gd name="connsiteY112" fmla="*/ 714951 h 872114"/>
              <a:gd name="connsiteX113" fmla="*/ 583406 w 1174142"/>
              <a:gd name="connsiteY113" fmla="*/ 710189 h 872114"/>
              <a:gd name="connsiteX114" fmla="*/ 561975 w 1174142"/>
              <a:gd name="connsiteY114" fmla="*/ 698283 h 872114"/>
              <a:gd name="connsiteX115" fmla="*/ 542925 w 1174142"/>
              <a:gd name="connsiteY115" fmla="*/ 679233 h 872114"/>
              <a:gd name="connsiteX116" fmla="*/ 526256 w 1174142"/>
              <a:gd name="connsiteY116" fmla="*/ 667326 h 872114"/>
              <a:gd name="connsiteX117" fmla="*/ 502444 w 1174142"/>
              <a:gd name="connsiteY117" fmla="*/ 650658 h 872114"/>
              <a:gd name="connsiteX118" fmla="*/ 495300 w 1174142"/>
              <a:gd name="connsiteY118" fmla="*/ 648276 h 872114"/>
              <a:gd name="connsiteX119" fmla="*/ 488156 w 1174142"/>
              <a:gd name="connsiteY119" fmla="*/ 641133 h 872114"/>
              <a:gd name="connsiteX120" fmla="*/ 466725 w 1174142"/>
              <a:gd name="connsiteY120" fmla="*/ 633989 h 872114"/>
              <a:gd name="connsiteX121" fmla="*/ 452437 w 1174142"/>
              <a:gd name="connsiteY121" fmla="*/ 629226 h 872114"/>
              <a:gd name="connsiteX122" fmla="*/ 431006 w 1174142"/>
              <a:gd name="connsiteY122" fmla="*/ 624464 h 872114"/>
              <a:gd name="connsiteX123" fmla="*/ 414337 w 1174142"/>
              <a:gd name="connsiteY123" fmla="*/ 622083 h 872114"/>
              <a:gd name="connsiteX124" fmla="*/ 395287 w 1174142"/>
              <a:gd name="connsiteY124" fmla="*/ 617320 h 872114"/>
              <a:gd name="connsiteX125" fmla="*/ 359569 w 1174142"/>
              <a:gd name="connsiteY125" fmla="*/ 612558 h 872114"/>
              <a:gd name="connsiteX126" fmla="*/ 190500 w 1174142"/>
              <a:gd name="connsiteY126" fmla="*/ 610176 h 872114"/>
              <a:gd name="connsiteX127" fmla="*/ 176212 w 1174142"/>
              <a:gd name="connsiteY127" fmla="*/ 605414 h 872114"/>
              <a:gd name="connsiteX128" fmla="*/ 164306 w 1174142"/>
              <a:gd name="connsiteY128" fmla="*/ 603033 h 872114"/>
              <a:gd name="connsiteX129" fmla="*/ 150019 w 1174142"/>
              <a:gd name="connsiteY129" fmla="*/ 600651 h 872114"/>
              <a:gd name="connsiteX130" fmla="*/ 142875 w 1174142"/>
              <a:gd name="connsiteY130" fmla="*/ 598270 h 872114"/>
              <a:gd name="connsiteX131" fmla="*/ 123825 w 1174142"/>
              <a:gd name="connsiteY131" fmla="*/ 593508 h 872114"/>
              <a:gd name="connsiteX132" fmla="*/ 116681 w 1174142"/>
              <a:gd name="connsiteY132" fmla="*/ 588745 h 872114"/>
              <a:gd name="connsiteX133" fmla="*/ 109537 w 1174142"/>
              <a:gd name="connsiteY133" fmla="*/ 586364 h 872114"/>
              <a:gd name="connsiteX134" fmla="*/ 102394 w 1174142"/>
              <a:gd name="connsiteY134" fmla="*/ 579220 h 872114"/>
              <a:gd name="connsiteX135" fmla="*/ 88106 w 1174142"/>
              <a:gd name="connsiteY135" fmla="*/ 569695 h 872114"/>
              <a:gd name="connsiteX136" fmla="*/ 80962 w 1174142"/>
              <a:gd name="connsiteY136" fmla="*/ 564933 h 872114"/>
              <a:gd name="connsiteX137" fmla="*/ 66675 w 1174142"/>
              <a:gd name="connsiteY137" fmla="*/ 553026 h 872114"/>
              <a:gd name="connsiteX138" fmla="*/ 54769 w 1174142"/>
              <a:gd name="connsiteY138" fmla="*/ 548264 h 872114"/>
              <a:gd name="connsiteX139" fmla="*/ 47625 w 1174142"/>
              <a:gd name="connsiteY139" fmla="*/ 541120 h 872114"/>
              <a:gd name="connsiteX140" fmla="*/ 38100 w 1174142"/>
              <a:gd name="connsiteY140" fmla="*/ 526833 h 872114"/>
              <a:gd name="connsiteX141" fmla="*/ 30956 w 1174142"/>
              <a:gd name="connsiteY141" fmla="*/ 522070 h 872114"/>
              <a:gd name="connsiteX142" fmla="*/ 19050 w 1174142"/>
              <a:gd name="connsiteY142" fmla="*/ 507783 h 872114"/>
              <a:gd name="connsiteX143" fmla="*/ 11906 w 1174142"/>
              <a:gd name="connsiteY143" fmla="*/ 505401 h 872114"/>
              <a:gd name="connsiteX144" fmla="*/ 0 w 1174142"/>
              <a:gd name="connsiteY144" fmla="*/ 495876 h 87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1174142" h="872114">
                <a:moveTo>
                  <a:pt x="45244" y="57726"/>
                </a:moveTo>
                <a:cubicBezTo>
                  <a:pt x="51613" y="56665"/>
                  <a:pt x="64781" y="54628"/>
                  <a:pt x="71437" y="52964"/>
                </a:cubicBezTo>
                <a:cubicBezTo>
                  <a:pt x="73872" y="52355"/>
                  <a:pt x="76131" y="51128"/>
                  <a:pt x="78581" y="50583"/>
                </a:cubicBezTo>
                <a:cubicBezTo>
                  <a:pt x="83294" y="49536"/>
                  <a:pt x="88156" y="49249"/>
                  <a:pt x="92869" y="48201"/>
                </a:cubicBezTo>
                <a:cubicBezTo>
                  <a:pt x="95319" y="47656"/>
                  <a:pt x="97591" y="46480"/>
                  <a:pt x="100012" y="45820"/>
                </a:cubicBezTo>
                <a:cubicBezTo>
                  <a:pt x="106327" y="44098"/>
                  <a:pt x="112853" y="43128"/>
                  <a:pt x="119062" y="41058"/>
                </a:cubicBezTo>
                <a:lnTo>
                  <a:pt x="140494" y="33914"/>
                </a:lnTo>
                <a:lnTo>
                  <a:pt x="147637" y="31533"/>
                </a:lnTo>
                <a:cubicBezTo>
                  <a:pt x="150018" y="29152"/>
                  <a:pt x="151979" y="26257"/>
                  <a:pt x="154781" y="24389"/>
                </a:cubicBezTo>
                <a:cubicBezTo>
                  <a:pt x="156870" y="22997"/>
                  <a:pt x="159997" y="23615"/>
                  <a:pt x="161925" y="22008"/>
                </a:cubicBezTo>
                <a:cubicBezTo>
                  <a:pt x="164974" y="19467"/>
                  <a:pt x="166263" y="15289"/>
                  <a:pt x="169069" y="12483"/>
                </a:cubicBezTo>
                <a:cubicBezTo>
                  <a:pt x="171093" y="10459"/>
                  <a:pt x="173831" y="9308"/>
                  <a:pt x="176212" y="7720"/>
                </a:cubicBezTo>
                <a:cubicBezTo>
                  <a:pt x="177800" y="5339"/>
                  <a:pt x="178115" y="676"/>
                  <a:pt x="180975" y="576"/>
                </a:cubicBezTo>
                <a:cubicBezTo>
                  <a:pt x="224612" y="-955"/>
                  <a:pt x="268333" y="813"/>
                  <a:pt x="311944" y="2958"/>
                </a:cubicBezTo>
                <a:cubicBezTo>
                  <a:pt x="317285" y="3221"/>
                  <a:pt x="330449" y="9450"/>
                  <a:pt x="335756" y="12483"/>
                </a:cubicBezTo>
                <a:cubicBezTo>
                  <a:pt x="338241" y="13903"/>
                  <a:pt x="340340" y="15965"/>
                  <a:pt x="342900" y="17245"/>
                </a:cubicBezTo>
                <a:cubicBezTo>
                  <a:pt x="345145" y="18367"/>
                  <a:pt x="347663" y="18832"/>
                  <a:pt x="350044" y="19626"/>
                </a:cubicBezTo>
                <a:cubicBezTo>
                  <a:pt x="371977" y="34251"/>
                  <a:pt x="337819" y="10800"/>
                  <a:pt x="366712" y="33914"/>
                </a:cubicBezTo>
                <a:cubicBezTo>
                  <a:pt x="371182" y="37490"/>
                  <a:pt x="376237" y="40264"/>
                  <a:pt x="381000" y="43439"/>
                </a:cubicBezTo>
                <a:cubicBezTo>
                  <a:pt x="383381" y="45026"/>
                  <a:pt x="385429" y="47296"/>
                  <a:pt x="388144" y="48201"/>
                </a:cubicBezTo>
                <a:cubicBezTo>
                  <a:pt x="390525" y="48995"/>
                  <a:pt x="393042" y="49460"/>
                  <a:pt x="395287" y="50583"/>
                </a:cubicBezTo>
                <a:cubicBezTo>
                  <a:pt x="405502" y="55691"/>
                  <a:pt x="400091" y="55112"/>
                  <a:pt x="409575" y="62489"/>
                </a:cubicBezTo>
                <a:cubicBezTo>
                  <a:pt x="414093" y="66003"/>
                  <a:pt x="419100" y="68839"/>
                  <a:pt x="423862" y="72014"/>
                </a:cubicBezTo>
                <a:lnTo>
                  <a:pt x="431006" y="76776"/>
                </a:lnTo>
                <a:cubicBezTo>
                  <a:pt x="433387" y="78364"/>
                  <a:pt x="435590" y="80259"/>
                  <a:pt x="438150" y="81539"/>
                </a:cubicBezTo>
                <a:cubicBezTo>
                  <a:pt x="441325" y="83126"/>
                  <a:pt x="444665" y="84420"/>
                  <a:pt x="447675" y="86301"/>
                </a:cubicBezTo>
                <a:cubicBezTo>
                  <a:pt x="461941" y="95217"/>
                  <a:pt x="452657" y="90850"/>
                  <a:pt x="464344" y="100589"/>
                </a:cubicBezTo>
                <a:cubicBezTo>
                  <a:pt x="466542" y="102421"/>
                  <a:pt x="469289" y="103519"/>
                  <a:pt x="471487" y="105351"/>
                </a:cubicBezTo>
                <a:cubicBezTo>
                  <a:pt x="483378" y="115261"/>
                  <a:pt x="473221" y="110692"/>
                  <a:pt x="485775" y="114876"/>
                </a:cubicBezTo>
                <a:cubicBezTo>
                  <a:pt x="488156" y="116464"/>
                  <a:pt x="490057" y="119639"/>
                  <a:pt x="492919" y="119639"/>
                </a:cubicBezTo>
                <a:cubicBezTo>
                  <a:pt x="514415" y="119639"/>
                  <a:pt x="501859" y="115821"/>
                  <a:pt x="511969" y="107733"/>
                </a:cubicBezTo>
                <a:cubicBezTo>
                  <a:pt x="513929" y="106165"/>
                  <a:pt x="516731" y="106145"/>
                  <a:pt x="519112" y="105351"/>
                </a:cubicBezTo>
                <a:cubicBezTo>
                  <a:pt x="528637" y="106145"/>
                  <a:pt x="538357" y="105660"/>
                  <a:pt x="547687" y="107733"/>
                </a:cubicBezTo>
                <a:cubicBezTo>
                  <a:pt x="552885" y="108888"/>
                  <a:pt x="557109" y="112714"/>
                  <a:pt x="561975" y="114876"/>
                </a:cubicBezTo>
                <a:cubicBezTo>
                  <a:pt x="567121" y="117163"/>
                  <a:pt x="573336" y="118122"/>
                  <a:pt x="578644" y="119639"/>
                </a:cubicBezTo>
                <a:cubicBezTo>
                  <a:pt x="581057" y="120328"/>
                  <a:pt x="583406" y="121226"/>
                  <a:pt x="585787" y="122020"/>
                </a:cubicBezTo>
                <a:cubicBezTo>
                  <a:pt x="588168" y="124401"/>
                  <a:pt x="590129" y="127296"/>
                  <a:pt x="592931" y="129164"/>
                </a:cubicBezTo>
                <a:cubicBezTo>
                  <a:pt x="595020" y="130556"/>
                  <a:pt x="598032" y="130086"/>
                  <a:pt x="600075" y="131545"/>
                </a:cubicBezTo>
                <a:cubicBezTo>
                  <a:pt x="603729" y="134155"/>
                  <a:pt x="606425" y="137895"/>
                  <a:pt x="609600" y="141070"/>
                </a:cubicBezTo>
                <a:cubicBezTo>
                  <a:pt x="611987" y="148231"/>
                  <a:pt x="611614" y="149202"/>
                  <a:pt x="616744" y="155358"/>
                </a:cubicBezTo>
                <a:cubicBezTo>
                  <a:pt x="618900" y="157945"/>
                  <a:pt x="621731" y="159914"/>
                  <a:pt x="623887" y="162501"/>
                </a:cubicBezTo>
                <a:cubicBezTo>
                  <a:pt x="630649" y="170615"/>
                  <a:pt x="627214" y="170590"/>
                  <a:pt x="635794" y="179170"/>
                </a:cubicBezTo>
                <a:cubicBezTo>
                  <a:pt x="637818" y="181194"/>
                  <a:pt x="640739" y="182101"/>
                  <a:pt x="642937" y="183933"/>
                </a:cubicBezTo>
                <a:cubicBezTo>
                  <a:pt x="645524" y="186089"/>
                  <a:pt x="647494" y="188920"/>
                  <a:pt x="650081" y="191076"/>
                </a:cubicBezTo>
                <a:cubicBezTo>
                  <a:pt x="656609" y="196516"/>
                  <a:pt x="670845" y="202649"/>
                  <a:pt x="676275" y="205364"/>
                </a:cubicBezTo>
                <a:cubicBezTo>
                  <a:pt x="679450" y="206951"/>
                  <a:pt x="682356" y="209265"/>
                  <a:pt x="685800" y="210126"/>
                </a:cubicBezTo>
                <a:cubicBezTo>
                  <a:pt x="688975" y="210920"/>
                  <a:pt x="692261" y="211359"/>
                  <a:pt x="695325" y="212508"/>
                </a:cubicBezTo>
                <a:cubicBezTo>
                  <a:pt x="712030" y="218772"/>
                  <a:pt x="698172" y="215121"/>
                  <a:pt x="711994" y="222033"/>
                </a:cubicBezTo>
                <a:cubicBezTo>
                  <a:pt x="717856" y="224964"/>
                  <a:pt x="727939" y="225881"/>
                  <a:pt x="733425" y="226795"/>
                </a:cubicBezTo>
                <a:cubicBezTo>
                  <a:pt x="748220" y="234193"/>
                  <a:pt x="737346" y="229617"/>
                  <a:pt x="752475" y="233939"/>
                </a:cubicBezTo>
                <a:cubicBezTo>
                  <a:pt x="754889" y="234629"/>
                  <a:pt x="757143" y="235907"/>
                  <a:pt x="759619" y="236320"/>
                </a:cubicBezTo>
                <a:cubicBezTo>
                  <a:pt x="766709" y="237502"/>
                  <a:pt x="773906" y="237907"/>
                  <a:pt x="781050" y="238701"/>
                </a:cubicBezTo>
                <a:cubicBezTo>
                  <a:pt x="804455" y="244554"/>
                  <a:pt x="776853" y="238701"/>
                  <a:pt x="823912" y="238701"/>
                </a:cubicBezTo>
                <a:cubicBezTo>
                  <a:pt x="896941" y="238701"/>
                  <a:pt x="969962" y="240289"/>
                  <a:pt x="1042987" y="241083"/>
                </a:cubicBezTo>
                <a:cubicBezTo>
                  <a:pt x="1044575" y="243464"/>
                  <a:pt x="1045369" y="246639"/>
                  <a:pt x="1047750" y="248226"/>
                </a:cubicBezTo>
                <a:cubicBezTo>
                  <a:pt x="1050473" y="250041"/>
                  <a:pt x="1054128" y="249709"/>
                  <a:pt x="1057275" y="250608"/>
                </a:cubicBezTo>
                <a:cubicBezTo>
                  <a:pt x="1059689" y="251298"/>
                  <a:pt x="1062038" y="252195"/>
                  <a:pt x="1064419" y="252989"/>
                </a:cubicBezTo>
                <a:cubicBezTo>
                  <a:pt x="1066800" y="254576"/>
                  <a:pt x="1069233" y="256088"/>
                  <a:pt x="1071562" y="257751"/>
                </a:cubicBezTo>
                <a:cubicBezTo>
                  <a:pt x="1092245" y="272525"/>
                  <a:pt x="1071389" y="258429"/>
                  <a:pt x="1088231" y="269658"/>
                </a:cubicBezTo>
                <a:cubicBezTo>
                  <a:pt x="1089819" y="272039"/>
                  <a:pt x="1091714" y="274241"/>
                  <a:pt x="1092994" y="276801"/>
                </a:cubicBezTo>
                <a:cubicBezTo>
                  <a:pt x="1094117" y="279046"/>
                  <a:pt x="1093983" y="281856"/>
                  <a:pt x="1095375" y="283945"/>
                </a:cubicBezTo>
                <a:cubicBezTo>
                  <a:pt x="1099042" y="289445"/>
                  <a:pt x="1104391" y="292337"/>
                  <a:pt x="1109662" y="295851"/>
                </a:cubicBezTo>
                <a:cubicBezTo>
                  <a:pt x="1111250" y="300614"/>
                  <a:pt x="1111640" y="305962"/>
                  <a:pt x="1114425" y="310139"/>
                </a:cubicBezTo>
                <a:cubicBezTo>
                  <a:pt x="1124948" y="325926"/>
                  <a:pt x="1112582" y="308387"/>
                  <a:pt x="1126331" y="324426"/>
                </a:cubicBezTo>
                <a:cubicBezTo>
                  <a:pt x="1144668" y="345818"/>
                  <a:pt x="1122885" y="323361"/>
                  <a:pt x="1140619" y="341095"/>
                </a:cubicBezTo>
                <a:cubicBezTo>
                  <a:pt x="1145981" y="357184"/>
                  <a:pt x="1138544" y="339744"/>
                  <a:pt x="1150144" y="353001"/>
                </a:cubicBezTo>
                <a:cubicBezTo>
                  <a:pt x="1153913" y="357309"/>
                  <a:pt x="1156494" y="362526"/>
                  <a:pt x="1159669" y="367289"/>
                </a:cubicBezTo>
                <a:cubicBezTo>
                  <a:pt x="1161256" y="369670"/>
                  <a:pt x="1163526" y="371718"/>
                  <a:pt x="1164431" y="374433"/>
                </a:cubicBezTo>
                <a:cubicBezTo>
                  <a:pt x="1170229" y="391825"/>
                  <a:pt x="1167977" y="383850"/>
                  <a:pt x="1171575" y="398245"/>
                </a:cubicBezTo>
                <a:cubicBezTo>
                  <a:pt x="1176473" y="466828"/>
                  <a:pt x="1173138" y="404782"/>
                  <a:pt x="1171575" y="519689"/>
                </a:cubicBezTo>
                <a:cubicBezTo>
                  <a:pt x="1170387" y="606997"/>
                  <a:pt x="1170726" y="694323"/>
                  <a:pt x="1169194" y="781626"/>
                </a:cubicBezTo>
                <a:cubicBezTo>
                  <a:pt x="1169137" y="784898"/>
                  <a:pt x="1167498" y="787951"/>
                  <a:pt x="1166812" y="791151"/>
                </a:cubicBezTo>
                <a:cubicBezTo>
                  <a:pt x="1165116" y="799066"/>
                  <a:pt x="1164609" y="807284"/>
                  <a:pt x="1162050" y="814964"/>
                </a:cubicBezTo>
                <a:cubicBezTo>
                  <a:pt x="1161256" y="817345"/>
                  <a:pt x="1160792" y="819863"/>
                  <a:pt x="1159669" y="822108"/>
                </a:cubicBezTo>
                <a:cubicBezTo>
                  <a:pt x="1158389" y="824668"/>
                  <a:pt x="1156494" y="826870"/>
                  <a:pt x="1154906" y="829251"/>
                </a:cubicBezTo>
                <a:cubicBezTo>
                  <a:pt x="1154112" y="832426"/>
                  <a:pt x="1153424" y="835629"/>
                  <a:pt x="1152525" y="838776"/>
                </a:cubicBezTo>
                <a:cubicBezTo>
                  <a:pt x="1151835" y="841190"/>
                  <a:pt x="1150670" y="843466"/>
                  <a:pt x="1150144" y="845920"/>
                </a:cubicBezTo>
                <a:cubicBezTo>
                  <a:pt x="1148284" y="854598"/>
                  <a:pt x="1146969" y="863383"/>
                  <a:pt x="1145381" y="872114"/>
                </a:cubicBezTo>
                <a:cubicBezTo>
                  <a:pt x="1143794" y="869733"/>
                  <a:pt x="1141899" y="867530"/>
                  <a:pt x="1140619" y="864970"/>
                </a:cubicBezTo>
                <a:cubicBezTo>
                  <a:pt x="1139496" y="862725"/>
                  <a:pt x="1140012" y="859601"/>
                  <a:pt x="1138237" y="857826"/>
                </a:cubicBezTo>
                <a:cubicBezTo>
                  <a:pt x="1136462" y="856051"/>
                  <a:pt x="1133475" y="856239"/>
                  <a:pt x="1131094" y="855445"/>
                </a:cubicBezTo>
                <a:cubicBezTo>
                  <a:pt x="1128713" y="853064"/>
                  <a:pt x="1126106" y="850888"/>
                  <a:pt x="1123950" y="848301"/>
                </a:cubicBezTo>
                <a:cubicBezTo>
                  <a:pt x="1117882" y="841021"/>
                  <a:pt x="1121285" y="840502"/>
                  <a:pt x="1112044" y="836395"/>
                </a:cubicBezTo>
                <a:cubicBezTo>
                  <a:pt x="1107456" y="834356"/>
                  <a:pt x="1102519" y="833221"/>
                  <a:pt x="1097756" y="831633"/>
                </a:cubicBezTo>
                <a:lnTo>
                  <a:pt x="1090612" y="829251"/>
                </a:lnTo>
                <a:cubicBezTo>
                  <a:pt x="1088231" y="828457"/>
                  <a:pt x="1085968" y="827097"/>
                  <a:pt x="1083469" y="826870"/>
                </a:cubicBezTo>
                <a:lnTo>
                  <a:pt x="1057275" y="824489"/>
                </a:lnTo>
                <a:cubicBezTo>
                  <a:pt x="1009593" y="819470"/>
                  <a:pt x="1075209" y="824750"/>
                  <a:pt x="1004887" y="819726"/>
                </a:cubicBezTo>
                <a:cubicBezTo>
                  <a:pt x="1001712" y="818932"/>
                  <a:pt x="998509" y="818244"/>
                  <a:pt x="995362" y="817345"/>
                </a:cubicBezTo>
                <a:cubicBezTo>
                  <a:pt x="992949" y="816656"/>
                  <a:pt x="990711" y="815263"/>
                  <a:pt x="988219" y="814964"/>
                </a:cubicBezTo>
                <a:cubicBezTo>
                  <a:pt x="970809" y="812875"/>
                  <a:pt x="953273" y="812005"/>
                  <a:pt x="935831" y="810201"/>
                </a:cubicBezTo>
                <a:cubicBezTo>
                  <a:pt x="931909" y="809795"/>
                  <a:pt x="909622" y="806456"/>
                  <a:pt x="904875" y="805439"/>
                </a:cubicBezTo>
                <a:cubicBezTo>
                  <a:pt x="898475" y="804067"/>
                  <a:pt x="892330" y="801399"/>
                  <a:pt x="885825" y="800676"/>
                </a:cubicBezTo>
                <a:lnTo>
                  <a:pt x="864394" y="798295"/>
                </a:lnTo>
                <a:cubicBezTo>
                  <a:pt x="861219" y="797501"/>
                  <a:pt x="858078" y="796556"/>
                  <a:pt x="854869" y="795914"/>
                </a:cubicBezTo>
                <a:cubicBezTo>
                  <a:pt x="850134" y="794967"/>
                  <a:pt x="845331" y="794397"/>
                  <a:pt x="840581" y="793533"/>
                </a:cubicBezTo>
                <a:cubicBezTo>
                  <a:pt x="835285" y="792570"/>
                  <a:pt x="824662" y="790466"/>
                  <a:pt x="819150" y="788770"/>
                </a:cubicBezTo>
                <a:cubicBezTo>
                  <a:pt x="811953" y="786555"/>
                  <a:pt x="804863" y="784007"/>
                  <a:pt x="797719" y="781626"/>
                </a:cubicBezTo>
                <a:cubicBezTo>
                  <a:pt x="795338" y="780832"/>
                  <a:pt x="793060" y="779600"/>
                  <a:pt x="790575" y="779245"/>
                </a:cubicBezTo>
                <a:lnTo>
                  <a:pt x="773906" y="776864"/>
                </a:lnTo>
                <a:cubicBezTo>
                  <a:pt x="771525" y="775276"/>
                  <a:pt x="769442" y="773106"/>
                  <a:pt x="766762" y="772101"/>
                </a:cubicBezTo>
                <a:cubicBezTo>
                  <a:pt x="762972" y="770680"/>
                  <a:pt x="758807" y="770598"/>
                  <a:pt x="754856" y="769720"/>
                </a:cubicBezTo>
                <a:cubicBezTo>
                  <a:pt x="751661" y="769010"/>
                  <a:pt x="748520" y="768075"/>
                  <a:pt x="745331" y="767339"/>
                </a:cubicBezTo>
                <a:lnTo>
                  <a:pt x="723900" y="762576"/>
                </a:lnTo>
                <a:cubicBezTo>
                  <a:pt x="721519" y="760195"/>
                  <a:pt x="719680" y="757104"/>
                  <a:pt x="716756" y="755433"/>
                </a:cubicBezTo>
                <a:cubicBezTo>
                  <a:pt x="713914" y="753809"/>
                  <a:pt x="710336" y="754086"/>
                  <a:pt x="707231" y="753051"/>
                </a:cubicBezTo>
                <a:cubicBezTo>
                  <a:pt x="684293" y="745405"/>
                  <a:pt x="706939" y="750224"/>
                  <a:pt x="681037" y="745908"/>
                </a:cubicBezTo>
                <a:cubicBezTo>
                  <a:pt x="678656" y="744320"/>
                  <a:pt x="676509" y="742307"/>
                  <a:pt x="673894" y="741145"/>
                </a:cubicBezTo>
                <a:cubicBezTo>
                  <a:pt x="669306" y="739106"/>
                  <a:pt x="664369" y="737971"/>
                  <a:pt x="659606" y="736383"/>
                </a:cubicBezTo>
                <a:cubicBezTo>
                  <a:pt x="659596" y="736380"/>
                  <a:pt x="645330" y="731623"/>
                  <a:pt x="645319" y="731620"/>
                </a:cubicBezTo>
                <a:cubicBezTo>
                  <a:pt x="642144" y="730826"/>
                  <a:pt x="638929" y="730179"/>
                  <a:pt x="635794" y="729239"/>
                </a:cubicBezTo>
                <a:cubicBezTo>
                  <a:pt x="628581" y="727075"/>
                  <a:pt x="621506" y="724476"/>
                  <a:pt x="614362" y="722095"/>
                </a:cubicBezTo>
                <a:cubicBezTo>
                  <a:pt x="591368" y="714431"/>
                  <a:pt x="627120" y="726721"/>
                  <a:pt x="597694" y="714951"/>
                </a:cubicBezTo>
                <a:cubicBezTo>
                  <a:pt x="593033" y="713087"/>
                  <a:pt x="583406" y="710189"/>
                  <a:pt x="583406" y="710189"/>
                </a:cubicBezTo>
                <a:cubicBezTo>
                  <a:pt x="563045" y="683042"/>
                  <a:pt x="592731" y="718055"/>
                  <a:pt x="561975" y="698283"/>
                </a:cubicBezTo>
                <a:cubicBezTo>
                  <a:pt x="554421" y="693427"/>
                  <a:pt x="550109" y="684621"/>
                  <a:pt x="542925" y="679233"/>
                </a:cubicBezTo>
                <a:cubicBezTo>
                  <a:pt x="511854" y="655929"/>
                  <a:pt x="550589" y="684706"/>
                  <a:pt x="526256" y="667326"/>
                </a:cubicBezTo>
                <a:cubicBezTo>
                  <a:pt x="521503" y="663931"/>
                  <a:pt x="506546" y="652026"/>
                  <a:pt x="502444" y="650658"/>
                </a:cubicBezTo>
                <a:lnTo>
                  <a:pt x="495300" y="648276"/>
                </a:lnTo>
                <a:cubicBezTo>
                  <a:pt x="492919" y="645895"/>
                  <a:pt x="491100" y="642768"/>
                  <a:pt x="488156" y="641133"/>
                </a:cubicBezTo>
                <a:cubicBezTo>
                  <a:pt x="488149" y="641129"/>
                  <a:pt x="470300" y="635181"/>
                  <a:pt x="466725" y="633989"/>
                </a:cubicBezTo>
                <a:cubicBezTo>
                  <a:pt x="461962" y="632402"/>
                  <a:pt x="457307" y="630443"/>
                  <a:pt x="452437" y="629226"/>
                </a:cubicBezTo>
                <a:cubicBezTo>
                  <a:pt x="443875" y="627086"/>
                  <a:pt x="440074" y="625975"/>
                  <a:pt x="431006" y="624464"/>
                </a:cubicBezTo>
                <a:cubicBezTo>
                  <a:pt x="425470" y="623541"/>
                  <a:pt x="419841" y="623184"/>
                  <a:pt x="414337" y="622083"/>
                </a:cubicBezTo>
                <a:cubicBezTo>
                  <a:pt x="407919" y="620799"/>
                  <a:pt x="401687" y="618692"/>
                  <a:pt x="395287" y="617320"/>
                </a:cubicBezTo>
                <a:cubicBezTo>
                  <a:pt x="387304" y="615609"/>
                  <a:pt x="365859" y="612715"/>
                  <a:pt x="359569" y="612558"/>
                </a:cubicBezTo>
                <a:cubicBezTo>
                  <a:pt x="303225" y="611149"/>
                  <a:pt x="246856" y="610970"/>
                  <a:pt x="190500" y="610176"/>
                </a:cubicBezTo>
                <a:cubicBezTo>
                  <a:pt x="185737" y="608589"/>
                  <a:pt x="181135" y="606398"/>
                  <a:pt x="176212" y="605414"/>
                </a:cubicBezTo>
                <a:lnTo>
                  <a:pt x="164306" y="603033"/>
                </a:lnTo>
                <a:cubicBezTo>
                  <a:pt x="159556" y="602169"/>
                  <a:pt x="154732" y="601698"/>
                  <a:pt x="150019" y="600651"/>
                </a:cubicBezTo>
                <a:cubicBezTo>
                  <a:pt x="147569" y="600106"/>
                  <a:pt x="145310" y="598879"/>
                  <a:pt x="142875" y="598270"/>
                </a:cubicBezTo>
                <a:lnTo>
                  <a:pt x="123825" y="593508"/>
                </a:lnTo>
                <a:cubicBezTo>
                  <a:pt x="121444" y="591920"/>
                  <a:pt x="119241" y="590025"/>
                  <a:pt x="116681" y="588745"/>
                </a:cubicBezTo>
                <a:cubicBezTo>
                  <a:pt x="114436" y="587622"/>
                  <a:pt x="111626" y="587756"/>
                  <a:pt x="109537" y="586364"/>
                </a:cubicBezTo>
                <a:cubicBezTo>
                  <a:pt x="106735" y="584496"/>
                  <a:pt x="105052" y="581287"/>
                  <a:pt x="102394" y="579220"/>
                </a:cubicBezTo>
                <a:cubicBezTo>
                  <a:pt x="97876" y="575706"/>
                  <a:pt x="92869" y="572870"/>
                  <a:pt x="88106" y="569695"/>
                </a:cubicBezTo>
                <a:cubicBezTo>
                  <a:pt x="85725" y="568108"/>
                  <a:pt x="82986" y="566957"/>
                  <a:pt x="80962" y="564933"/>
                </a:cubicBezTo>
                <a:cubicBezTo>
                  <a:pt x="75696" y="559666"/>
                  <a:pt x="73306" y="556341"/>
                  <a:pt x="66675" y="553026"/>
                </a:cubicBezTo>
                <a:cubicBezTo>
                  <a:pt x="62852" y="551114"/>
                  <a:pt x="58738" y="549851"/>
                  <a:pt x="54769" y="548264"/>
                </a:cubicBezTo>
                <a:cubicBezTo>
                  <a:pt x="52388" y="545883"/>
                  <a:pt x="49693" y="543778"/>
                  <a:pt x="47625" y="541120"/>
                </a:cubicBezTo>
                <a:cubicBezTo>
                  <a:pt x="44111" y="536602"/>
                  <a:pt x="42862" y="530008"/>
                  <a:pt x="38100" y="526833"/>
                </a:cubicBezTo>
                <a:lnTo>
                  <a:pt x="30956" y="522070"/>
                </a:lnTo>
                <a:cubicBezTo>
                  <a:pt x="27441" y="516796"/>
                  <a:pt x="24553" y="511452"/>
                  <a:pt x="19050" y="507783"/>
                </a:cubicBezTo>
                <a:cubicBezTo>
                  <a:pt x="16961" y="506391"/>
                  <a:pt x="14287" y="506195"/>
                  <a:pt x="11906" y="505401"/>
                </a:cubicBezTo>
                <a:cubicBezTo>
                  <a:pt x="3507" y="497003"/>
                  <a:pt x="7774" y="499764"/>
                  <a:pt x="0" y="49587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30862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l="4925" t="18576" r="14477" b="1439"/>
          <a:stretch/>
        </p:blipFill>
        <p:spPr>
          <a:xfrm>
            <a:off x="0" y="1065519"/>
            <a:ext cx="8773460" cy="5795469"/>
          </a:xfrm>
          <a:prstGeom prst="rect">
            <a:avLst/>
          </a:prstGeom>
        </p:spPr>
      </p:pic>
      <p:sp>
        <p:nvSpPr>
          <p:cNvPr id="31" name="Text Placeholder 30"/>
          <p:cNvSpPr>
            <a:spLocks noGrp="1"/>
          </p:cNvSpPr>
          <p:nvPr>
            <p:ph type="body" sz="quarter" idx="11"/>
          </p:nvPr>
        </p:nvSpPr>
        <p:spPr/>
        <p:txBody>
          <a:bodyPr/>
          <a:lstStyle/>
          <a:p>
            <a:r>
              <a:rPr lang="en-US" dirty="0"/>
              <a:t>Step 1 – SQRU Delineation</a:t>
            </a:r>
            <a:endParaRPr lang="en-US" dirty="0"/>
          </a:p>
        </p:txBody>
      </p:sp>
      <p:sp>
        <p:nvSpPr>
          <p:cNvPr id="6" name="5-Point Star 5"/>
          <p:cNvSpPr/>
          <p:nvPr/>
        </p:nvSpPr>
        <p:spPr>
          <a:xfrm>
            <a:off x="5631289" y="4129741"/>
            <a:ext cx="268941" cy="268941"/>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4851359" y="3802546"/>
            <a:ext cx="2850776" cy="461665"/>
          </a:xfrm>
          <a:prstGeom prst="rect">
            <a:avLst/>
          </a:prstGeom>
          <a:noFill/>
        </p:spPr>
        <p:txBody>
          <a:bodyPr wrap="square" rtlCol="0">
            <a:spAutoFit/>
          </a:bodyPr>
          <a:lstStyle/>
          <a:p>
            <a:r>
              <a:rPr lang="en-US" sz="2400" b="1" dirty="0" smtClean="0"/>
              <a:t>Boise</a:t>
            </a:r>
            <a:endParaRPr lang="en-US" sz="2400" b="1" dirty="0"/>
          </a:p>
        </p:txBody>
      </p:sp>
    </p:spTree>
    <p:extLst>
      <p:ext uri="{BB962C8B-B14F-4D97-AF65-F5344CB8AC3E}">
        <p14:creationId xmlns:p14="http://schemas.microsoft.com/office/powerpoint/2010/main" val="26390653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228600" y="1295400"/>
            <a:ext cx="8336902" cy="5181600"/>
          </a:xfrm>
        </p:spPr>
        <p:txBody>
          <a:bodyPr/>
          <a:lstStyle/>
          <a:p>
            <a:r>
              <a:rPr lang="en-US" dirty="0" smtClean="0"/>
              <a:t>Inventory Observation </a:t>
            </a:r>
            <a:endParaRPr lang="en-US" dirty="0" smtClean="0"/>
          </a:p>
          <a:p>
            <a:r>
              <a:rPr lang="en-US" dirty="0" smtClean="0"/>
              <a:t>Points </a:t>
            </a:r>
            <a:r>
              <a:rPr lang="en-US" dirty="0" smtClean="0"/>
              <a:t>(IOPs</a:t>
            </a:r>
            <a:r>
              <a:rPr lang="en-US" dirty="0" smtClean="0"/>
              <a:t>) are </a:t>
            </a:r>
            <a:r>
              <a:rPr lang="en-US" dirty="0"/>
              <a:t>used </a:t>
            </a:r>
            <a:r>
              <a:rPr lang="en-US" dirty="0" smtClean="0"/>
              <a:t>to</a:t>
            </a:r>
            <a:endParaRPr lang="en-US" dirty="0"/>
          </a:p>
          <a:p>
            <a:pPr lvl="1"/>
            <a:r>
              <a:rPr lang="en-US" dirty="0"/>
              <a:t> Evaluate each </a:t>
            </a:r>
            <a:r>
              <a:rPr lang="en-US" dirty="0" smtClean="0"/>
              <a:t>SQRU</a:t>
            </a:r>
            <a:endParaRPr lang="en-US" dirty="0" smtClean="0"/>
          </a:p>
          <a:p>
            <a:pPr marL="295275" lvl="1" indent="0">
              <a:buNone/>
            </a:pPr>
            <a:r>
              <a:rPr lang="en-US" dirty="0"/>
              <a:t> </a:t>
            </a:r>
            <a:r>
              <a:rPr lang="en-US" dirty="0" smtClean="0"/>
              <a:t>     </a:t>
            </a:r>
            <a:r>
              <a:rPr lang="en-US" dirty="0"/>
              <a:t>from several </a:t>
            </a:r>
            <a:r>
              <a:rPr lang="en-US" dirty="0" smtClean="0"/>
              <a:t>viewpoints</a:t>
            </a:r>
            <a:endParaRPr lang="en-US" dirty="0"/>
          </a:p>
          <a:p>
            <a:pPr lvl="2"/>
            <a:r>
              <a:rPr lang="en-US" sz="1600" i="1" dirty="0"/>
              <a:t>(H 8410-1, II(B</a:t>
            </a:r>
            <a:r>
              <a:rPr lang="en-US" sz="1600" i="1" dirty="0" smtClean="0"/>
              <a:t>))</a:t>
            </a:r>
          </a:p>
          <a:p>
            <a:endParaRPr lang="en-US" dirty="0" smtClean="0"/>
          </a:p>
          <a:p>
            <a:r>
              <a:rPr lang="en-US" dirty="0" smtClean="0"/>
              <a:t>Examples</a:t>
            </a:r>
            <a:endParaRPr lang="en-US" dirty="0"/>
          </a:p>
          <a:p>
            <a:pPr lvl="1"/>
            <a:r>
              <a:rPr lang="en-US" dirty="0"/>
              <a:t>Logical stopping places </a:t>
            </a:r>
          </a:p>
          <a:p>
            <a:pPr lvl="2"/>
            <a:r>
              <a:rPr lang="en-US" dirty="0"/>
              <a:t>Overlooks</a:t>
            </a:r>
          </a:p>
          <a:p>
            <a:pPr lvl="2"/>
            <a:r>
              <a:rPr lang="en-US" dirty="0"/>
              <a:t>Trailheads</a:t>
            </a:r>
          </a:p>
          <a:p>
            <a:pPr lvl="2"/>
            <a:r>
              <a:rPr lang="en-US" dirty="0"/>
              <a:t>Campgrounds etc</a:t>
            </a:r>
            <a:r>
              <a:rPr lang="en-US" dirty="0" smtClean="0"/>
              <a:t>.</a:t>
            </a:r>
          </a:p>
          <a:p>
            <a:pPr lvl="1"/>
            <a:r>
              <a:rPr lang="en-US" dirty="0" smtClean="0"/>
              <a:t>Travel corridors</a:t>
            </a:r>
          </a:p>
          <a:p>
            <a:pPr lvl="2"/>
            <a:r>
              <a:rPr lang="en-US" dirty="0" smtClean="0"/>
              <a:t>Trails, rivers, roads</a:t>
            </a:r>
            <a:endParaRPr lang="en-US" dirty="0"/>
          </a:p>
          <a:p>
            <a:endParaRPr lang="en-US" dirty="0" smtClean="0"/>
          </a:p>
          <a:p>
            <a:endParaRPr lang="en-US" dirty="0" smtClean="0"/>
          </a:p>
          <a:p>
            <a:endParaRPr lang="en-US" dirty="0"/>
          </a:p>
          <a:p>
            <a:endParaRPr lang="en-US" dirty="0" smtClean="0"/>
          </a:p>
          <a:p>
            <a:endParaRPr lang="en-US" dirty="0"/>
          </a:p>
          <a:p>
            <a:pPr marL="685800" lvl="2" indent="0">
              <a:buNone/>
            </a:pPr>
            <a:endParaRPr lang="en-US" dirty="0"/>
          </a:p>
        </p:txBody>
      </p:sp>
      <p:sp>
        <p:nvSpPr>
          <p:cNvPr id="30" name="Text Placeholder 29"/>
          <p:cNvSpPr>
            <a:spLocks noGrp="1"/>
          </p:cNvSpPr>
          <p:nvPr>
            <p:ph type="body" sz="quarter" idx="10"/>
          </p:nvPr>
        </p:nvSpPr>
        <p:spPr/>
        <p:txBody>
          <a:bodyPr/>
          <a:lstStyle/>
          <a:p>
            <a:r>
              <a:rPr lang="en-US" dirty="0" smtClean="0"/>
              <a:t>Visual Resource Inventory</a:t>
            </a:r>
            <a:endParaRPr lang="en-US" dirty="0"/>
          </a:p>
        </p:txBody>
      </p:sp>
      <p:sp>
        <p:nvSpPr>
          <p:cNvPr id="31" name="Text Placeholder 30"/>
          <p:cNvSpPr>
            <a:spLocks noGrp="1"/>
          </p:cNvSpPr>
          <p:nvPr>
            <p:ph type="body" sz="quarter" idx="11"/>
          </p:nvPr>
        </p:nvSpPr>
        <p:spPr/>
        <p:txBody>
          <a:bodyPr/>
          <a:lstStyle/>
          <a:p>
            <a:r>
              <a:rPr lang="en-US" dirty="0"/>
              <a:t>Step </a:t>
            </a:r>
            <a:r>
              <a:rPr lang="en-US" dirty="0" smtClean="0"/>
              <a:t>2 </a:t>
            </a:r>
            <a:r>
              <a:rPr lang="en-US" dirty="0"/>
              <a:t>– </a:t>
            </a:r>
            <a:r>
              <a:rPr lang="en-US" dirty="0" smtClean="0"/>
              <a:t>Select IOPs</a:t>
            </a:r>
            <a:endParaRPr lang="en-US" dirty="0"/>
          </a:p>
        </p:txBody>
      </p:sp>
      <p:pic>
        <p:nvPicPr>
          <p:cNvPr id="3" name="Picture 2"/>
          <p:cNvPicPr>
            <a:picLocks noChangeAspect="1"/>
          </p:cNvPicPr>
          <p:nvPr/>
        </p:nvPicPr>
        <p:blipFill>
          <a:blip r:embed="rId3"/>
          <a:stretch>
            <a:fillRect/>
          </a:stretch>
        </p:blipFill>
        <p:spPr>
          <a:xfrm>
            <a:off x="4149337" y="1836265"/>
            <a:ext cx="4618144" cy="4626808"/>
          </a:xfrm>
          <a:prstGeom prst="rect">
            <a:avLst/>
          </a:prstGeom>
        </p:spPr>
      </p:pic>
      <p:sp>
        <p:nvSpPr>
          <p:cNvPr id="8" name="5-Point Star 7"/>
          <p:cNvSpPr/>
          <p:nvPr/>
        </p:nvSpPr>
        <p:spPr>
          <a:xfrm>
            <a:off x="6188502" y="3860800"/>
            <a:ext cx="235464" cy="235464"/>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5534077" y="3578422"/>
            <a:ext cx="2850776" cy="400110"/>
          </a:xfrm>
          <a:prstGeom prst="rect">
            <a:avLst/>
          </a:prstGeom>
          <a:noFill/>
        </p:spPr>
        <p:txBody>
          <a:bodyPr wrap="square" rtlCol="0">
            <a:spAutoFit/>
          </a:bodyPr>
          <a:lstStyle/>
          <a:p>
            <a:r>
              <a:rPr lang="en-US" sz="2000" b="1" dirty="0" smtClean="0"/>
              <a:t>Boise</a:t>
            </a:r>
            <a:endParaRPr lang="en-US" sz="2000" b="1" dirty="0"/>
          </a:p>
        </p:txBody>
      </p:sp>
    </p:spTree>
    <p:extLst>
      <p:ext uri="{BB962C8B-B14F-4D97-AF65-F5344CB8AC3E}">
        <p14:creationId xmlns:p14="http://schemas.microsoft.com/office/powerpoint/2010/main" val="15125025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p:txBody>
          <a:bodyPr/>
          <a:lstStyle/>
          <a:p>
            <a:r>
              <a:rPr lang="en-US" dirty="0" smtClean="0"/>
              <a:t>Select </a:t>
            </a:r>
            <a:r>
              <a:rPr lang="en-US" dirty="0"/>
              <a:t>IOPs based on the visual </a:t>
            </a:r>
            <a:r>
              <a:rPr lang="en-US" dirty="0" smtClean="0"/>
              <a:t>vantage </a:t>
            </a:r>
            <a:endParaRPr lang="en-US" dirty="0" smtClean="0"/>
          </a:p>
          <a:p>
            <a:pPr lvl="1"/>
            <a:r>
              <a:rPr lang="en-US" dirty="0" smtClean="0"/>
              <a:t>Find </a:t>
            </a:r>
            <a:r>
              <a:rPr lang="en-US" dirty="0"/>
              <a:t>locations from where you can assess the </a:t>
            </a:r>
            <a:r>
              <a:rPr lang="en-US" dirty="0" smtClean="0"/>
              <a:t>overall</a:t>
            </a:r>
          </a:p>
          <a:p>
            <a:pPr marL="295275" lvl="1" indent="0">
              <a:buNone/>
            </a:pPr>
            <a:r>
              <a:rPr lang="en-US" dirty="0"/>
              <a:t> </a:t>
            </a:r>
            <a:r>
              <a:rPr lang="en-US" dirty="0" smtClean="0"/>
              <a:t>    </a:t>
            </a:r>
            <a:r>
              <a:rPr lang="en-US" dirty="0"/>
              <a:t>landscape character of the </a:t>
            </a:r>
            <a:r>
              <a:rPr lang="en-US" dirty="0" smtClean="0"/>
              <a:t>unit </a:t>
            </a:r>
          </a:p>
          <a:p>
            <a:pPr marL="295275" lvl="1" indent="0">
              <a:buNone/>
            </a:pPr>
            <a:endParaRPr lang="en-US" dirty="0"/>
          </a:p>
          <a:p>
            <a:r>
              <a:rPr lang="en-US" dirty="0" smtClean="0"/>
              <a:t>Examples of where to o</a:t>
            </a:r>
            <a:r>
              <a:rPr lang="en-US" dirty="0" smtClean="0"/>
              <a:t>bserve </a:t>
            </a:r>
            <a:r>
              <a:rPr lang="en-US" dirty="0"/>
              <a:t>each </a:t>
            </a:r>
            <a:r>
              <a:rPr lang="en-US" dirty="0" smtClean="0"/>
              <a:t>SQRU </a:t>
            </a:r>
            <a:endParaRPr lang="en-US" dirty="0"/>
          </a:p>
          <a:p>
            <a:pPr lvl="1"/>
            <a:r>
              <a:rPr lang="en-US" dirty="0"/>
              <a:t>From one or more stopping places inside the SQRU</a:t>
            </a:r>
          </a:p>
          <a:p>
            <a:pPr lvl="1"/>
            <a:r>
              <a:rPr lang="en-US" dirty="0"/>
              <a:t>While driving through the SQRU  </a:t>
            </a:r>
          </a:p>
          <a:p>
            <a:pPr lvl="1"/>
            <a:r>
              <a:rPr lang="en-US" dirty="0"/>
              <a:t>From a distant vantage point outside of the SQRU  </a:t>
            </a:r>
          </a:p>
          <a:p>
            <a:pPr marL="295275" lvl="1" indent="0">
              <a:buNone/>
            </a:pPr>
            <a:endParaRPr lang="en-US" dirty="0" smtClean="0"/>
          </a:p>
          <a:p>
            <a:endParaRPr lang="en-US" dirty="0"/>
          </a:p>
          <a:p>
            <a:pPr algn="ctr"/>
            <a:r>
              <a:rPr lang="en-US" dirty="0" smtClean="0">
                <a:solidFill>
                  <a:srgbClr val="FFC000"/>
                </a:solidFill>
              </a:rPr>
              <a:t>IOPs  are not </a:t>
            </a:r>
            <a:r>
              <a:rPr lang="en-US" dirty="0">
                <a:solidFill>
                  <a:srgbClr val="FFC000"/>
                </a:solidFill>
              </a:rPr>
              <a:t>the same as a </a:t>
            </a:r>
            <a:r>
              <a:rPr lang="en-US" dirty="0" smtClean="0">
                <a:solidFill>
                  <a:srgbClr val="FFC000"/>
                </a:solidFill>
              </a:rPr>
              <a:t>KOPs!</a:t>
            </a:r>
            <a:endParaRPr lang="en-US" dirty="0"/>
          </a:p>
        </p:txBody>
      </p:sp>
      <p:sp>
        <p:nvSpPr>
          <p:cNvPr id="31" name="Text Placeholder 30"/>
          <p:cNvSpPr>
            <a:spLocks noGrp="1"/>
          </p:cNvSpPr>
          <p:nvPr>
            <p:ph type="body" sz="quarter" idx="11"/>
          </p:nvPr>
        </p:nvSpPr>
        <p:spPr/>
        <p:txBody>
          <a:bodyPr/>
          <a:lstStyle/>
          <a:p>
            <a:r>
              <a:rPr lang="en-US" dirty="0"/>
              <a:t>Step 2 – Select </a:t>
            </a:r>
            <a:r>
              <a:rPr lang="en-US" dirty="0" smtClean="0"/>
              <a:t>IOPs</a:t>
            </a:r>
            <a:endParaRPr lang="en-US" dirty="0"/>
          </a:p>
        </p:txBody>
      </p:sp>
    </p:spTree>
    <p:extLst>
      <p:ext uri="{BB962C8B-B14F-4D97-AF65-F5344CB8AC3E}">
        <p14:creationId xmlns:p14="http://schemas.microsoft.com/office/powerpoint/2010/main" val="422883354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228600" y="1295400"/>
            <a:ext cx="8299580" cy="5181600"/>
          </a:xfrm>
        </p:spPr>
        <p:txBody>
          <a:bodyPr/>
          <a:lstStyle/>
          <a:p>
            <a:endParaRPr lang="en-US" dirty="0" smtClean="0"/>
          </a:p>
          <a:p>
            <a:endParaRPr lang="en-US" dirty="0"/>
          </a:p>
          <a:p>
            <a:endParaRPr lang="en-US" dirty="0" smtClean="0"/>
          </a:p>
          <a:p>
            <a:endParaRPr lang="en-US" dirty="0"/>
          </a:p>
          <a:p>
            <a:pPr lvl="1"/>
            <a:endParaRPr lang="en-US" dirty="0" smtClean="0"/>
          </a:p>
          <a:p>
            <a:pPr marL="685800" lvl="2" indent="0">
              <a:buNone/>
            </a:pPr>
            <a:endParaRPr lang="en-US" dirty="0"/>
          </a:p>
        </p:txBody>
      </p:sp>
      <p:sp>
        <p:nvSpPr>
          <p:cNvPr id="30" name="Text Placeholder 29"/>
          <p:cNvSpPr>
            <a:spLocks noGrp="1"/>
          </p:cNvSpPr>
          <p:nvPr>
            <p:ph type="body" sz="quarter" idx="10"/>
          </p:nvPr>
        </p:nvSpPr>
        <p:spPr/>
        <p:txBody>
          <a:bodyPr/>
          <a:lstStyle/>
          <a:p>
            <a:r>
              <a:rPr lang="en-US" dirty="0" smtClean="0"/>
              <a:t>Visual Resource Inventory</a:t>
            </a:r>
            <a:endParaRPr lang="en-US" dirty="0"/>
          </a:p>
        </p:txBody>
      </p:sp>
      <p:sp>
        <p:nvSpPr>
          <p:cNvPr id="31" name="Text Placeholder 30"/>
          <p:cNvSpPr>
            <a:spLocks noGrp="1"/>
          </p:cNvSpPr>
          <p:nvPr>
            <p:ph type="body" sz="quarter" idx="11"/>
          </p:nvPr>
        </p:nvSpPr>
        <p:spPr/>
        <p:txBody>
          <a:bodyPr/>
          <a:lstStyle/>
          <a:p>
            <a:r>
              <a:rPr lang="en-US" dirty="0" smtClean="0"/>
              <a:t>Step </a:t>
            </a:r>
            <a:r>
              <a:rPr lang="en-US" dirty="0"/>
              <a:t>1 – SQRU Delineation</a:t>
            </a:r>
          </a:p>
        </p:txBody>
      </p:sp>
      <p:pic>
        <p:nvPicPr>
          <p:cNvPr id="8" name="Picture 13" descr="physio"/>
          <p:cNvPicPr>
            <a:picLocks noChangeAspect="1" noChangeArrowheads="1"/>
          </p:cNvPicPr>
          <p:nvPr/>
        </p:nvPicPr>
        <p:blipFill>
          <a:blip r:embed="rId3"/>
          <a:srcRect/>
          <a:stretch>
            <a:fillRect/>
          </a:stretch>
        </p:blipFill>
        <p:spPr bwMode="auto">
          <a:xfrm>
            <a:off x="932324" y="1070285"/>
            <a:ext cx="7299746" cy="5514005"/>
          </a:xfrm>
          <a:prstGeom prst="rect">
            <a:avLst/>
          </a:prstGeom>
          <a:noFill/>
        </p:spPr>
      </p:pic>
    </p:spTree>
    <p:extLst>
      <p:ext uri="{BB962C8B-B14F-4D97-AF65-F5344CB8AC3E}">
        <p14:creationId xmlns:p14="http://schemas.microsoft.com/office/powerpoint/2010/main" val="4131724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228600" y="1295400"/>
            <a:ext cx="8336902" cy="5181600"/>
          </a:xfrm>
        </p:spPr>
        <p:txBody>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pPr defTabSz="693738"/>
            <a:r>
              <a:rPr lang="en-US" dirty="0" smtClean="0"/>
              <a:t>	  			</a:t>
            </a:r>
          </a:p>
          <a:p>
            <a:endParaRPr lang="en-US" dirty="0"/>
          </a:p>
          <a:p>
            <a:pPr lvl="1"/>
            <a:endParaRPr lang="en-US" dirty="0" smtClean="0"/>
          </a:p>
          <a:p>
            <a:pPr marL="685800" lvl="2" indent="0">
              <a:buNone/>
            </a:pPr>
            <a:endParaRPr lang="en-US" dirty="0"/>
          </a:p>
        </p:txBody>
      </p:sp>
      <p:sp>
        <p:nvSpPr>
          <p:cNvPr id="30" name="Text Placeholder 29"/>
          <p:cNvSpPr>
            <a:spLocks noGrp="1"/>
          </p:cNvSpPr>
          <p:nvPr>
            <p:ph type="body" sz="quarter" idx="10"/>
          </p:nvPr>
        </p:nvSpPr>
        <p:spPr/>
        <p:txBody>
          <a:bodyPr/>
          <a:lstStyle/>
          <a:p>
            <a:r>
              <a:rPr lang="en-US" dirty="0" smtClean="0"/>
              <a:t>Visual Resource Inventory</a:t>
            </a:r>
            <a:endParaRPr lang="en-US" dirty="0"/>
          </a:p>
        </p:txBody>
      </p:sp>
      <p:sp>
        <p:nvSpPr>
          <p:cNvPr id="31" name="Text Placeholder 30"/>
          <p:cNvSpPr>
            <a:spLocks noGrp="1"/>
          </p:cNvSpPr>
          <p:nvPr>
            <p:ph type="body" sz="quarter" idx="11"/>
          </p:nvPr>
        </p:nvSpPr>
        <p:spPr/>
        <p:txBody>
          <a:bodyPr/>
          <a:lstStyle/>
          <a:p>
            <a:r>
              <a:rPr lang="en-US" dirty="0"/>
              <a:t>Step 3 – Field </a:t>
            </a:r>
            <a:r>
              <a:rPr lang="en-US" dirty="0" smtClean="0"/>
              <a:t>Observation Record</a:t>
            </a:r>
            <a:endParaRPr lang="en-US" dirty="0"/>
          </a:p>
        </p:txBody>
      </p:sp>
      <p:pic>
        <p:nvPicPr>
          <p:cNvPr id="8" name="Picture 11" descr="03200007"/>
          <p:cNvPicPr>
            <a:picLocks noChangeAspect="1" noChangeArrowheads="1"/>
          </p:cNvPicPr>
          <p:nvPr/>
        </p:nvPicPr>
        <p:blipFill>
          <a:blip r:embed="rId3"/>
          <a:srcRect/>
          <a:stretch>
            <a:fillRect/>
          </a:stretch>
        </p:blipFill>
        <p:spPr bwMode="auto">
          <a:xfrm>
            <a:off x="4871800" y="1244511"/>
            <a:ext cx="3486699" cy="5258628"/>
          </a:xfrm>
          <a:prstGeom prst="rect">
            <a:avLst/>
          </a:prstGeom>
          <a:noFill/>
          <a:ln w="9525">
            <a:noFill/>
            <a:miter lim="800000"/>
            <a:headEnd/>
            <a:tailEnd/>
          </a:ln>
        </p:spPr>
      </p:pic>
      <p:pic>
        <p:nvPicPr>
          <p:cNvPr id="9" name="Picture 12" descr="06840002"/>
          <p:cNvPicPr>
            <a:picLocks noChangeAspect="1" noChangeArrowheads="1"/>
          </p:cNvPicPr>
          <p:nvPr/>
        </p:nvPicPr>
        <p:blipFill>
          <a:blip r:embed="rId4"/>
          <a:srcRect/>
          <a:stretch>
            <a:fillRect/>
          </a:stretch>
        </p:blipFill>
        <p:spPr bwMode="auto">
          <a:xfrm>
            <a:off x="772979" y="1244511"/>
            <a:ext cx="3486699" cy="5258628"/>
          </a:xfrm>
          <a:prstGeom prst="rect">
            <a:avLst/>
          </a:prstGeom>
          <a:noFill/>
          <a:ln w="9525">
            <a:noFill/>
            <a:miter lim="800000"/>
            <a:headEnd/>
            <a:tailEnd/>
          </a:ln>
        </p:spPr>
      </p:pic>
      <p:sp>
        <p:nvSpPr>
          <p:cNvPr id="7" name="TextBox 6"/>
          <p:cNvSpPr txBox="1"/>
          <p:nvPr/>
        </p:nvSpPr>
        <p:spPr>
          <a:xfrm>
            <a:off x="2114549" y="6119202"/>
            <a:ext cx="2074799" cy="307777"/>
          </a:xfrm>
          <a:prstGeom prst="rect">
            <a:avLst/>
          </a:prstGeom>
          <a:solidFill>
            <a:schemeClr val="tx1">
              <a:alpha val="50000"/>
            </a:schemeClr>
          </a:solidFill>
        </p:spPr>
        <p:txBody>
          <a:bodyPr wrap="none" rtlCol="0">
            <a:spAutoFit/>
          </a:bodyPr>
          <a:lstStyle/>
          <a:p>
            <a:pPr algn="r"/>
            <a:r>
              <a:rPr lang="en-US" sz="1400" b="1" spc="300" dirty="0" smtClean="0">
                <a:solidFill>
                  <a:schemeClr val="bg1"/>
                </a:solidFill>
                <a:effectLst>
                  <a:outerShdw blurRad="38100" dist="38100" dir="2700000" algn="tl">
                    <a:srgbClr val="000000">
                      <a:alpha val="43137"/>
                    </a:srgbClr>
                  </a:outerShdw>
                </a:effectLst>
                <a:latin typeface="+mj-lt"/>
              </a:rPr>
              <a:t>Colorado Plateau</a:t>
            </a:r>
            <a:endParaRPr lang="en-US" sz="1400" b="1" spc="300" dirty="0">
              <a:solidFill>
                <a:schemeClr val="bg1"/>
              </a:solidFill>
              <a:effectLst>
                <a:outerShdw blurRad="38100" dist="38100" dir="2700000" algn="tl">
                  <a:srgbClr val="000000">
                    <a:alpha val="43137"/>
                  </a:srgbClr>
                </a:outerShdw>
              </a:effectLst>
              <a:latin typeface="+mj-lt"/>
            </a:endParaRPr>
          </a:p>
        </p:txBody>
      </p:sp>
      <p:sp>
        <p:nvSpPr>
          <p:cNvPr id="10" name="TextBox 9"/>
          <p:cNvSpPr txBox="1"/>
          <p:nvPr/>
        </p:nvSpPr>
        <p:spPr>
          <a:xfrm>
            <a:off x="6209441" y="6119202"/>
            <a:ext cx="2089098" cy="307777"/>
          </a:xfrm>
          <a:prstGeom prst="rect">
            <a:avLst/>
          </a:prstGeom>
          <a:solidFill>
            <a:schemeClr val="tx1">
              <a:alpha val="50000"/>
            </a:schemeClr>
          </a:solidFill>
        </p:spPr>
        <p:txBody>
          <a:bodyPr wrap="none" rtlCol="0">
            <a:spAutoFit/>
          </a:bodyPr>
          <a:lstStyle/>
          <a:p>
            <a:pPr algn="r"/>
            <a:r>
              <a:rPr lang="en-US" sz="1400" b="1" spc="300" dirty="0" smtClean="0">
                <a:solidFill>
                  <a:schemeClr val="bg1"/>
                </a:solidFill>
                <a:effectLst>
                  <a:outerShdw blurRad="38100" dist="38100" dir="2700000" algn="tl">
                    <a:srgbClr val="000000">
                      <a:alpha val="43137"/>
                    </a:srgbClr>
                  </a:outerShdw>
                </a:effectLst>
                <a:latin typeface="+mj-lt"/>
              </a:rPr>
              <a:t>Southern Rockies</a:t>
            </a:r>
            <a:endParaRPr lang="en-US" sz="1400" b="1" spc="300" dirty="0">
              <a:solidFill>
                <a:schemeClr val="bg1"/>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23052842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smtClean="0"/>
          </a:p>
          <a:p>
            <a:endParaRPr lang="en-US" dirty="0"/>
          </a:p>
          <a:p>
            <a:endParaRPr lang="en-US" dirty="0" smtClean="0"/>
          </a:p>
          <a:p>
            <a:r>
              <a:rPr lang="en-US" dirty="0" smtClean="0"/>
              <a:t>Provide a Foundation</a:t>
            </a:r>
          </a:p>
          <a:p>
            <a:pPr marL="923925" lvl="1" indent="-342900"/>
            <a:r>
              <a:rPr lang="en-US" dirty="0" smtClean="0"/>
              <a:t>Initiate and/or conduct an inventory </a:t>
            </a:r>
          </a:p>
          <a:p>
            <a:pPr marL="923925" lvl="1" indent="-342900"/>
            <a:r>
              <a:rPr lang="en-US" dirty="0" smtClean="0"/>
              <a:t>Provide oversight to a contracted inventory</a:t>
            </a:r>
            <a:endParaRPr lang="en-US" dirty="0"/>
          </a:p>
          <a:p>
            <a:endParaRPr lang="en-US" dirty="0" smtClean="0"/>
          </a:p>
          <a:p>
            <a:endParaRPr lang="en-US" dirty="0"/>
          </a:p>
          <a:p>
            <a:endParaRPr lang="en-US" dirty="0"/>
          </a:p>
        </p:txBody>
      </p:sp>
      <p:sp>
        <p:nvSpPr>
          <p:cNvPr id="31" name="Text Placeholder 30"/>
          <p:cNvSpPr>
            <a:spLocks noGrp="1"/>
          </p:cNvSpPr>
          <p:nvPr>
            <p:ph type="body" sz="quarter" idx="11"/>
          </p:nvPr>
        </p:nvSpPr>
        <p:spPr/>
        <p:txBody>
          <a:bodyPr/>
          <a:lstStyle/>
          <a:p>
            <a:r>
              <a:rPr lang="en-US" dirty="0" smtClean="0"/>
              <a:t>Unit Objective</a:t>
            </a:r>
            <a:endParaRPr lang="en-US" dirty="0"/>
          </a:p>
        </p:txBody>
      </p:sp>
    </p:spTree>
    <p:extLst>
      <p:ext uri="{BB962C8B-B14F-4D97-AF65-F5344CB8AC3E}">
        <p14:creationId xmlns:p14="http://schemas.microsoft.com/office/powerpoint/2010/main" val="92475515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7" descr="DSC00498"/>
          <p:cNvPicPr>
            <a:picLocks noChangeAspect="1" noChangeArrowheads="1"/>
          </p:cNvPicPr>
          <p:nvPr/>
        </p:nvPicPr>
        <p:blipFill>
          <a:blip r:embed="rId3"/>
          <a:srcRect/>
          <a:stretch>
            <a:fillRect/>
          </a:stretch>
        </p:blipFill>
        <p:spPr bwMode="auto">
          <a:xfrm>
            <a:off x="540101" y="1191379"/>
            <a:ext cx="3797956" cy="5267517"/>
          </a:xfrm>
          <a:prstGeom prst="rect">
            <a:avLst/>
          </a:prstGeom>
          <a:noFill/>
          <a:ln w="9525">
            <a:noFill/>
            <a:miter lim="800000"/>
            <a:headEnd/>
            <a:tailEnd/>
          </a:ln>
        </p:spPr>
      </p:pic>
      <p:pic>
        <p:nvPicPr>
          <p:cNvPr id="11" name="Picture 8" descr="moab"/>
          <p:cNvPicPr>
            <a:picLocks noChangeAspect="1" noChangeArrowheads="1"/>
          </p:cNvPicPr>
          <p:nvPr/>
        </p:nvPicPr>
        <p:blipFill>
          <a:blip r:embed="rId4"/>
          <a:srcRect/>
          <a:stretch>
            <a:fillRect/>
          </a:stretch>
        </p:blipFill>
        <p:spPr bwMode="auto">
          <a:xfrm>
            <a:off x="4787311" y="1191379"/>
            <a:ext cx="3817041" cy="5267517"/>
          </a:xfrm>
          <a:prstGeom prst="rect">
            <a:avLst/>
          </a:prstGeom>
          <a:noFill/>
          <a:ln w="9525">
            <a:noFill/>
            <a:miter lim="800000"/>
            <a:headEnd/>
            <a:tailEnd/>
          </a:ln>
        </p:spPr>
      </p:pic>
      <p:sp>
        <p:nvSpPr>
          <p:cNvPr id="29" name="Content Placeholder 28"/>
          <p:cNvSpPr>
            <a:spLocks noGrp="1"/>
          </p:cNvSpPr>
          <p:nvPr>
            <p:ph idx="1"/>
          </p:nvPr>
        </p:nvSpPr>
        <p:spPr>
          <a:xfrm>
            <a:off x="228600" y="1295400"/>
            <a:ext cx="8336902" cy="5181600"/>
          </a:xfrm>
        </p:spPr>
        <p:txBody>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pPr defTabSz="693738"/>
            <a:r>
              <a:rPr lang="en-US" dirty="0" smtClean="0"/>
              <a:t>	  			</a:t>
            </a:r>
          </a:p>
          <a:p>
            <a:endParaRPr lang="en-US" dirty="0"/>
          </a:p>
          <a:p>
            <a:pPr lvl="1"/>
            <a:endParaRPr lang="en-US" dirty="0" smtClean="0"/>
          </a:p>
          <a:p>
            <a:pPr marL="685800" lvl="2" indent="0">
              <a:buNone/>
            </a:pPr>
            <a:endParaRPr lang="en-US" dirty="0"/>
          </a:p>
        </p:txBody>
      </p:sp>
      <p:sp>
        <p:nvSpPr>
          <p:cNvPr id="30" name="Text Placeholder 29"/>
          <p:cNvSpPr>
            <a:spLocks noGrp="1"/>
          </p:cNvSpPr>
          <p:nvPr>
            <p:ph type="body" sz="quarter" idx="10"/>
          </p:nvPr>
        </p:nvSpPr>
        <p:spPr/>
        <p:txBody>
          <a:bodyPr/>
          <a:lstStyle/>
          <a:p>
            <a:r>
              <a:rPr lang="en-US" dirty="0" smtClean="0"/>
              <a:t>Visual Resource Inventory</a:t>
            </a:r>
            <a:endParaRPr lang="en-US" dirty="0"/>
          </a:p>
        </p:txBody>
      </p:sp>
      <p:sp>
        <p:nvSpPr>
          <p:cNvPr id="31" name="Text Placeholder 30"/>
          <p:cNvSpPr>
            <a:spLocks noGrp="1"/>
          </p:cNvSpPr>
          <p:nvPr>
            <p:ph type="body" sz="quarter" idx="11"/>
          </p:nvPr>
        </p:nvSpPr>
        <p:spPr/>
        <p:txBody>
          <a:bodyPr/>
          <a:lstStyle/>
          <a:p>
            <a:r>
              <a:rPr lang="en-US" dirty="0" smtClean="0"/>
              <a:t>Step </a:t>
            </a:r>
            <a:r>
              <a:rPr lang="en-US" dirty="0"/>
              <a:t>3 – Field </a:t>
            </a:r>
            <a:r>
              <a:rPr lang="en-US" dirty="0" smtClean="0"/>
              <a:t>Observation Record</a:t>
            </a:r>
            <a:endParaRPr lang="en-US" dirty="0"/>
          </a:p>
        </p:txBody>
      </p:sp>
      <p:sp>
        <p:nvSpPr>
          <p:cNvPr id="7" name="TextBox 6"/>
          <p:cNvSpPr txBox="1"/>
          <p:nvPr/>
        </p:nvSpPr>
        <p:spPr>
          <a:xfrm>
            <a:off x="2189499" y="6076169"/>
            <a:ext cx="2074799" cy="307777"/>
          </a:xfrm>
          <a:prstGeom prst="rect">
            <a:avLst/>
          </a:prstGeom>
          <a:solidFill>
            <a:schemeClr val="tx1">
              <a:alpha val="50000"/>
            </a:schemeClr>
          </a:solidFill>
        </p:spPr>
        <p:txBody>
          <a:bodyPr wrap="none" rtlCol="0">
            <a:spAutoFit/>
          </a:bodyPr>
          <a:lstStyle/>
          <a:p>
            <a:pPr algn="r"/>
            <a:r>
              <a:rPr lang="en-US" sz="1400" b="1" spc="300" dirty="0" smtClean="0">
                <a:solidFill>
                  <a:schemeClr val="bg1"/>
                </a:solidFill>
                <a:effectLst>
                  <a:outerShdw blurRad="38100" dist="38100" dir="2700000" algn="tl">
                    <a:srgbClr val="000000">
                      <a:alpha val="43137"/>
                    </a:srgbClr>
                  </a:outerShdw>
                </a:effectLst>
                <a:latin typeface="+mj-lt"/>
              </a:rPr>
              <a:t>Colorado Plateau</a:t>
            </a:r>
            <a:endParaRPr lang="en-US" sz="1400" b="1" spc="300" dirty="0">
              <a:solidFill>
                <a:schemeClr val="bg1"/>
              </a:solidFill>
              <a:effectLst>
                <a:outerShdw blurRad="38100" dist="38100" dir="2700000" algn="tl">
                  <a:srgbClr val="000000">
                    <a:alpha val="43137"/>
                  </a:srgbClr>
                </a:outerShdw>
              </a:effectLst>
              <a:latin typeface="+mj-lt"/>
            </a:endParaRPr>
          </a:p>
        </p:txBody>
      </p:sp>
      <p:sp>
        <p:nvSpPr>
          <p:cNvPr id="8" name="TextBox 7"/>
          <p:cNvSpPr txBox="1"/>
          <p:nvPr/>
        </p:nvSpPr>
        <p:spPr>
          <a:xfrm>
            <a:off x="6470981" y="6076169"/>
            <a:ext cx="2074799" cy="307777"/>
          </a:xfrm>
          <a:prstGeom prst="rect">
            <a:avLst/>
          </a:prstGeom>
          <a:solidFill>
            <a:schemeClr val="tx1">
              <a:alpha val="50000"/>
            </a:schemeClr>
          </a:solidFill>
        </p:spPr>
        <p:txBody>
          <a:bodyPr wrap="none" rtlCol="0">
            <a:spAutoFit/>
          </a:bodyPr>
          <a:lstStyle/>
          <a:p>
            <a:pPr algn="r"/>
            <a:r>
              <a:rPr lang="en-US" sz="1400" b="1" spc="300" dirty="0" smtClean="0">
                <a:solidFill>
                  <a:schemeClr val="bg1"/>
                </a:solidFill>
                <a:effectLst>
                  <a:outerShdw blurRad="38100" dist="38100" dir="2700000" algn="tl">
                    <a:srgbClr val="000000">
                      <a:alpha val="43137"/>
                    </a:srgbClr>
                  </a:outerShdw>
                </a:effectLst>
                <a:latin typeface="+mj-lt"/>
              </a:rPr>
              <a:t>Colorado Plateau</a:t>
            </a:r>
            <a:endParaRPr lang="en-US" sz="1400" b="1" spc="300" dirty="0">
              <a:solidFill>
                <a:schemeClr val="bg1"/>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368691167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p:txBody>
          <a:bodyPr/>
          <a:lstStyle/>
          <a:p>
            <a:r>
              <a:rPr lang="en-US" dirty="0"/>
              <a:t>Field Inventory</a:t>
            </a:r>
          </a:p>
          <a:p>
            <a:pPr lvl="1"/>
            <a:r>
              <a:rPr lang="en-US" dirty="0" smtClean="0"/>
              <a:t>Write descriptions using</a:t>
            </a:r>
          </a:p>
          <a:p>
            <a:pPr marL="295275" lvl="1" indent="0">
              <a:buNone/>
            </a:pPr>
            <a:r>
              <a:rPr lang="en-US" dirty="0"/>
              <a:t> </a:t>
            </a:r>
            <a:r>
              <a:rPr lang="en-US" dirty="0" smtClean="0"/>
              <a:t>   </a:t>
            </a:r>
            <a:r>
              <a:rPr lang="en-US" b="1" dirty="0">
                <a:solidFill>
                  <a:srgbClr val="FFC000"/>
                </a:solidFill>
              </a:rPr>
              <a:t>“language of </a:t>
            </a:r>
            <a:r>
              <a:rPr lang="en-US" b="1" dirty="0" smtClean="0">
                <a:solidFill>
                  <a:srgbClr val="FFC000"/>
                </a:solidFill>
              </a:rPr>
              <a:t>landscapes”</a:t>
            </a:r>
          </a:p>
          <a:p>
            <a:pPr lvl="2"/>
            <a:r>
              <a:rPr lang="en-US" b="1" dirty="0" smtClean="0"/>
              <a:t>2. </a:t>
            </a:r>
            <a:r>
              <a:rPr lang="en-US" dirty="0" smtClean="0"/>
              <a:t>Landscape character</a:t>
            </a:r>
          </a:p>
          <a:p>
            <a:pPr marL="685800" lvl="2" indent="0">
              <a:buNone/>
            </a:pPr>
            <a:r>
              <a:rPr lang="en-US" dirty="0" smtClean="0"/>
              <a:t>          elements</a:t>
            </a:r>
          </a:p>
          <a:p>
            <a:pPr lvl="3"/>
            <a:r>
              <a:rPr lang="en-US" dirty="0" smtClean="0"/>
              <a:t>Form</a:t>
            </a:r>
          </a:p>
          <a:p>
            <a:pPr lvl="3"/>
            <a:r>
              <a:rPr lang="en-US" dirty="0" smtClean="0"/>
              <a:t>Line</a:t>
            </a:r>
          </a:p>
          <a:p>
            <a:pPr lvl="3"/>
            <a:r>
              <a:rPr lang="en-US" dirty="0" smtClean="0"/>
              <a:t>Color</a:t>
            </a:r>
          </a:p>
          <a:p>
            <a:pPr lvl="3"/>
            <a:r>
              <a:rPr lang="en-US" dirty="0" smtClean="0"/>
              <a:t>Texture</a:t>
            </a:r>
          </a:p>
          <a:p>
            <a:pPr lvl="2"/>
            <a:r>
              <a:rPr lang="en-US" dirty="0" smtClean="0"/>
              <a:t>3.  Landscape </a:t>
            </a:r>
            <a:r>
              <a:rPr lang="en-US" dirty="0" smtClean="0"/>
              <a:t>type </a:t>
            </a:r>
            <a:r>
              <a:rPr lang="en-US" dirty="0" smtClean="0"/>
              <a:t>&amp;</a:t>
            </a:r>
          </a:p>
          <a:p>
            <a:pPr marL="685800" lvl="2" indent="0">
              <a:buNone/>
            </a:pPr>
            <a:r>
              <a:rPr lang="en-US" dirty="0"/>
              <a:t> </a:t>
            </a:r>
            <a:r>
              <a:rPr lang="en-US" dirty="0" smtClean="0"/>
              <a:t>         analysis factors</a:t>
            </a:r>
            <a:endParaRPr lang="en-US" dirty="0"/>
          </a:p>
          <a:p>
            <a:pPr marL="295275" lvl="1" indent="0">
              <a:buNone/>
            </a:pPr>
            <a:endParaRPr lang="en-US" b="1" dirty="0" smtClean="0">
              <a:solidFill>
                <a:srgbClr val="FFC000"/>
              </a:solidFill>
            </a:endParaRPr>
          </a:p>
          <a:p>
            <a:pPr marL="295275" lvl="1" indent="0">
              <a:buNone/>
            </a:pPr>
            <a:endParaRPr lang="en-US" b="1" dirty="0" smtClean="0">
              <a:solidFill>
                <a:srgbClr val="FFC000"/>
              </a:solidFill>
            </a:endParaRPr>
          </a:p>
          <a:p>
            <a:pPr marL="628650" lvl="2" indent="0">
              <a:buNone/>
            </a:pPr>
            <a:r>
              <a:rPr lang="en-US" b="1" dirty="0" smtClean="0">
                <a:solidFill>
                  <a:srgbClr val="FFC000"/>
                </a:solidFill>
              </a:rPr>
              <a:t> </a:t>
            </a:r>
          </a:p>
          <a:p>
            <a:pPr marL="295275" lvl="1" indent="0">
              <a:buNone/>
            </a:pPr>
            <a:r>
              <a:rPr lang="en-US" b="1" dirty="0">
                <a:solidFill>
                  <a:srgbClr val="FFC000"/>
                </a:solidFill>
              </a:rPr>
              <a:t> </a:t>
            </a:r>
            <a:r>
              <a:rPr lang="en-US" b="1" dirty="0" smtClean="0">
                <a:solidFill>
                  <a:srgbClr val="FFC000"/>
                </a:solidFill>
              </a:rPr>
              <a:t>    </a:t>
            </a:r>
            <a:endParaRPr lang="en-US" dirty="0"/>
          </a:p>
          <a:p>
            <a:endParaRPr lang="en-US" dirty="0">
              <a:solidFill>
                <a:srgbClr val="AEAC68"/>
              </a:solidFill>
              <a:latin typeface="Tahoma" pitchFamily="34" charset="0"/>
            </a:endParaRPr>
          </a:p>
          <a:p>
            <a:endParaRPr lang="en-US" dirty="0">
              <a:solidFill>
                <a:srgbClr val="AEAC68"/>
              </a:solidFill>
              <a:latin typeface="Tahoma" pitchFamily="34" charset="0"/>
            </a:endParaRPr>
          </a:p>
          <a:p>
            <a:endParaRPr lang="en-US" dirty="0">
              <a:solidFill>
                <a:srgbClr val="AEAC68"/>
              </a:solidFill>
              <a:latin typeface="Tahoma" pitchFamily="34" charset="0"/>
            </a:endParaRPr>
          </a:p>
          <a:p>
            <a:endParaRPr lang="en-US" dirty="0">
              <a:solidFill>
                <a:srgbClr val="AEAC68"/>
              </a:solidFill>
              <a:latin typeface="Tahoma" pitchFamily="34" charset="0"/>
            </a:endParaRPr>
          </a:p>
          <a:p>
            <a:endParaRPr lang="en-US" dirty="0">
              <a:solidFill>
                <a:srgbClr val="AEAC68"/>
              </a:solidFill>
              <a:latin typeface="Tahoma" pitchFamily="34" charset="0"/>
            </a:endParaRPr>
          </a:p>
          <a:p>
            <a:pPr marL="295275" lvl="1" indent="0">
              <a:buNone/>
            </a:pPr>
            <a:endParaRPr lang="en-US" dirty="0">
              <a:solidFill>
                <a:srgbClr val="AEAC68"/>
              </a:solidFill>
              <a:latin typeface="Tahoma"/>
              <a:ea typeface="Tahoma"/>
              <a:cs typeface="Tahoma"/>
            </a:endParaRPr>
          </a:p>
          <a:p>
            <a:endParaRPr lang="en-US" sz="2600" dirty="0">
              <a:solidFill>
                <a:srgbClr val="AEAC68"/>
              </a:solidFill>
              <a:latin typeface="Tahoma" pitchFamily="34" charset="0"/>
            </a:endParaRPr>
          </a:p>
          <a:p>
            <a:endParaRPr lang="en-US" dirty="0">
              <a:solidFill>
                <a:srgbClr val="AEAC68"/>
              </a:solidFill>
              <a:latin typeface="Tahoma"/>
              <a:ea typeface="Tahoma"/>
              <a:cs typeface="Tahoma"/>
            </a:endParaRPr>
          </a:p>
          <a:p>
            <a:pPr lvl="1"/>
            <a:endParaRPr lang="en-US" dirty="0"/>
          </a:p>
          <a:p>
            <a:pPr lvl="1"/>
            <a:endParaRPr lang="en-US" dirty="0">
              <a:solidFill>
                <a:srgbClr val="FFFFFF"/>
              </a:solidFill>
              <a:latin typeface="Cambria"/>
            </a:endParaRPr>
          </a:p>
          <a:p>
            <a:endParaRPr lang="en-US" dirty="0"/>
          </a:p>
          <a:p>
            <a:endParaRPr lang="en-US" dirty="0"/>
          </a:p>
          <a:p>
            <a:endParaRPr lang="en-US" dirty="0"/>
          </a:p>
          <a:p>
            <a:endParaRPr lang="en-US" dirty="0"/>
          </a:p>
          <a:p>
            <a:pPr lvl="2"/>
            <a:endParaRPr lang="en-US" dirty="0"/>
          </a:p>
          <a:p>
            <a:endParaRPr lang="en-US" dirty="0"/>
          </a:p>
          <a:p>
            <a:pPr marL="685800" lvl="2" indent="0">
              <a:buNone/>
            </a:pPr>
            <a:endParaRPr lang="en-US" dirty="0"/>
          </a:p>
        </p:txBody>
      </p:sp>
      <p:sp>
        <p:nvSpPr>
          <p:cNvPr id="31" name="Text Placeholder 30"/>
          <p:cNvSpPr>
            <a:spLocks noGrp="1"/>
          </p:cNvSpPr>
          <p:nvPr>
            <p:ph type="body" sz="quarter" idx="11"/>
          </p:nvPr>
        </p:nvSpPr>
        <p:spPr/>
        <p:txBody>
          <a:bodyPr/>
          <a:lstStyle/>
          <a:p>
            <a:r>
              <a:rPr lang="en-US" dirty="0" smtClean="0"/>
              <a:t>Step 3 – Field Observation Record</a:t>
            </a:r>
            <a:endParaRPr lang="en-US" dirty="0"/>
          </a:p>
        </p:txBody>
      </p:sp>
      <p:pic>
        <p:nvPicPr>
          <p:cNvPr id="3" name="Picture 2"/>
          <p:cNvPicPr>
            <a:picLocks noChangeAspect="1"/>
          </p:cNvPicPr>
          <p:nvPr/>
        </p:nvPicPr>
        <p:blipFill>
          <a:blip r:embed="rId3"/>
          <a:stretch>
            <a:fillRect/>
          </a:stretch>
        </p:blipFill>
        <p:spPr>
          <a:xfrm>
            <a:off x="4380435" y="1065801"/>
            <a:ext cx="4399244" cy="5528780"/>
          </a:xfrm>
          <a:prstGeom prst="rect">
            <a:avLst/>
          </a:prstGeom>
        </p:spPr>
      </p:pic>
      <p:pic>
        <p:nvPicPr>
          <p:cNvPr id="4" name="Picture 3"/>
          <p:cNvPicPr>
            <a:picLocks noChangeAspect="1"/>
          </p:cNvPicPr>
          <p:nvPr/>
        </p:nvPicPr>
        <p:blipFill>
          <a:blip r:embed="rId4"/>
          <a:stretch>
            <a:fillRect/>
          </a:stretch>
        </p:blipFill>
        <p:spPr>
          <a:xfrm>
            <a:off x="75165" y="5551248"/>
            <a:ext cx="4239821" cy="1218949"/>
          </a:xfrm>
          <a:prstGeom prst="rect">
            <a:avLst/>
          </a:prstGeom>
        </p:spPr>
      </p:pic>
    </p:spTree>
    <p:extLst>
      <p:ext uri="{BB962C8B-B14F-4D97-AF65-F5344CB8AC3E}">
        <p14:creationId xmlns:p14="http://schemas.microsoft.com/office/powerpoint/2010/main" val="267347335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228600" y="1295400"/>
            <a:ext cx="3974910" cy="5181600"/>
          </a:xfrm>
        </p:spPr>
        <p:txBody>
          <a:bodyPr/>
          <a:lstStyle/>
          <a:p>
            <a:r>
              <a:rPr lang="en-US" dirty="0" smtClean="0"/>
              <a:t>Score Determined using</a:t>
            </a:r>
          </a:p>
          <a:p>
            <a:r>
              <a:rPr lang="en-US" dirty="0" smtClean="0"/>
              <a:t>7 </a:t>
            </a:r>
            <a:r>
              <a:rPr lang="en-US" dirty="0"/>
              <a:t>key </a:t>
            </a:r>
            <a:r>
              <a:rPr lang="en-US" dirty="0" smtClean="0"/>
              <a:t>factors</a:t>
            </a:r>
            <a:endParaRPr lang="en-US" dirty="0"/>
          </a:p>
          <a:p>
            <a:pPr lvl="1"/>
            <a:r>
              <a:rPr lang="en-US" dirty="0"/>
              <a:t>Landform</a:t>
            </a:r>
          </a:p>
          <a:p>
            <a:pPr lvl="1"/>
            <a:r>
              <a:rPr lang="en-US" dirty="0"/>
              <a:t>Vegetation</a:t>
            </a:r>
          </a:p>
          <a:p>
            <a:pPr lvl="1"/>
            <a:r>
              <a:rPr lang="en-US" dirty="0"/>
              <a:t>Water</a:t>
            </a:r>
          </a:p>
          <a:p>
            <a:pPr lvl="1"/>
            <a:r>
              <a:rPr lang="en-US" dirty="0"/>
              <a:t>Color</a:t>
            </a:r>
          </a:p>
          <a:p>
            <a:pPr lvl="1"/>
            <a:r>
              <a:rPr lang="en-US" dirty="0"/>
              <a:t>Adjacent Scenery</a:t>
            </a:r>
          </a:p>
          <a:p>
            <a:pPr lvl="1"/>
            <a:r>
              <a:rPr lang="en-US" dirty="0"/>
              <a:t>Scarcity</a:t>
            </a:r>
          </a:p>
          <a:p>
            <a:pPr lvl="1"/>
            <a:r>
              <a:rPr lang="en-US" dirty="0"/>
              <a:t>Cultural </a:t>
            </a:r>
            <a:r>
              <a:rPr lang="en-US" dirty="0" smtClean="0"/>
              <a:t>Modifications</a:t>
            </a:r>
          </a:p>
          <a:p>
            <a:pPr lvl="1"/>
            <a:endParaRPr lang="en-US" dirty="0"/>
          </a:p>
          <a:p>
            <a:pPr lvl="1"/>
            <a:endParaRPr lang="en-US" dirty="0"/>
          </a:p>
          <a:p>
            <a:endParaRPr lang="en-US" dirty="0"/>
          </a:p>
          <a:p>
            <a:pPr lvl="1"/>
            <a:endParaRPr lang="en-US" dirty="0"/>
          </a:p>
          <a:p>
            <a:endParaRPr lang="en-US" dirty="0"/>
          </a:p>
          <a:p>
            <a:endParaRPr lang="en-US" dirty="0"/>
          </a:p>
          <a:p>
            <a:endParaRPr lang="en-US" dirty="0"/>
          </a:p>
          <a:p>
            <a:pPr lvl="2"/>
            <a:endParaRPr lang="en-US" dirty="0"/>
          </a:p>
          <a:p>
            <a:pPr marL="685800" lvl="2" indent="0">
              <a:buNone/>
            </a:pPr>
            <a:endParaRPr lang="en-US" dirty="0"/>
          </a:p>
        </p:txBody>
      </p:sp>
      <p:sp>
        <p:nvSpPr>
          <p:cNvPr id="31" name="Text Placeholder 30"/>
          <p:cNvSpPr>
            <a:spLocks noGrp="1"/>
          </p:cNvSpPr>
          <p:nvPr>
            <p:ph type="body" sz="quarter" idx="11"/>
          </p:nvPr>
        </p:nvSpPr>
        <p:spPr/>
        <p:txBody>
          <a:bodyPr/>
          <a:lstStyle/>
          <a:p>
            <a:r>
              <a:rPr lang="en-US" dirty="0"/>
              <a:t>Step 3 – Field Observation Record</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4520" y="1065961"/>
            <a:ext cx="4363212" cy="5454015"/>
          </a:xfrm>
          <a:prstGeom prst="rect">
            <a:avLst/>
          </a:prstGeom>
        </p:spPr>
      </p:pic>
    </p:spTree>
    <p:extLst>
      <p:ext uri="{BB962C8B-B14F-4D97-AF65-F5344CB8AC3E}">
        <p14:creationId xmlns:p14="http://schemas.microsoft.com/office/powerpoint/2010/main" val="411948274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228600" y="1278147"/>
            <a:ext cx="8416518" cy="5181600"/>
          </a:xfrm>
        </p:spPr>
        <p:txBody>
          <a:bodyPr/>
          <a:lstStyle/>
          <a:p>
            <a:r>
              <a:rPr lang="en-US" dirty="0"/>
              <a:t>Field Inventory</a:t>
            </a:r>
          </a:p>
          <a:p>
            <a:pPr lvl="1"/>
            <a:r>
              <a:rPr lang="en-US" dirty="0" smtClean="0"/>
              <a:t>Scoring the 7 </a:t>
            </a:r>
          </a:p>
          <a:p>
            <a:pPr marL="295275" lvl="1" indent="0">
              <a:buNone/>
            </a:pPr>
            <a:r>
              <a:rPr lang="en-US" dirty="0"/>
              <a:t> </a:t>
            </a:r>
            <a:r>
              <a:rPr lang="en-US" dirty="0" smtClean="0"/>
              <a:t>    Key Factors</a:t>
            </a:r>
            <a:endParaRPr lang="en-US" dirty="0"/>
          </a:p>
          <a:p>
            <a:r>
              <a:rPr lang="en-US" dirty="0" smtClean="0"/>
              <a:t>Based </a:t>
            </a:r>
            <a:r>
              <a:rPr lang="en-US" dirty="0"/>
              <a:t>on the score</a:t>
            </a:r>
            <a:r>
              <a:rPr lang="en-US" dirty="0" smtClean="0"/>
              <a:t>,</a:t>
            </a:r>
          </a:p>
          <a:p>
            <a:r>
              <a:rPr lang="en-US" dirty="0" smtClean="0"/>
              <a:t>SQRUs </a:t>
            </a:r>
            <a:r>
              <a:rPr lang="en-US" dirty="0"/>
              <a:t>are given a </a:t>
            </a:r>
            <a:endParaRPr lang="en-US" dirty="0" smtClean="0"/>
          </a:p>
          <a:p>
            <a:r>
              <a:rPr lang="en-US" dirty="0" smtClean="0"/>
              <a:t>Rating of </a:t>
            </a:r>
            <a:r>
              <a:rPr lang="en-US" dirty="0"/>
              <a:t>A, B, or C</a:t>
            </a:r>
          </a:p>
          <a:p>
            <a:endParaRPr lang="en-US" dirty="0">
              <a:solidFill>
                <a:srgbClr val="AEAC68"/>
              </a:solidFill>
              <a:latin typeface="Tahoma" pitchFamily="34" charset="0"/>
            </a:endParaRPr>
          </a:p>
          <a:p>
            <a:r>
              <a:rPr lang="en-US" dirty="0"/>
              <a:t>Note: Reassess and </a:t>
            </a:r>
            <a:endParaRPr lang="en-US" dirty="0" smtClean="0"/>
          </a:p>
          <a:p>
            <a:r>
              <a:rPr lang="en-US" dirty="0" smtClean="0"/>
              <a:t>adjust </a:t>
            </a:r>
            <a:r>
              <a:rPr lang="en-US" dirty="0"/>
              <a:t>if final </a:t>
            </a:r>
            <a:r>
              <a:rPr lang="en-US" dirty="0" smtClean="0"/>
              <a:t>score</a:t>
            </a:r>
          </a:p>
          <a:p>
            <a:r>
              <a:rPr lang="en-US" dirty="0" smtClean="0"/>
              <a:t> </a:t>
            </a:r>
            <a:r>
              <a:rPr lang="en-US" dirty="0"/>
              <a:t>falls </a:t>
            </a:r>
            <a:r>
              <a:rPr lang="en-US" dirty="0" smtClean="0"/>
              <a:t>between</a:t>
            </a:r>
          </a:p>
          <a:p>
            <a:r>
              <a:rPr lang="en-US" dirty="0" smtClean="0"/>
              <a:t> </a:t>
            </a:r>
            <a:r>
              <a:rPr lang="en-US" dirty="0"/>
              <a:t>threshold of A &amp; </a:t>
            </a:r>
            <a:r>
              <a:rPr lang="en-US" dirty="0" smtClean="0"/>
              <a:t>B</a:t>
            </a:r>
          </a:p>
          <a:p>
            <a:r>
              <a:rPr lang="en-US" dirty="0" smtClean="0"/>
              <a:t>(</a:t>
            </a:r>
            <a:r>
              <a:rPr lang="en-US" dirty="0"/>
              <a:t>18.5)  or B &amp; G (11.5)</a:t>
            </a:r>
          </a:p>
          <a:p>
            <a:endParaRPr lang="en-US" dirty="0">
              <a:solidFill>
                <a:srgbClr val="AEAC68"/>
              </a:solidFill>
              <a:latin typeface="Tahoma" pitchFamily="34" charset="0"/>
            </a:endParaRPr>
          </a:p>
          <a:p>
            <a:endParaRPr lang="en-US" dirty="0">
              <a:solidFill>
                <a:srgbClr val="AEAC68"/>
              </a:solidFill>
              <a:latin typeface="Tahoma" pitchFamily="34" charset="0"/>
            </a:endParaRPr>
          </a:p>
          <a:p>
            <a:endParaRPr lang="en-US" dirty="0">
              <a:solidFill>
                <a:srgbClr val="AEAC68"/>
              </a:solidFill>
              <a:latin typeface="Tahoma" pitchFamily="34" charset="0"/>
            </a:endParaRPr>
          </a:p>
          <a:p>
            <a:endParaRPr lang="en-US" dirty="0">
              <a:solidFill>
                <a:srgbClr val="AEAC68"/>
              </a:solidFill>
              <a:latin typeface="Tahoma" pitchFamily="34" charset="0"/>
            </a:endParaRPr>
          </a:p>
          <a:p>
            <a:endParaRPr lang="en-US" sz="2600" dirty="0">
              <a:solidFill>
                <a:srgbClr val="AEAC68"/>
              </a:solidFill>
              <a:latin typeface="Tahoma" pitchFamily="34" charset="0"/>
            </a:endParaRPr>
          </a:p>
          <a:p>
            <a:endParaRPr lang="en-US" dirty="0">
              <a:solidFill>
                <a:srgbClr val="AEAC68"/>
              </a:solidFill>
              <a:latin typeface="Tahoma"/>
              <a:ea typeface="Tahoma"/>
              <a:cs typeface="Tahoma"/>
            </a:endParaRPr>
          </a:p>
          <a:p>
            <a:pPr lvl="1"/>
            <a:endParaRPr lang="en-US" dirty="0"/>
          </a:p>
          <a:p>
            <a:pPr lvl="1"/>
            <a:endParaRPr lang="en-US" dirty="0">
              <a:solidFill>
                <a:srgbClr val="FFFFFF"/>
              </a:solidFill>
              <a:latin typeface="Cambria"/>
            </a:endParaRPr>
          </a:p>
          <a:p>
            <a:endParaRPr lang="en-US" dirty="0"/>
          </a:p>
          <a:p>
            <a:endParaRPr lang="en-US" dirty="0"/>
          </a:p>
          <a:p>
            <a:endParaRPr lang="en-US" dirty="0"/>
          </a:p>
          <a:p>
            <a:endParaRPr lang="en-US" dirty="0"/>
          </a:p>
          <a:p>
            <a:pPr lvl="2"/>
            <a:endParaRPr lang="en-US" dirty="0"/>
          </a:p>
          <a:p>
            <a:endParaRPr lang="en-US" dirty="0"/>
          </a:p>
          <a:p>
            <a:pPr marL="685800" lvl="2" indent="0">
              <a:buNone/>
            </a:pPr>
            <a:endParaRPr lang="en-US" dirty="0"/>
          </a:p>
        </p:txBody>
      </p:sp>
      <p:sp>
        <p:nvSpPr>
          <p:cNvPr id="30" name="Text Placeholder 29"/>
          <p:cNvSpPr>
            <a:spLocks noGrp="1"/>
          </p:cNvSpPr>
          <p:nvPr>
            <p:ph type="body" sz="quarter" idx="10"/>
          </p:nvPr>
        </p:nvSpPr>
        <p:spPr/>
        <p:txBody>
          <a:bodyPr/>
          <a:lstStyle/>
          <a:p>
            <a:r>
              <a:rPr lang="en-US" dirty="0" smtClean="0"/>
              <a:t>Visual Resource Inventory</a:t>
            </a:r>
            <a:endParaRPr lang="en-US" dirty="0"/>
          </a:p>
        </p:txBody>
      </p:sp>
      <p:sp>
        <p:nvSpPr>
          <p:cNvPr id="31" name="Text Placeholder 30"/>
          <p:cNvSpPr>
            <a:spLocks noGrp="1"/>
          </p:cNvSpPr>
          <p:nvPr>
            <p:ph type="body" sz="quarter" idx="11"/>
          </p:nvPr>
        </p:nvSpPr>
        <p:spPr/>
        <p:txBody>
          <a:bodyPr/>
          <a:lstStyle/>
          <a:p>
            <a:r>
              <a:rPr lang="en-US" dirty="0"/>
              <a:t>Step 3 – Field Observation Record</a:t>
            </a:r>
          </a:p>
        </p:txBody>
      </p:sp>
      <p:pic>
        <p:nvPicPr>
          <p:cNvPr id="3" name="Picture 2"/>
          <p:cNvPicPr>
            <a:picLocks noChangeAspect="1"/>
          </p:cNvPicPr>
          <p:nvPr/>
        </p:nvPicPr>
        <p:blipFill>
          <a:blip r:embed="rId3"/>
          <a:stretch>
            <a:fillRect/>
          </a:stretch>
        </p:blipFill>
        <p:spPr>
          <a:xfrm>
            <a:off x="3656844" y="1071857"/>
            <a:ext cx="5122529" cy="5385223"/>
          </a:xfrm>
          <a:prstGeom prst="rect">
            <a:avLst/>
          </a:prstGeom>
        </p:spPr>
      </p:pic>
    </p:spTree>
    <p:extLst>
      <p:ext uri="{BB962C8B-B14F-4D97-AF65-F5344CB8AC3E}">
        <p14:creationId xmlns:p14="http://schemas.microsoft.com/office/powerpoint/2010/main" val="136247424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https://www.doi.gov/sites/doi.gov/files/migrations/blm-silverscreen1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0556" y="2574416"/>
            <a:ext cx="4022726" cy="268459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6456" y="2574416"/>
            <a:ext cx="4042584" cy="2684590"/>
          </a:xfrm>
          <a:prstGeom prst="rect">
            <a:avLst/>
          </a:prstGeom>
        </p:spPr>
      </p:pic>
      <p:sp>
        <p:nvSpPr>
          <p:cNvPr id="9" name="Content Placeholder 28"/>
          <p:cNvSpPr>
            <a:spLocks noGrp="1"/>
          </p:cNvSpPr>
          <p:nvPr>
            <p:ph idx="1"/>
          </p:nvPr>
        </p:nvSpPr>
        <p:spPr/>
        <p:txBody>
          <a:bodyPr/>
          <a:lstStyle/>
          <a:p>
            <a:r>
              <a:rPr lang="en-US" dirty="0"/>
              <a:t>Landform</a:t>
            </a:r>
          </a:p>
          <a:p>
            <a:pPr lvl="1"/>
            <a:r>
              <a:rPr lang="en-US" dirty="0"/>
              <a:t>Topography gets more interesting as it gets steeper and more massive, or more severely </a:t>
            </a:r>
            <a:r>
              <a:rPr lang="en-US" dirty="0" smtClean="0"/>
              <a:t>sculpted</a:t>
            </a:r>
          </a:p>
          <a:p>
            <a:pPr lvl="1"/>
            <a:endParaRPr lang="en-US" dirty="0"/>
          </a:p>
          <a:p>
            <a:endParaRPr lang="en-US" dirty="0"/>
          </a:p>
          <a:p>
            <a:endParaRPr lang="en-US" dirty="0"/>
          </a:p>
          <a:p>
            <a:endParaRPr lang="en-US" dirty="0"/>
          </a:p>
          <a:p>
            <a:endParaRPr lang="en-US" dirty="0"/>
          </a:p>
          <a:p>
            <a:endParaRPr lang="en-US" dirty="0"/>
          </a:p>
          <a:p>
            <a:endParaRPr lang="en-US" sz="2000" dirty="0"/>
          </a:p>
          <a:p>
            <a:pPr lvl="1"/>
            <a:r>
              <a:rPr lang="en-US" dirty="0"/>
              <a:t>Score of 5 – high vertical relief or dominant detail features</a:t>
            </a:r>
          </a:p>
          <a:p>
            <a:pPr lvl="1"/>
            <a:r>
              <a:rPr lang="en-US" dirty="0"/>
              <a:t>Score of 3 – interesting erosional patterns and variety</a:t>
            </a:r>
          </a:p>
          <a:p>
            <a:pPr lvl="1"/>
            <a:r>
              <a:rPr lang="en-US" dirty="0"/>
              <a:t>Score of 1 – low rolling hills or flat valley bottoms</a:t>
            </a:r>
          </a:p>
        </p:txBody>
      </p:sp>
      <p:sp>
        <p:nvSpPr>
          <p:cNvPr id="31" name="Text Placeholder 30"/>
          <p:cNvSpPr>
            <a:spLocks noGrp="1"/>
          </p:cNvSpPr>
          <p:nvPr>
            <p:ph type="body" sz="quarter" idx="11"/>
          </p:nvPr>
        </p:nvSpPr>
        <p:spPr/>
        <p:txBody>
          <a:bodyPr/>
          <a:lstStyle/>
          <a:p>
            <a:r>
              <a:rPr lang="en-US" dirty="0"/>
              <a:t>Step 3 – Field Observation Record</a:t>
            </a:r>
          </a:p>
        </p:txBody>
      </p:sp>
    </p:spTree>
    <p:extLst>
      <p:ext uri="{BB962C8B-B14F-4D97-AF65-F5344CB8AC3E}">
        <p14:creationId xmlns:p14="http://schemas.microsoft.com/office/powerpoint/2010/main" val="276036624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p:txBody>
          <a:bodyPr/>
          <a:lstStyle/>
          <a:p>
            <a:r>
              <a:rPr lang="en-US" dirty="0" smtClean="0"/>
              <a:t>Vegetation</a:t>
            </a:r>
          </a:p>
          <a:p>
            <a:pPr lvl="1"/>
            <a:r>
              <a:rPr lang="en-US" dirty="0" smtClean="0"/>
              <a:t>Give primary consideration to the variety of patterns, forms, color, and texture created by plant life</a:t>
            </a:r>
          </a:p>
          <a:p>
            <a:pPr lvl="1"/>
            <a:endParaRPr lang="en-US" dirty="0" smtClean="0">
              <a:solidFill>
                <a:srgbClr val="AEAC68"/>
              </a:solidFill>
              <a:latin typeface="Tahoma" pitchFamily="34" charset="0"/>
            </a:endParaRPr>
          </a:p>
          <a:p>
            <a:endParaRPr lang="en-US" dirty="0">
              <a:solidFill>
                <a:srgbClr val="AEAC68"/>
              </a:solidFill>
              <a:latin typeface="Tahoma" pitchFamily="34" charset="0"/>
            </a:endParaRPr>
          </a:p>
          <a:p>
            <a:endParaRPr lang="en-US" dirty="0" smtClean="0">
              <a:solidFill>
                <a:srgbClr val="AEAC68"/>
              </a:solidFill>
              <a:latin typeface="Tahoma" pitchFamily="34" charset="0"/>
            </a:endParaRPr>
          </a:p>
          <a:p>
            <a:endParaRPr lang="en-US" dirty="0">
              <a:solidFill>
                <a:srgbClr val="AEAC68"/>
              </a:solidFill>
              <a:latin typeface="Tahoma" pitchFamily="34" charset="0"/>
            </a:endParaRPr>
          </a:p>
          <a:p>
            <a:endParaRPr lang="en-US" dirty="0" smtClean="0">
              <a:solidFill>
                <a:srgbClr val="AEAC68"/>
              </a:solidFill>
              <a:latin typeface="Tahoma" pitchFamily="34" charset="0"/>
            </a:endParaRPr>
          </a:p>
          <a:p>
            <a:pPr marL="295275" lvl="1" indent="0">
              <a:buNone/>
            </a:pPr>
            <a:endParaRPr lang="en-US" dirty="0" smtClean="0">
              <a:solidFill>
                <a:srgbClr val="AEAC68"/>
              </a:solidFill>
              <a:latin typeface="Tahoma" pitchFamily="34" charset="0"/>
            </a:endParaRPr>
          </a:p>
          <a:p>
            <a:pPr marL="295275" lvl="1" indent="0">
              <a:buNone/>
            </a:pPr>
            <a:endParaRPr lang="en-US" dirty="0" smtClean="0"/>
          </a:p>
          <a:p>
            <a:pPr lvl="1"/>
            <a:r>
              <a:rPr lang="en-US" dirty="0" smtClean="0"/>
              <a:t>Score of 5 – variety of types and interesting patterns</a:t>
            </a:r>
          </a:p>
          <a:p>
            <a:pPr lvl="1"/>
            <a:r>
              <a:rPr lang="en-US" dirty="0" smtClean="0"/>
              <a:t>Score of 3 – some variety but only one or two types</a:t>
            </a:r>
          </a:p>
          <a:p>
            <a:pPr lvl="1"/>
            <a:r>
              <a:rPr lang="en-US" dirty="0" smtClean="0"/>
              <a:t>Score of 1 – little or no variety or contrast</a:t>
            </a:r>
          </a:p>
          <a:p>
            <a:endParaRPr lang="en-US" sz="2600" dirty="0">
              <a:solidFill>
                <a:srgbClr val="AEAC68"/>
              </a:solidFill>
              <a:latin typeface="Tahoma" pitchFamily="34" charset="0"/>
            </a:endParaRPr>
          </a:p>
          <a:p>
            <a:endParaRPr lang="en-US" sz="2600" dirty="0" smtClean="0">
              <a:solidFill>
                <a:srgbClr val="AEAC68"/>
              </a:solidFill>
              <a:latin typeface="Tahoma" pitchFamily="34" charset="0"/>
            </a:endParaRPr>
          </a:p>
          <a:p>
            <a:pPr lvl="1"/>
            <a:endParaRPr lang="en-US" dirty="0" smtClean="0"/>
          </a:p>
          <a:p>
            <a:pPr lvl="1"/>
            <a:endParaRPr lang="en-US" dirty="0"/>
          </a:p>
          <a:p>
            <a:endParaRPr lang="en-US" dirty="0" smtClean="0"/>
          </a:p>
          <a:p>
            <a:endParaRPr lang="en-US" dirty="0"/>
          </a:p>
          <a:p>
            <a:endParaRPr lang="en-US" dirty="0" smtClean="0"/>
          </a:p>
          <a:p>
            <a:endParaRPr lang="en-US" dirty="0"/>
          </a:p>
          <a:p>
            <a:pPr marL="685800" lvl="2" indent="0">
              <a:buNone/>
            </a:pPr>
            <a:endParaRPr lang="en-US" dirty="0"/>
          </a:p>
        </p:txBody>
      </p:sp>
      <p:sp>
        <p:nvSpPr>
          <p:cNvPr id="31" name="Text Placeholder 30"/>
          <p:cNvSpPr>
            <a:spLocks noGrp="1"/>
          </p:cNvSpPr>
          <p:nvPr>
            <p:ph type="body" sz="quarter" idx="11"/>
          </p:nvPr>
        </p:nvSpPr>
        <p:spPr/>
        <p:txBody>
          <a:bodyPr/>
          <a:lstStyle/>
          <a:p>
            <a:r>
              <a:rPr lang="en-US" dirty="0"/>
              <a:t>Step 3 – Field Observation Record</a:t>
            </a:r>
          </a:p>
        </p:txBody>
      </p:sp>
      <p:pic>
        <p:nvPicPr>
          <p:cNvPr id="8" name="Picture 4" descr="Kemmerer-VRM 01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60556" y="2563950"/>
            <a:ext cx="4022473" cy="2695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06456" y="2563950"/>
            <a:ext cx="4042584" cy="2695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877392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wilderness.org/sites/default/files/Upper-Missouri-River-Breaks-National-Monument-(Montana)-Photo-Bob-Wick-(BLM),-flick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456" y="2560580"/>
            <a:ext cx="4042584" cy="2698425"/>
          </a:xfrm>
          <a:prstGeom prst="rect">
            <a:avLst/>
          </a:prstGeom>
          <a:noFill/>
          <a:extLst>
            <a:ext uri="{909E8E84-426E-40DD-AFC4-6F175D3DCCD1}">
              <a14:hiddenFill xmlns:a14="http://schemas.microsoft.com/office/drawing/2010/main">
                <a:solidFill>
                  <a:srgbClr val="FFFFFF"/>
                </a:solidFill>
              </a14:hiddenFill>
            </a:ext>
          </a:extLst>
        </p:spPr>
      </p:pic>
      <p:sp>
        <p:nvSpPr>
          <p:cNvPr id="29" name="Content Placeholder 28"/>
          <p:cNvSpPr>
            <a:spLocks noGrp="1"/>
          </p:cNvSpPr>
          <p:nvPr>
            <p:ph idx="1"/>
          </p:nvPr>
        </p:nvSpPr>
        <p:spPr/>
        <p:txBody>
          <a:bodyPr/>
          <a:lstStyle/>
          <a:p>
            <a:r>
              <a:rPr lang="en-US" dirty="0" smtClean="0"/>
              <a:t>Water</a:t>
            </a:r>
          </a:p>
          <a:p>
            <a:pPr lvl="1"/>
            <a:r>
              <a:rPr lang="en-US" dirty="0" smtClean="0"/>
              <a:t>Water adds movement and serenity to a scene, the degree to which water dominates the scene affects the rating</a:t>
            </a:r>
          </a:p>
          <a:p>
            <a:pPr lvl="1"/>
            <a:endParaRPr lang="en-US" dirty="0" smtClean="0"/>
          </a:p>
          <a:p>
            <a:pPr lvl="1"/>
            <a:endParaRPr lang="en-US" dirty="0" smtClean="0">
              <a:solidFill>
                <a:srgbClr val="AEAC68"/>
              </a:solidFill>
              <a:latin typeface="Tahoma" pitchFamily="34" charset="0"/>
            </a:endParaRPr>
          </a:p>
          <a:p>
            <a:endParaRPr lang="en-US" dirty="0">
              <a:solidFill>
                <a:srgbClr val="AEAC68"/>
              </a:solidFill>
              <a:latin typeface="Tahoma" pitchFamily="34" charset="0"/>
            </a:endParaRPr>
          </a:p>
          <a:p>
            <a:endParaRPr lang="en-US" dirty="0" smtClean="0">
              <a:solidFill>
                <a:srgbClr val="AEAC68"/>
              </a:solidFill>
              <a:latin typeface="Tahoma" pitchFamily="34" charset="0"/>
            </a:endParaRPr>
          </a:p>
          <a:p>
            <a:endParaRPr lang="en-US" dirty="0">
              <a:solidFill>
                <a:srgbClr val="AEAC68"/>
              </a:solidFill>
              <a:latin typeface="Tahoma" pitchFamily="34" charset="0"/>
            </a:endParaRPr>
          </a:p>
          <a:p>
            <a:endParaRPr lang="en-US" dirty="0" smtClean="0">
              <a:solidFill>
                <a:srgbClr val="AEAC68"/>
              </a:solidFill>
              <a:latin typeface="Tahoma" pitchFamily="34" charset="0"/>
            </a:endParaRPr>
          </a:p>
          <a:p>
            <a:pPr marL="295275" lvl="1" indent="0">
              <a:buNone/>
            </a:pPr>
            <a:endParaRPr lang="en-US" dirty="0" smtClean="0">
              <a:solidFill>
                <a:srgbClr val="AEAC68"/>
              </a:solidFill>
              <a:latin typeface="Tahoma" pitchFamily="34" charset="0"/>
            </a:endParaRPr>
          </a:p>
          <a:p>
            <a:pPr lvl="1"/>
            <a:r>
              <a:rPr lang="en-US" dirty="0" smtClean="0"/>
              <a:t>Score of 5 – clear, clean, still or cascading and dominant</a:t>
            </a:r>
          </a:p>
          <a:p>
            <a:pPr lvl="1"/>
            <a:r>
              <a:rPr lang="en-US" dirty="0" smtClean="0"/>
              <a:t>Score of 3 – flowing or still but not dominant</a:t>
            </a:r>
          </a:p>
          <a:p>
            <a:pPr lvl="1"/>
            <a:r>
              <a:rPr lang="en-US" dirty="0" smtClean="0"/>
              <a:t>Score of 1 – absent or present but not noticeable</a:t>
            </a:r>
          </a:p>
          <a:p>
            <a:endParaRPr lang="en-US" sz="2600" dirty="0">
              <a:solidFill>
                <a:srgbClr val="AEAC68"/>
              </a:solidFill>
              <a:latin typeface="Tahoma" pitchFamily="34" charset="0"/>
            </a:endParaRPr>
          </a:p>
          <a:p>
            <a:endParaRPr lang="en-US" sz="2600" dirty="0" smtClean="0">
              <a:solidFill>
                <a:srgbClr val="AEAC68"/>
              </a:solidFill>
              <a:latin typeface="Tahoma" pitchFamily="34" charset="0"/>
            </a:endParaRPr>
          </a:p>
          <a:p>
            <a:pPr lvl="1"/>
            <a:endParaRPr lang="en-US" dirty="0" smtClean="0"/>
          </a:p>
          <a:p>
            <a:pPr lvl="1"/>
            <a:endParaRPr lang="en-US" dirty="0"/>
          </a:p>
          <a:p>
            <a:endParaRPr lang="en-US" dirty="0" smtClean="0"/>
          </a:p>
          <a:p>
            <a:endParaRPr lang="en-US" dirty="0"/>
          </a:p>
          <a:p>
            <a:endParaRPr lang="en-US" dirty="0" smtClean="0"/>
          </a:p>
          <a:p>
            <a:endParaRPr lang="en-US" dirty="0"/>
          </a:p>
          <a:p>
            <a:pPr marL="685800" lvl="2" indent="0">
              <a:buNone/>
            </a:pPr>
            <a:endParaRPr lang="en-US" dirty="0"/>
          </a:p>
        </p:txBody>
      </p:sp>
      <p:sp>
        <p:nvSpPr>
          <p:cNvPr id="31" name="Text Placeholder 30"/>
          <p:cNvSpPr>
            <a:spLocks noGrp="1"/>
          </p:cNvSpPr>
          <p:nvPr>
            <p:ph type="body" sz="quarter" idx="11"/>
          </p:nvPr>
        </p:nvSpPr>
        <p:spPr/>
        <p:txBody>
          <a:bodyPr/>
          <a:lstStyle/>
          <a:p>
            <a:r>
              <a:rPr lang="en-US" dirty="0"/>
              <a:t>Step 3 – Field Observation Record</a:t>
            </a: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6027" r="12283"/>
          <a:stretch/>
        </p:blipFill>
        <p:spPr>
          <a:xfrm>
            <a:off x="4460556" y="2563950"/>
            <a:ext cx="4022473" cy="2695056"/>
          </a:xfrm>
          <a:prstGeom prst="rect">
            <a:avLst/>
          </a:prstGeom>
        </p:spPr>
      </p:pic>
    </p:spTree>
    <p:extLst>
      <p:ext uri="{BB962C8B-B14F-4D97-AF65-F5344CB8AC3E}">
        <p14:creationId xmlns:p14="http://schemas.microsoft.com/office/powerpoint/2010/main" val="66058234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http://static.thousandwonders.net/Red.Rock.Canyon.National.Conservation.Area.original.576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82" r="11227"/>
          <a:stretch/>
        </p:blipFill>
        <p:spPr bwMode="auto">
          <a:xfrm>
            <a:off x="4460556" y="2563950"/>
            <a:ext cx="4022473" cy="2696403"/>
          </a:xfrm>
          <a:prstGeom prst="rect">
            <a:avLst/>
          </a:prstGeom>
          <a:noFill/>
          <a:extLst>
            <a:ext uri="{909E8E84-426E-40DD-AFC4-6F175D3DCCD1}">
              <a14:hiddenFill xmlns:a14="http://schemas.microsoft.com/office/drawing/2010/main">
                <a:solidFill>
                  <a:srgbClr val="FFFFFF"/>
                </a:solidFill>
              </a14:hiddenFill>
            </a:ext>
          </a:extLst>
        </p:spPr>
      </p:pic>
      <p:sp>
        <p:nvSpPr>
          <p:cNvPr id="29" name="Content Placeholder 28"/>
          <p:cNvSpPr>
            <a:spLocks noGrp="1"/>
          </p:cNvSpPr>
          <p:nvPr>
            <p:ph idx="1"/>
          </p:nvPr>
        </p:nvSpPr>
        <p:spPr/>
        <p:txBody>
          <a:bodyPr/>
          <a:lstStyle/>
          <a:p>
            <a:r>
              <a:rPr lang="en-US" dirty="0" smtClean="0"/>
              <a:t>Color</a:t>
            </a:r>
          </a:p>
          <a:p>
            <a:pPr lvl="1"/>
            <a:r>
              <a:rPr lang="en-US" dirty="0" smtClean="0"/>
              <a:t>Consider the overall color in the landscape, especially focusing on the variety of colors</a:t>
            </a:r>
          </a:p>
          <a:p>
            <a:pPr lvl="1"/>
            <a:endParaRPr lang="en-US" dirty="0" smtClean="0"/>
          </a:p>
          <a:p>
            <a:pPr lvl="1"/>
            <a:endParaRPr lang="en-US" dirty="0">
              <a:solidFill>
                <a:srgbClr val="AEAC68"/>
              </a:solidFill>
              <a:latin typeface="Tahoma" pitchFamily="34" charset="0"/>
            </a:endParaRPr>
          </a:p>
          <a:p>
            <a:endParaRPr lang="en-US" dirty="0">
              <a:solidFill>
                <a:srgbClr val="AEAC68"/>
              </a:solidFill>
              <a:latin typeface="Tahoma" pitchFamily="34" charset="0"/>
            </a:endParaRPr>
          </a:p>
          <a:p>
            <a:endParaRPr lang="en-US" dirty="0" smtClean="0">
              <a:solidFill>
                <a:srgbClr val="AEAC68"/>
              </a:solidFill>
              <a:latin typeface="Tahoma" pitchFamily="34" charset="0"/>
            </a:endParaRPr>
          </a:p>
          <a:p>
            <a:endParaRPr lang="en-US" dirty="0">
              <a:solidFill>
                <a:srgbClr val="AEAC68"/>
              </a:solidFill>
              <a:latin typeface="Tahoma" pitchFamily="34" charset="0"/>
            </a:endParaRPr>
          </a:p>
          <a:p>
            <a:endParaRPr lang="en-US" dirty="0" smtClean="0">
              <a:solidFill>
                <a:srgbClr val="AEAC68"/>
              </a:solidFill>
              <a:latin typeface="Tahoma" pitchFamily="34" charset="0"/>
            </a:endParaRPr>
          </a:p>
          <a:p>
            <a:pPr marL="295275" lvl="1" indent="0">
              <a:buNone/>
            </a:pPr>
            <a:endParaRPr lang="en-US" dirty="0" smtClean="0">
              <a:solidFill>
                <a:srgbClr val="AEAC68"/>
              </a:solidFill>
              <a:latin typeface="Tahoma" pitchFamily="34" charset="0"/>
            </a:endParaRPr>
          </a:p>
          <a:p>
            <a:pPr lvl="1"/>
            <a:r>
              <a:rPr lang="en-US" dirty="0" smtClean="0"/>
              <a:t>Score of 5 – rich color combinations, variety and contrast</a:t>
            </a:r>
          </a:p>
          <a:p>
            <a:pPr lvl="1"/>
            <a:r>
              <a:rPr lang="en-US" dirty="0" smtClean="0"/>
              <a:t>Score of 3 – some variety but not dominant in the landscape</a:t>
            </a:r>
          </a:p>
          <a:p>
            <a:pPr lvl="1"/>
            <a:r>
              <a:rPr lang="en-US" dirty="0" smtClean="0"/>
              <a:t>Score of 1 – subtle color variations, but generally mute tones</a:t>
            </a:r>
          </a:p>
          <a:p>
            <a:endParaRPr lang="en-US" sz="2600" dirty="0">
              <a:solidFill>
                <a:srgbClr val="AEAC68"/>
              </a:solidFill>
              <a:latin typeface="Tahoma" pitchFamily="34" charset="0"/>
            </a:endParaRPr>
          </a:p>
          <a:p>
            <a:endParaRPr lang="en-US" sz="2600" dirty="0" smtClean="0">
              <a:solidFill>
                <a:srgbClr val="AEAC68"/>
              </a:solidFill>
              <a:latin typeface="Tahoma" pitchFamily="34" charset="0"/>
            </a:endParaRPr>
          </a:p>
          <a:p>
            <a:pPr lvl="1"/>
            <a:endParaRPr lang="en-US" dirty="0" smtClean="0"/>
          </a:p>
          <a:p>
            <a:pPr lvl="1"/>
            <a:endParaRPr lang="en-US" dirty="0"/>
          </a:p>
          <a:p>
            <a:endParaRPr lang="en-US" dirty="0" smtClean="0"/>
          </a:p>
          <a:p>
            <a:endParaRPr lang="en-US" dirty="0"/>
          </a:p>
          <a:p>
            <a:endParaRPr lang="en-US" dirty="0" smtClean="0"/>
          </a:p>
          <a:p>
            <a:endParaRPr lang="en-US" dirty="0"/>
          </a:p>
          <a:p>
            <a:pPr marL="685800" lvl="2" indent="0">
              <a:buNone/>
            </a:pPr>
            <a:endParaRPr lang="en-US" dirty="0"/>
          </a:p>
        </p:txBody>
      </p:sp>
      <p:sp>
        <p:nvSpPr>
          <p:cNvPr id="31" name="Text Placeholder 30"/>
          <p:cNvSpPr>
            <a:spLocks noGrp="1"/>
          </p:cNvSpPr>
          <p:nvPr>
            <p:ph type="body" sz="quarter" idx="11"/>
          </p:nvPr>
        </p:nvSpPr>
        <p:spPr/>
        <p:txBody>
          <a:bodyPr/>
          <a:lstStyle/>
          <a:p>
            <a:r>
              <a:rPr lang="en-US" dirty="0"/>
              <a:t>Step 3 – Field Observation Record</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6456" y="2563950"/>
            <a:ext cx="4025618" cy="2696403"/>
          </a:xfrm>
          <a:prstGeom prst="rect">
            <a:avLst/>
          </a:prstGeom>
        </p:spPr>
      </p:pic>
    </p:spTree>
    <p:extLst>
      <p:ext uri="{BB962C8B-B14F-4D97-AF65-F5344CB8AC3E}">
        <p14:creationId xmlns:p14="http://schemas.microsoft.com/office/powerpoint/2010/main" val="160597662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p:txBody>
          <a:bodyPr/>
          <a:lstStyle/>
          <a:p>
            <a:r>
              <a:rPr lang="en-US" dirty="0" smtClean="0"/>
              <a:t>Influence of Adjacent Scenery</a:t>
            </a:r>
          </a:p>
          <a:p>
            <a:pPr lvl="1"/>
            <a:r>
              <a:rPr lang="en-US" dirty="0" smtClean="0"/>
              <a:t>The degree to which scenery outside the unit being rated enhances the overall impression of scenery within rating unit</a:t>
            </a:r>
          </a:p>
          <a:p>
            <a:pPr lvl="1"/>
            <a:endParaRPr lang="en-US" dirty="0" smtClean="0"/>
          </a:p>
          <a:p>
            <a:pPr lvl="1"/>
            <a:endParaRPr lang="en-US" dirty="0">
              <a:solidFill>
                <a:srgbClr val="AEAC68"/>
              </a:solidFill>
              <a:latin typeface="Tahoma" pitchFamily="34" charset="0"/>
            </a:endParaRPr>
          </a:p>
          <a:p>
            <a:endParaRPr lang="en-US" dirty="0">
              <a:solidFill>
                <a:srgbClr val="AEAC68"/>
              </a:solidFill>
              <a:latin typeface="Tahoma" pitchFamily="34" charset="0"/>
            </a:endParaRPr>
          </a:p>
          <a:p>
            <a:endParaRPr lang="en-US" dirty="0" smtClean="0">
              <a:solidFill>
                <a:srgbClr val="AEAC68"/>
              </a:solidFill>
              <a:latin typeface="Tahoma" pitchFamily="34" charset="0"/>
            </a:endParaRPr>
          </a:p>
          <a:p>
            <a:endParaRPr lang="en-US" dirty="0">
              <a:solidFill>
                <a:srgbClr val="AEAC68"/>
              </a:solidFill>
              <a:latin typeface="Tahoma" pitchFamily="34" charset="0"/>
            </a:endParaRPr>
          </a:p>
          <a:p>
            <a:endParaRPr lang="en-US" dirty="0" smtClean="0">
              <a:solidFill>
                <a:srgbClr val="AEAC68"/>
              </a:solidFill>
              <a:latin typeface="Tahoma" pitchFamily="34" charset="0"/>
            </a:endParaRPr>
          </a:p>
          <a:p>
            <a:pPr marL="295275" lvl="1" indent="0">
              <a:buNone/>
            </a:pPr>
            <a:endParaRPr lang="en-US" dirty="0" smtClean="0">
              <a:solidFill>
                <a:srgbClr val="AEAC68"/>
              </a:solidFill>
              <a:latin typeface="Tahoma" pitchFamily="34" charset="0"/>
            </a:endParaRPr>
          </a:p>
          <a:p>
            <a:pPr lvl="1"/>
            <a:r>
              <a:rPr lang="en-US" dirty="0" smtClean="0"/>
              <a:t>Score of 5 – greatly enhances visual quality</a:t>
            </a:r>
          </a:p>
          <a:p>
            <a:pPr lvl="1"/>
            <a:r>
              <a:rPr lang="en-US" dirty="0" smtClean="0"/>
              <a:t>Score of 3 – moderately enhances visual quality</a:t>
            </a:r>
          </a:p>
          <a:p>
            <a:pPr lvl="1"/>
            <a:r>
              <a:rPr lang="en-US" dirty="0" smtClean="0"/>
              <a:t>Score of 1 – has little or no influence</a:t>
            </a:r>
          </a:p>
          <a:p>
            <a:endParaRPr lang="en-US" sz="2600" dirty="0">
              <a:solidFill>
                <a:srgbClr val="AEAC68"/>
              </a:solidFill>
              <a:latin typeface="Tahoma" pitchFamily="34" charset="0"/>
            </a:endParaRPr>
          </a:p>
          <a:p>
            <a:endParaRPr lang="en-US" sz="2600" dirty="0" smtClean="0">
              <a:solidFill>
                <a:srgbClr val="AEAC68"/>
              </a:solidFill>
              <a:latin typeface="Tahoma" pitchFamily="34" charset="0"/>
            </a:endParaRPr>
          </a:p>
          <a:p>
            <a:pPr lvl="1"/>
            <a:endParaRPr lang="en-US" dirty="0" smtClean="0"/>
          </a:p>
          <a:p>
            <a:pPr lvl="1"/>
            <a:endParaRPr lang="en-US" dirty="0"/>
          </a:p>
          <a:p>
            <a:endParaRPr lang="en-US" dirty="0" smtClean="0"/>
          </a:p>
          <a:p>
            <a:endParaRPr lang="en-US" dirty="0"/>
          </a:p>
          <a:p>
            <a:endParaRPr lang="en-US" dirty="0" smtClean="0"/>
          </a:p>
          <a:p>
            <a:endParaRPr lang="en-US" dirty="0"/>
          </a:p>
          <a:p>
            <a:pPr marL="685800" lvl="2" indent="0">
              <a:buNone/>
            </a:pPr>
            <a:endParaRPr lang="en-US" dirty="0"/>
          </a:p>
        </p:txBody>
      </p:sp>
      <p:sp>
        <p:nvSpPr>
          <p:cNvPr id="31" name="Text Placeholder 30"/>
          <p:cNvSpPr>
            <a:spLocks noGrp="1"/>
          </p:cNvSpPr>
          <p:nvPr>
            <p:ph type="body" sz="quarter" idx="11"/>
          </p:nvPr>
        </p:nvSpPr>
        <p:spPr/>
        <p:txBody>
          <a:bodyPr/>
          <a:lstStyle/>
          <a:p>
            <a:r>
              <a:rPr lang="en-US" dirty="0"/>
              <a:t>Step 3 – Field Observation Record</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457" y="2563950"/>
            <a:ext cx="4042584" cy="2696403"/>
          </a:xfrm>
          <a:prstGeom prst="rect">
            <a:avLst/>
          </a:prstGeom>
        </p:spPr>
      </p:pic>
      <p:pic>
        <p:nvPicPr>
          <p:cNvPr id="7" name="Picture 4" descr="Kemmerer-VRM 01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60556" y="2563950"/>
            <a:ext cx="4024483" cy="2696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972269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p:txBody>
          <a:bodyPr/>
          <a:lstStyle/>
          <a:p>
            <a:r>
              <a:rPr lang="en-US" dirty="0" smtClean="0"/>
              <a:t>Scarcity</a:t>
            </a:r>
          </a:p>
          <a:p>
            <a:pPr lvl="1"/>
            <a:r>
              <a:rPr lang="en-US" dirty="0" smtClean="0"/>
              <a:t>Provides an opportunity to give added importance to scenic features that may be unique within physiographic region</a:t>
            </a:r>
          </a:p>
          <a:p>
            <a:pPr lvl="1"/>
            <a:endParaRPr lang="en-US" dirty="0" smtClean="0"/>
          </a:p>
          <a:p>
            <a:pPr lvl="1"/>
            <a:endParaRPr lang="en-US" dirty="0">
              <a:solidFill>
                <a:srgbClr val="AEAC68"/>
              </a:solidFill>
              <a:latin typeface="Tahoma" pitchFamily="34" charset="0"/>
            </a:endParaRPr>
          </a:p>
          <a:p>
            <a:endParaRPr lang="en-US" dirty="0">
              <a:solidFill>
                <a:srgbClr val="AEAC68"/>
              </a:solidFill>
              <a:latin typeface="Tahoma" pitchFamily="34" charset="0"/>
            </a:endParaRPr>
          </a:p>
          <a:p>
            <a:endParaRPr lang="en-US" dirty="0" smtClean="0">
              <a:solidFill>
                <a:srgbClr val="AEAC68"/>
              </a:solidFill>
              <a:latin typeface="Tahoma" pitchFamily="34" charset="0"/>
            </a:endParaRPr>
          </a:p>
          <a:p>
            <a:endParaRPr lang="en-US" dirty="0">
              <a:solidFill>
                <a:srgbClr val="AEAC68"/>
              </a:solidFill>
              <a:latin typeface="Tahoma" pitchFamily="34" charset="0"/>
            </a:endParaRPr>
          </a:p>
          <a:p>
            <a:endParaRPr lang="en-US" dirty="0" smtClean="0">
              <a:solidFill>
                <a:srgbClr val="AEAC68"/>
              </a:solidFill>
              <a:latin typeface="Tahoma" pitchFamily="34" charset="0"/>
            </a:endParaRPr>
          </a:p>
          <a:p>
            <a:pPr marL="295275" lvl="1" indent="0">
              <a:buNone/>
            </a:pPr>
            <a:endParaRPr lang="en-US" dirty="0" smtClean="0">
              <a:solidFill>
                <a:srgbClr val="AEAC68"/>
              </a:solidFill>
              <a:latin typeface="Tahoma" pitchFamily="34" charset="0"/>
            </a:endParaRPr>
          </a:p>
          <a:p>
            <a:pPr lvl="1"/>
            <a:r>
              <a:rPr lang="en-US" dirty="0" smtClean="0"/>
              <a:t>Score of *5+ – one of a kind, memorable, or rare</a:t>
            </a:r>
          </a:p>
          <a:p>
            <a:pPr lvl="1"/>
            <a:r>
              <a:rPr lang="en-US" dirty="0" smtClean="0"/>
              <a:t>Score of 3 – distinctive, but not unique to region</a:t>
            </a:r>
          </a:p>
          <a:p>
            <a:pPr lvl="1"/>
            <a:r>
              <a:rPr lang="en-US" dirty="0" smtClean="0"/>
              <a:t>Score of 1 – fairly common in region</a:t>
            </a:r>
          </a:p>
          <a:p>
            <a:endParaRPr lang="en-US" sz="2600" dirty="0">
              <a:solidFill>
                <a:srgbClr val="AEAC68"/>
              </a:solidFill>
              <a:latin typeface="Tahoma" pitchFamily="34" charset="0"/>
            </a:endParaRPr>
          </a:p>
          <a:p>
            <a:endParaRPr lang="en-US" sz="2600" dirty="0" smtClean="0">
              <a:solidFill>
                <a:srgbClr val="AEAC68"/>
              </a:solidFill>
              <a:latin typeface="Tahoma" pitchFamily="34" charset="0"/>
            </a:endParaRPr>
          </a:p>
          <a:p>
            <a:pPr lvl="1"/>
            <a:endParaRPr lang="en-US" dirty="0" smtClean="0"/>
          </a:p>
          <a:p>
            <a:pPr lvl="1"/>
            <a:endParaRPr lang="en-US" dirty="0"/>
          </a:p>
          <a:p>
            <a:endParaRPr lang="en-US" dirty="0" smtClean="0"/>
          </a:p>
          <a:p>
            <a:endParaRPr lang="en-US" dirty="0"/>
          </a:p>
          <a:p>
            <a:endParaRPr lang="en-US" dirty="0" smtClean="0"/>
          </a:p>
          <a:p>
            <a:endParaRPr lang="en-US" dirty="0"/>
          </a:p>
          <a:p>
            <a:pPr marL="685800" lvl="2" indent="0">
              <a:buNone/>
            </a:pPr>
            <a:endParaRPr lang="en-US" dirty="0"/>
          </a:p>
        </p:txBody>
      </p:sp>
      <p:sp>
        <p:nvSpPr>
          <p:cNvPr id="31" name="Text Placeholder 30"/>
          <p:cNvSpPr>
            <a:spLocks noGrp="1"/>
          </p:cNvSpPr>
          <p:nvPr>
            <p:ph type="body" sz="quarter" idx="11"/>
          </p:nvPr>
        </p:nvSpPr>
        <p:spPr/>
        <p:txBody>
          <a:bodyPr/>
          <a:lstStyle/>
          <a:p>
            <a:r>
              <a:rPr lang="en-US" dirty="0"/>
              <a:t>Step 3 – Field Observation Record</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457" y="2563950"/>
            <a:ext cx="4042584" cy="269640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60556" y="2563950"/>
            <a:ext cx="4022473" cy="2696403"/>
          </a:xfrm>
          <a:prstGeom prst="rect">
            <a:avLst/>
          </a:prstGeom>
        </p:spPr>
      </p:pic>
    </p:spTree>
    <p:extLst>
      <p:ext uri="{BB962C8B-B14F-4D97-AF65-F5344CB8AC3E}">
        <p14:creationId xmlns:p14="http://schemas.microsoft.com/office/powerpoint/2010/main" val="38596309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p:txBody>
          <a:bodyPr/>
          <a:lstStyle/>
          <a:p>
            <a:r>
              <a:rPr lang="en-US" dirty="0" smtClean="0"/>
              <a:t>Systematic Process</a:t>
            </a:r>
          </a:p>
          <a:p>
            <a:pPr lvl="1"/>
            <a:r>
              <a:rPr lang="en-US" dirty="0" smtClean="0"/>
              <a:t>Determine extent and quality of visual resources</a:t>
            </a:r>
          </a:p>
          <a:p>
            <a:pPr lvl="2"/>
            <a:r>
              <a:rPr lang="en-US" dirty="0" smtClean="0"/>
              <a:t>BLM Handbook 8401-1</a:t>
            </a:r>
            <a:endParaRPr lang="en-US" dirty="0"/>
          </a:p>
          <a:p>
            <a:endParaRPr lang="en-US" dirty="0"/>
          </a:p>
          <a:p>
            <a:r>
              <a:rPr lang="en-US" dirty="0" smtClean="0"/>
              <a:t>Quantitative</a:t>
            </a:r>
          </a:p>
          <a:p>
            <a:pPr lvl="1"/>
            <a:r>
              <a:rPr lang="en-US" dirty="0" smtClean="0"/>
              <a:t>Objective</a:t>
            </a:r>
          </a:p>
          <a:p>
            <a:pPr lvl="1"/>
            <a:r>
              <a:rPr lang="en-US" dirty="0" smtClean="0"/>
              <a:t>Repeatable</a:t>
            </a:r>
          </a:p>
          <a:p>
            <a:endParaRPr lang="en-US" dirty="0" smtClean="0"/>
          </a:p>
          <a:p>
            <a:r>
              <a:rPr lang="en-US" dirty="0" smtClean="0"/>
              <a:t>Outcome</a:t>
            </a:r>
          </a:p>
          <a:p>
            <a:pPr lvl="1"/>
            <a:r>
              <a:rPr lang="en-US" dirty="0" smtClean="0"/>
              <a:t>Baseline data</a:t>
            </a:r>
          </a:p>
          <a:p>
            <a:pPr lvl="2"/>
            <a:r>
              <a:rPr lang="en-US" dirty="0" smtClean="0"/>
              <a:t>Land use planning process (fulfilling FLMPA)</a:t>
            </a:r>
          </a:p>
          <a:p>
            <a:pPr lvl="2"/>
            <a:r>
              <a:rPr lang="en-US" dirty="0" smtClean="0"/>
              <a:t>Affected environment (fulfilling NEPA)</a:t>
            </a:r>
            <a:endParaRPr lang="en-US" dirty="0"/>
          </a:p>
          <a:p>
            <a:pPr lvl="1"/>
            <a:endParaRPr lang="en-US" dirty="0" smtClean="0"/>
          </a:p>
          <a:p>
            <a:pPr marL="685800" lvl="2" indent="0">
              <a:buNone/>
            </a:pPr>
            <a:endParaRPr lang="en-US" dirty="0" smtClean="0"/>
          </a:p>
          <a:p>
            <a:pPr indent="-228600"/>
            <a:endParaRPr lang="en-US" dirty="0" smtClean="0"/>
          </a:p>
        </p:txBody>
      </p:sp>
      <p:sp>
        <p:nvSpPr>
          <p:cNvPr id="31" name="Text Placeholder 30"/>
          <p:cNvSpPr>
            <a:spLocks noGrp="1"/>
          </p:cNvSpPr>
          <p:nvPr>
            <p:ph type="body" sz="quarter" idx="11"/>
          </p:nvPr>
        </p:nvSpPr>
        <p:spPr/>
        <p:txBody>
          <a:bodyPr/>
          <a:lstStyle/>
          <a:p>
            <a:r>
              <a:rPr lang="en-US" dirty="0"/>
              <a:t>Philosophy &amp; Process</a:t>
            </a:r>
          </a:p>
        </p:txBody>
      </p:sp>
    </p:spTree>
    <p:extLst>
      <p:ext uri="{BB962C8B-B14F-4D97-AF65-F5344CB8AC3E}">
        <p14:creationId xmlns:p14="http://schemas.microsoft.com/office/powerpoint/2010/main" val="54331524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p:txBody>
          <a:bodyPr/>
          <a:lstStyle/>
          <a:p>
            <a:r>
              <a:rPr lang="en-US" dirty="0" smtClean="0"/>
              <a:t>Cultural Modifications</a:t>
            </a:r>
          </a:p>
          <a:p>
            <a:pPr lvl="1"/>
            <a:r>
              <a:rPr lang="en-US" dirty="0" smtClean="0"/>
              <a:t>Provides an opportunity to give added importance to scenic features that may be unique within physiographic region</a:t>
            </a:r>
          </a:p>
          <a:p>
            <a:pPr lvl="1"/>
            <a:endParaRPr lang="en-US" dirty="0" smtClean="0"/>
          </a:p>
          <a:p>
            <a:pPr lvl="1"/>
            <a:endParaRPr lang="en-US" dirty="0">
              <a:solidFill>
                <a:srgbClr val="AEAC68"/>
              </a:solidFill>
              <a:latin typeface="Tahoma" pitchFamily="34" charset="0"/>
            </a:endParaRPr>
          </a:p>
          <a:p>
            <a:endParaRPr lang="en-US" dirty="0">
              <a:solidFill>
                <a:srgbClr val="AEAC68"/>
              </a:solidFill>
              <a:latin typeface="Tahoma" pitchFamily="34" charset="0"/>
            </a:endParaRPr>
          </a:p>
          <a:p>
            <a:endParaRPr lang="en-US" dirty="0" smtClean="0">
              <a:solidFill>
                <a:srgbClr val="AEAC68"/>
              </a:solidFill>
              <a:latin typeface="Tahoma" pitchFamily="34" charset="0"/>
            </a:endParaRPr>
          </a:p>
          <a:p>
            <a:endParaRPr lang="en-US" dirty="0">
              <a:solidFill>
                <a:srgbClr val="AEAC68"/>
              </a:solidFill>
              <a:latin typeface="Tahoma" pitchFamily="34" charset="0"/>
            </a:endParaRPr>
          </a:p>
          <a:p>
            <a:endParaRPr lang="en-US" dirty="0" smtClean="0">
              <a:solidFill>
                <a:srgbClr val="AEAC68"/>
              </a:solidFill>
              <a:latin typeface="Tahoma" pitchFamily="34" charset="0"/>
            </a:endParaRPr>
          </a:p>
          <a:p>
            <a:pPr marL="295275" lvl="1" indent="0">
              <a:buNone/>
            </a:pPr>
            <a:endParaRPr lang="en-US" dirty="0" smtClean="0">
              <a:solidFill>
                <a:srgbClr val="AEAC68"/>
              </a:solidFill>
              <a:latin typeface="Tahoma" pitchFamily="34" charset="0"/>
            </a:endParaRPr>
          </a:p>
          <a:p>
            <a:pPr lvl="1"/>
            <a:r>
              <a:rPr lang="en-US" dirty="0" smtClean="0"/>
              <a:t>Score of 2 – add favorably to visual variety</a:t>
            </a:r>
          </a:p>
          <a:p>
            <a:pPr lvl="1"/>
            <a:r>
              <a:rPr lang="en-US" dirty="0" smtClean="0"/>
              <a:t>Score of 0 – add little or no variety and not discordant</a:t>
            </a:r>
          </a:p>
          <a:p>
            <a:pPr lvl="1"/>
            <a:r>
              <a:rPr lang="en-US" dirty="0" smtClean="0"/>
              <a:t>Score of -4 – add variety but very discordant</a:t>
            </a:r>
          </a:p>
          <a:p>
            <a:endParaRPr lang="en-US" sz="2600" dirty="0">
              <a:solidFill>
                <a:srgbClr val="AEAC68"/>
              </a:solidFill>
              <a:latin typeface="Tahoma" pitchFamily="34" charset="0"/>
            </a:endParaRPr>
          </a:p>
          <a:p>
            <a:endParaRPr lang="en-US" sz="2600" dirty="0" smtClean="0">
              <a:solidFill>
                <a:srgbClr val="AEAC68"/>
              </a:solidFill>
              <a:latin typeface="Tahoma" pitchFamily="34" charset="0"/>
            </a:endParaRPr>
          </a:p>
          <a:p>
            <a:pPr lvl="1"/>
            <a:endParaRPr lang="en-US" dirty="0" smtClean="0"/>
          </a:p>
          <a:p>
            <a:pPr lvl="1"/>
            <a:endParaRPr lang="en-US" dirty="0"/>
          </a:p>
          <a:p>
            <a:endParaRPr lang="en-US" dirty="0" smtClean="0"/>
          </a:p>
          <a:p>
            <a:endParaRPr lang="en-US" dirty="0"/>
          </a:p>
          <a:p>
            <a:endParaRPr lang="en-US" dirty="0" smtClean="0"/>
          </a:p>
          <a:p>
            <a:endParaRPr lang="en-US" dirty="0"/>
          </a:p>
          <a:p>
            <a:pPr marL="685800" lvl="2" indent="0">
              <a:buNone/>
            </a:pPr>
            <a:endParaRPr lang="en-US" dirty="0"/>
          </a:p>
        </p:txBody>
      </p:sp>
      <p:sp>
        <p:nvSpPr>
          <p:cNvPr id="31" name="Text Placeholder 30"/>
          <p:cNvSpPr>
            <a:spLocks noGrp="1"/>
          </p:cNvSpPr>
          <p:nvPr>
            <p:ph type="body" sz="quarter" idx="11"/>
          </p:nvPr>
        </p:nvSpPr>
        <p:spPr/>
        <p:txBody>
          <a:bodyPr/>
          <a:lstStyle/>
          <a:p>
            <a:r>
              <a:rPr lang="en-US" dirty="0"/>
              <a:t>Step 3 – Field Observation Record</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456" y="2563949"/>
            <a:ext cx="4042630" cy="2696403"/>
          </a:xfrm>
          <a:prstGeom prst="rect">
            <a:avLst/>
          </a:prstGeom>
        </p:spPr>
      </p:pic>
      <p:pic>
        <p:nvPicPr>
          <p:cNvPr id="9" name="Picture 7" descr="JonahFiel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60555" y="2563950"/>
            <a:ext cx="4022473" cy="2680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903677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28"/>
          <p:cNvSpPr>
            <a:spLocks noGrp="1"/>
          </p:cNvSpPr>
          <p:nvPr>
            <p:ph idx="1"/>
          </p:nvPr>
        </p:nvSpPr>
        <p:spPr>
          <a:xfrm>
            <a:off x="228600" y="1295400"/>
            <a:ext cx="5225716" cy="5181600"/>
          </a:xfrm>
        </p:spPr>
        <p:txBody>
          <a:bodyPr/>
          <a:lstStyle/>
          <a:p>
            <a:pPr indent="-228600"/>
            <a:r>
              <a:rPr lang="en-US" dirty="0" smtClean="0"/>
              <a:t>Images from IOPs are recorded </a:t>
            </a:r>
          </a:p>
          <a:p>
            <a:pPr indent="-228600"/>
            <a:r>
              <a:rPr lang="en-US" dirty="0" smtClean="0"/>
              <a:t>with GPS data</a:t>
            </a:r>
            <a:endParaRPr lang="en-US" dirty="0"/>
          </a:p>
        </p:txBody>
      </p:sp>
      <p:sp>
        <p:nvSpPr>
          <p:cNvPr id="31" name="Text Placeholder 30"/>
          <p:cNvSpPr>
            <a:spLocks noGrp="1"/>
          </p:cNvSpPr>
          <p:nvPr>
            <p:ph type="body" sz="quarter" idx="11"/>
          </p:nvPr>
        </p:nvSpPr>
        <p:spPr/>
        <p:txBody>
          <a:bodyPr/>
          <a:lstStyle/>
          <a:p>
            <a:r>
              <a:rPr lang="en-US" dirty="0"/>
              <a:t>Step </a:t>
            </a:r>
            <a:r>
              <a:rPr lang="en-US" dirty="0" smtClean="0"/>
              <a:t>4 </a:t>
            </a:r>
            <a:r>
              <a:rPr lang="en-US" dirty="0"/>
              <a:t>– </a:t>
            </a:r>
            <a:r>
              <a:rPr lang="en-US" dirty="0" smtClean="0"/>
              <a:t>Photo Record (IOPs)</a:t>
            </a:r>
            <a:endParaRPr lang="en-US" dirty="0"/>
          </a:p>
        </p:txBody>
      </p:sp>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406" b="7553"/>
          <a:stretch/>
        </p:blipFill>
        <p:spPr bwMode="auto">
          <a:xfrm>
            <a:off x="277036" y="2831658"/>
            <a:ext cx="4976753" cy="3756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464"/>
          <a:stretch/>
        </p:blipFill>
        <p:spPr bwMode="auto">
          <a:xfrm>
            <a:off x="5550568" y="1304603"/>
            <a:ext cx="2871097" cy="1164624"/>
          </a:xfrm>
          <a:prstGeom prst="rect">
            <a:avLst/>
          </a:prstGeom>
          <a:ln w="9525">
            <a:solidFill>
              <a:srgbClr val="33CC33"/>
            </a:solidFill>
          </a:ln>
          <a:extLst/>
        </p:spPr>
        <p:style>
          <a:lnRef idx="2">
            <a:schemeClr val="accent3"/>
          </a:lnRef>
          <a:fillRef idx="1">
            <a:schemeClr val="lt1"/>
          </a:fillRef>
          <a:effectRef idx="0">
            <a:schemeClr val="accent3"/>
          </a:effectRef>
          <a:fontRef idx="minor">
            <a:schemeClr val="dk1"/>
          </a:fontRef>
        </p:style>
      </p:pic>
      <p:pic>
        <p:nvPicPr>
          <p:cNvPr id="1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50944" y="2673628"/>
            <a:ext cx="2871097" cy="1164624"/>
          </a:xfrm>
          <a:prstGeom prst="rect">
            <a:avLst/>
          </a:prstGeom>
          <a:ln w="9525">
            <a:solidFill>
              <a:srgbClr val="33CC33"/>
            </a:solidFill>
            <a:headEnd/>
            <a:tailEnd/>
          </a:ln>
          <a:extLst/>
        </p:spPr>
        <p:style>
          <a:lnRef idx="2">
            <a:schemeClr val="accent3"/>
          </a:lnRef>
          <a:fillRef idx="1">
            <a:schemeClr val="lt1"/>
          </a:fillRef>
          <a:effectRef idx="0">
            <a:schemeClr val="accent3"/>
          </a:effectRef>
          <a:fontRef idx="minor">
            <a:schemeClr val="dk1"/>
          </a:fontRef>
        </p:style>
      </p:pic>
      <p:pic>
        <p:nvPicPr>
          <p:cNvPr id="11"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51319" y="4041437"/>
            <a:ext cx="2870722" cy="1167472"/>
          </a:xfrm>
          <a:prstGeom prst="rect">
            <a:avLst/>
          </a:prstGeom>
          <a:ln w="9525">
            <a:solidFill>
              <a:srgbClr val="33CC33"/>
            </a:solidFill>
            <a:headEnd/>
            <a:tailEnd/>
          </a:ln>
          <a:extLst/>
        </p:spPr>
        <p:style>
          <a:lnRef idx="2">
            <a:schemeClr val="accent3"/>
          </a:lnRef>
          <a:fillRef idx="1">
            <a:schemeClr val="lt1"/>
          </a:fillRef>
          <a:effectRef idx="0">
            <a:schemeClr val="accent3"/>
          </a:effectRef>
          <a:fontRef idx="minor">
            <a:schemeClr val="dk1"/>
          </a:fontRef>
        </p:style>
      </p:pic>
      <p:pic>
        <p:nvPicPr>
          <p:cNvPr id="12" name="Picture 5"/>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0371" r="1893" b="673"/>
          <a:stretch/>
        </p:blipFill>
        <p:spPr bwMode="auto">
          <a:xfrm>
            <a:off x="5551319" y="5421058"/>
            <a:ext cx="2870722" cy="1167472"/>
          </a:xfrm>
          <a:prstGeom prst="rect">
            <a:avLst/>
          </a:prstGeom>
          <a:ln w="9525">
            <a:solidFill>
              <a:srgbClr val="33CC33"/>
            </a:solidFill>
            <a:headEnd/>
            <a:tailEnd/>
          </a:ln>
          <a:extLst/>
        </p:spPr>
        <p:style>
          <a:lnRef idx="2">
            <a:schemeClr val="accent3"/>
          </a:lnRef>
          <a:fillRef idx="1">
            <a:schemeClr val="lt1"/>
          </a:fillRef>
          <a:effectRef idx="0">
            <a:schemeClr val="accent3"/>
          </a:effectRef>
          <a:fontRef idx="minor">
            <a:schemeClr val="dk1"/>
          </a:fontRef>
        </p:style>
      </p:pic>
      <p:sp>
        <p:nvSpPr>
          <p:cNvPr id="4" name="Rectangle 3"/>
          <p:cNvSpPr/>
          <p:nvPr/>
        </p:nvSpPr>
        <p:spPr>
          <a:xfrm>
            <a:off x="5470358" y="1102969"/>
            <a:ext cx="641522" cy="261610"/>
          </a:xfrm>
          <a:prstGeom prst="rect">
            <a:avLst/>
          </a:prstGeom>
        </p:spPr>
        <p:txBody>
          <a:bodyPr wrap="none">
            <a:spAutoFit/>
          </a:bodyPr>
          <a:lstStyle/>
          <a:p>
            <a:r>
              <a:rPr lang="en-US" sz="1100" b="1" dirty="0" smtClean="0">
                <a:solidFill>
                  <a:schemeClr val="bg1"/>
                </a:solidFill>
              </a:rPr>
              <a:t>IOP 001</a:t>
            </a:r>
            <a:endParaRPr lang="en-US" sz="1100" b="1" dirty="0">
              <a:solidFill>
                <a:schemeClr val="bg1"/>
              </a:solidFill>
            </a:endParaRPr>
          </a:p>
        </p:txBody>
      </p:sp>
      <p:sp>
        <p:nvSpPr>
          <p:cNvPr id="16" name="Rectangle 15"/>
          <p:cNvSpPr/>
          <p:nvPr/>
        </p:nvSpPr>
        <p:spPr>
          <a:xfrm>
            <a:off x="5470358" y="2470227"/>
            <a:ext cx="641522" cy="261610"/>
          </a:xfrm>
          <a:prstGeom prst="rect">
            <a:avLst/>
          </a:prstGeom>
        </p:spPr>
        <p:txBody>
          <a:bodyPr wrap="none">
            <a:spAutoFit/>
          </a:bodyPr>
          <a:lstStyle/>
          <a:p>
            <a:r>
              <a:rPr lang="en-US" sz="1100" b="1" dirty="0" smtClean="0">
                <a:solidFill>
                  <a:schemeClr val="bg1"/>
                </a:solidFill>
              </a:rPr>
              <a:t>IOP 002</a:t>
            </a:r>
            <a:endParaRPr lang="en-US" sz="1100" b="1" dirty="0">
              <a:solidFill>
                <a:schemeClr val="bg1"/>
              </a:solidFill>
            </a:endParaRPr>
          </a:p>
        </p:txBody>
      </p:sp>
      <p:sp>
        <p:nvSpPr>
          <p:cNvPr id="17" name="Rectangle 16"/>
          <p:cNvSpPr/>
          <p:nvPr/>
        </p:nvSpPr>
        <p:spPr>
          <a:xfrm>
            <a:off x="5454911" y="3834910"/>
            <a:ext cx="641522" cy="261610"/>
          </a:xfrm>
          <a:prstGeom prst="rect">
            <a:avLst/>
          </a:prstGeom>
        </p:spPr>
        <p:txBody>
          <a:bodyPr wrap="none">
            <a:spAutoFit/>
          </a:bodyPr>
          <a:lstStyle/>
          <a:p>
            <a:r>
              <a:rPr lang="en-US" sz="1100" b="1" dirty="0" smtClean="0">
                <a:solidFill>
                  <a:schemeClr val="bg1"/>
                </a:solidFill>
              </a:rPr>
              <a:t>IOP 003</a:t>
            </a:r>
            <a:endParaRPr lang="en-US" sz="1100" b="1" dirty="0">
              <a:solidFill>
                <a:schemeClr val="bg1"/>
              </a:solidFill>
            </a:endParaRPr>
          </a:p>
        </p:txBody>
      </p:sp>
      <p:sp>
        <p:nvSpPr>
          <p:cNvPr id="18" name="Rectangle 17"/>
          <p:cNvSpPr/>
          <p:nvPr/>
        </p:nvSpPr>
        <p:spPr>
          <a:xfrm>
            <a:off x="5454316" y="5214692"/>
            <a:ext cx="641522" cy="261610"/>
          </a:xfrm>
          <a:prstGeom prst="rect">
            <a:avLst/>
          </a:prstGeom>
        </p:spPr>
        <p:txBody>
          <a:bodyPr wrap="none">
            <a:spAutoFit/>
          </a:bodyPr>
          <a:lstStyle/>
          <a:p>
            <a:r>
              <a:rPr lang="en-US" sz="1100" b="1" dirty="0" smtClean="0">
                <a:solidFill>
                  <a:schemeClr val="bg1"/>
                </a:solidFill>
              </a:rPr>
              <a:t>IOP 004</a:t>
            </a:r>
            <a:endParaRPr lang="en-US" sz="1100" b="1" dirty="0">
              <a:solidFill>
                <a:schemeClr val="bg1"/>
              </a:solidFill>
            </a:endParaRPr>
          </a:p>
        </p:txBody>
      </p:sp>
      <p:cxnSp>
        <p:nvCxnSpPr>
          <p:cNvPr id="6" name="Straight Connector 5"/>
          <p:cNvCxnSpPr>
            <a:stCxn id="9" idx="1"/>
          </p:cNvCxnSpPr>
          <p:nvPr/>
        </p:nvCxnSpPr>
        <p:spPr>
          <a:xfrm flipH="1">
            <a:off x="1917032" y="1886915"/>
            <a:ext cx="3633536" cy="2186606"/>
          </a:xfrm>
          <a:prstGeom prst="line">
            <a:avLst/>
          </a:prstGeom>
          <a:ln w="19050">
            <a:solidFill>
              <a:srgbClr val="33CC33"/>
            </a:solidFill>
          </a:ln>
        </p:spPr>
        <p:style>
          <a:lnRef idx="1">
            <a:schemeClr val="accent3"/>
          </a:lnRef>
          <a:fillRef idx="0">
            <a:schemeClr val="accent3"/>
          </a:fillRef>
          <a:effectRef idx="0">
            <a:schemeClr val="accent3"/>
          </a:effectRef>
          <a:fontRef idx="minor">
            <a:schemeClr val="tx1"/>
          </a:fontRef>
        </p:style>
      </p:cxnSp>
      <p:cxnSp>
        <p:nvCxnSpPr>
          <p:cNvPr id="21" name="Straight Connector 20"/>
          <p:cNvCxnSpPr/>
          <p:nvPr/>
        </p:nvCxnSpPr>
        <p:spPr>
          <a:xfrm flipH="1">
            <a:off x="2518611" y="3247919"/>
            <a:ext cx="3031958" cy="1059386"/>
          </a:xfrm>
          <a:prstGeom prst="line">
            <a:avLst/>
          </a:prstGeom>
          <a:ln w="19050">
            <a:solidFill>
              <a:srgbClr val="33CC33"/>
            </a:solidFill>
          </a:ln>
        </p:spPr>
        <p:style>
          <a:lnRef idx="1">
            <a:schemeClr val="accent3"/>
          </a:lnRef>
          <a:fillRef idx="0">
            <a:schemeClr val="accent3"/>
          </a:fillRef>
          <a:effectRef idx="0">
            <a:schemeClr val="accent3"/>
          </a:effectRef>
          <a:fontRef idx="minor">
            <a:schemeClr val="tx1"/>
          </a:fontRef>
        </p:style>
      </p:cxnSp>
      <p:cxnSp>
        <p:nvCxnSpPr>
          <p:cNvPr id="23" name="Straight Connector 22"/>
          <p:cNvCxnSpPr/>
          <p:nvPr/>
        </p:nvCxnSpPr>
        <p:spPr>
          <a:xfrm flipH="1" flipV="1">
            <a:off x="3136232" y="4211053"/>
            <a:ext cx="2414336" cy="454922"/>
          </a:xfrm>
          <a:prstGeom prst="line">
            <a:avLst/>
          </a:prstGeom>
          <a:ln w="19050">
            <a:solidFill>
              <a:srgbClr val="33CC33"/>
            </a:solidFill>
          </a:ln>
        </p:spPr>
        <p:style>
          <a:lnRef idx="1">
            <a:schemeClr val="accent3"/>
          </a:lnRef>
          <a:fillRef idx="0">
            <a:schemeClr val="accent3"/>
          </a:fillRef>
          <a:effectRef idx="0">
            <a:schemeClr val="accent3"/>
          </a:effectRef>
          <a:fontRef idx="minor">
            <a:schemeClr val="tx1"/>
          </a:fontRef>
        </p:style>
      </p:cxnSp>
      <p:cxnSp>
        <p:nvCxnSpPr>
          <p:cNvPr id="25" name="Straight Connector 24"/>
          <p:cNvCxnSpPr/>
          <p:nvPr/>
        </p:nvCxnSpPr>
        <p:spPr>
          <a:xfrm flipH="1" flipV="1">
            <a:off x="3136232" y="4710094"/>
            <a:ext cx="2414336" cy="1294700"/>
          </a:xfrm>
          <a:prstGeom prst="line">
            <a:avLst/>
          </a:prstGeom>
          <a:ln w="19050">
            <a:solidFill>
              <a:srgbClr val="33CC33"/>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73602520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p:txBody>
          <a:bodyPr/>
          <a:lstStyle/>
          <a:p>
            <a:r>
              <a:rPr lang="en-US" dirty="0" smtClean="0"/>
              <a:t>Scoring - Example</a:t>
            </a:r>
          </a:p>
          <a:p>
            <a:endParaRPr lang="en-US" dirty="0">
              <a:solidFill>
                <a:srgbClr val="AEAC68"/>
              </a:solidFill>
              <a:latin typeface="Tahoma" pitchFamily="34" charset="0"/>
            </a:endParaRPr>
          </a:p>
          <a:p>
            <a:endParaRPr lang="en-US" dirty="0">
              <a:solidFill>
                <a:srgbClr val="AEAC68"/>
              </a:solidFill>
              <a:latin typeface="Tahoma" pitchFamily="34" charset="0"/>
            </a:endParaRPr>
          </a:p>
          <a:p>
            <a:endParaRPr lang="en-US" dirty="0" smtClean="0">
              <a:solidFill>
                <a:srgbClr val="AEAC68"/>
              </a:solidFill>
              <a:latin typeface="Tahoma" pitchFamily="34" charset="0"/>
            </a:endParaRPr>
          </a:p>
          <a:p>
            <a:r>
              <a:rPr lang="en-US" dirty="0"/>
              <a:t>Note: Reassess and </a:t>
            </a:r>
          </a:p>
          <a:p>
            <a:r>
              <a:rPr lang="en-US" dirty="0"/>
              <a:t>adjust if final score</a:t>
            </a:r>
          </a:p>
          <a:p>
            <a:r>
              <a:rPr lang="en-US" dirty="0" smtClean="0"/>
              <a:t>falls </a:t>
            </a:r>
            <a:r>
              <a:rPr lang="en-US" dirty="0"/>
              <a:t>between</a:t>
            </a:r>
          </a:p>
          <a:p>
            <a:r>
              <a:rPr lang="en-US" dirty="0" smtClean="0"/>
              <a:t>threshold </a:t>
            </a:r>
            <a:r>
              <a:rPr lang="en-US" dirty="0"/>
              <a:t>of A &amp; B</a:t>
            </a:r>
          </a:p>
          <a:p>
            <a:r>
              <a:rPr lang="en-US" dirty="0"/>
              <a:t>(18.5)  or B &amp; G (11.5)</a:t>
            </a:r>
          </a:p>
          <a:p>
            <a:endParaRPr lang="en-US" dirty="0">
              <a:solidFill>
                <a:srgbClr val="AEAC68"/>
              </a:solidFill>
              <a:latin typeface="Tahoma" pitchFamily="34" charset="0"/>
            </a:endParaRPr>
          </a:p>
          <a:p>
            <a:endParaRPr lang="en-US" dirty="0" smtClean="0">
              <a:solidFill>
                <a:srgbClr val="AEAC68"/>
              </a:solidFill>
              <a:latin typeface="Tahoma" pitchFamily="34" charset="0"/>
            </a:endParaRPr>
          </a:p>
          <a:p>
            <a:pPr marL="295275" lvl="1" indent="0">
              <a:buNone/>
            </a:pPr>
            <a:endParaRPr lang="en-US" dirty="0" smtClean="0">
              <a:solidFill>
                <a:srgbClr val="AEAC68"/>
              </a:solidFill>
              <a:latin typeface="Tahoma" pitchFamily="34" charset="0"/>
            </a:endParaRPr>
          </a:p>
          <a:p>
            <a:endParaRPr lang="en-US" sz="2600" dirty="0">
              <a:solidFill>
                <a:srgbClr val="AEAC68"/>
              </a:solidFill>
              <a:latin typeface="Tahoma" pitchFamily="34" charset="0"/>
            </a:endParaRPr>
          </a:p>
          <a:p>
            <a:endParaRPr lang="en-US" sz="2600" dirty="0" smtClean="0">
              <a:solidFill>
                <a:srgbClr val="AEAC68"/>
              </a:solidFill>
              <a:latin typeface="Tahoma" pitchFamily="34" charset="0"/>
            </a:endParaRPr>
          </a:p>
          <a:p>
            <a:pPr lvl="1"/>
            <a:endParaRPr lang="en-US" dirty="0" smtClean="0"/>
          </a:p>
          <a:p>
            <a:pPr lvl="1"/>
            <a:endParaRPr lang="en-US" dirty="0"/>
          </a:p>
          <a:p>
            <a:endParaRPr lang="en-US" dirty="0" smtClean="0"/>
          </a:p>
          <a:p>
            <a:endParaRPr lang="en-US" dirty="0"/>
          </a:p>
          <a:p>
            <a:endParaRPr lang="en-US" dirty="0" smtClean="0"/>
          </a:p>
          <a:p>
            <a:endParaRPr lang="en-US" dirty="0"/>
          </a:p>
          <a:p>
            <a:pPr marL="685800" lvl="2" indent="0">
              <a:buNone/>
            </a:pPr>
            <a:endParaRPr lang="en-US" dirty="0"/>
          </a:p>
        </p:txBody>
      </p:sp>
      <p:sp>
        <p:nvSpPr>
          <p:cNvPr id="31" name="Text Placeholder 30"/>
          <p:cNvSpPr>
            <a:spLocks noGrp="1"/>
          </p:cNvSpPr>
          <p:nvPr>
            <p:ph type="body" sz="quarter" idx="11"/>
          </p:nvPr>
        </p:nvSpPr>
        <p:spPr/>
        <p:txBody>
          <a:bodyPr/>
          <a:lstStyle/>
          <a:p>
            <a:r>
              <a:rPr lang="en-US" dirty="0"/>
              <a:t>Step </a:t>
            </a:r>
            <a:r>
              <a:rPr lang="en-US" dirty="0" smtClean="0"/>
              <a:t>5 </a:t>
            </a:r>
            <a:r>
              <a:rPr lang="en-US" dirty="0"/>
              <a:t>– </a:t>
            </a:r>
            <a:r>
              <a:rPr lang="en-US" dirty="0" smtClean="0"/>
              <a:t>Evaluate, Score, &amp; Categorize</a:t>
            </a:r>
            <a:endParaRPr lang="en-US" dirty="0"/>
          </a:p>
        </p:txBody>
      </p:sp>
      <p:sp>
        <p:nvSpPr>
          <p:cNvPr id="21" name="TextBox 20"/>
          <p:cNvSpPr txBox="1"/>
          <p:nvPr/>
        </p:nvSpPr>
        <p:spPr>
          <a:xfrm>
            <a:off x="7093418" y="3654494"/>
            <a:ext cx="463535" cy="276999"/>
          </a:xfrm>
          <a:prstGeom prst="rect">
            <a:avLst/>
          </a:prstGeom>
          <a:noFill/>
        </p:spPr>
        <p:txBody>
          <a:bodyPr wrap="square" rtlCol="0">
            <a:spAutoFit/>
          </a:bodyPr>
          <a:lstStyle/>
          <a:p>
            <a:r>
              <a:rPr lang="en-US" sz="1200" b="1" dirty="0" smtClean="0">
                <a:latin typeface="Segoe Script" panose="020B0504020000000003" pitchFamily="34" charset="0"/>
              </a:rPr>
              <a:t>X</a:t>
            </a:r>
            <a:endParaRPr lang="en-US" sz="1200" b="1" dirty="0">
              <a:latin typeface="Segoe Script" panose="020B0504020000000003" pitchFamily="34" charset="0"/>
            </a:endParaRPr>
          </a:p>
        </p:txBody>
      </p:sp>
      <p:pic>
        <p:nvPicPr>
          <p:cNvPr id="3" name="Picture 2"/>
          <p:cNvPicPr>
            <a:picLocks noChangeAspect="1"/>
          </p:cNvPicPr>
          <p:nvPr/>
        </p:nvPicPr>
        <p:blipFill>
          <a:blip r:embed="rId3"/>
          <a:stretch>
            <a:fillRect/>
          </a:stretch>
        </p:blipFill>
        <p:spPr>
          <a:xfrm>
            <a:off x="3561974" y="1067991"/>
            <a:ext cx="5209279" cy="5477046"/>
          </a:xfrm>
          <a:prstGeom prst="rect">
            <a:avLst/>
          </a:prstGeom>
        </p:spPr>
      </p:pic>
      <p:sp>
        <p:nvSpPr>
          <p:cNvPr id="23" name="TextBox 22"/>
          <p:cNvSpPr txBox="1"/>
          <p:nvPr/>
        </p:nvSpPr>
        <p:spPr>
          <a:xfrm>
            <a:off x="3604559" y="3798767"/>
            <a:ext cx="3137161" cy="369332"/>
          </a:xfrm>
          <a:prstGeom prst="rect">
            <a:avLst/>
          </a:prstGeom>
          <a:noFill/>
        </p:spPr>
        <p:txBody>
          <a:bodyPr wrap="square" rtlCol="0">
            <a:spAutoFit/>
          </a:bodyPr>
          <a:lstStyle/>
          <a:p>
            <a:r>
              <a:rPr lang="en-US" sz="900" dirty="0" smtClean="0">
                <a:latin typeface="Segoe Script" panose="020B0504020000000003" pitchFamily="34" charset="0"/>
              </a:rPr>
              <a:t>Rich color spectrum with</a:t>
            </a:r>
          </a:p>
          <a:p>
            <a:r>
              <a:rPr lang="en-US" sz="900" dirty="0" smtClean="0">
                <a:latin typeface="Segoe Script" panose="020B0504020000000003" pitchFamily="34" charset="0"/>
              </a:rPr>
              <a:t>high variety of color</a:t>
            </a:r>
            <a:endParaRPr lang="en-US" sz="900" dirty="0">
              <a:latin typeface="Segoe Script" panose="020B0504020000000003" pitchFamily="34" charset="0"/>
            </a:endParaRPr>
          </a:p>
        </p:txBody>
      </p:sp>
      <p:sp>
        <p:nvSpPr>
          <p:cNvPr id="18" name="TextBox 17"/>
          <p:cNvSpPr txBox="1"/>
          <p:nvPr/>
        </p:nvSpPr>
        <p:spPr>
          <a:xfrm>
            <a:off x="3604559" y="4441824"/>
            <a:ext cx="2853690" cy="369332"/>
          </a:xfrm>
          <a:prstGeom prst="rect">
            <a:avLst/>
          </a:prstGeom>
          <a:noFill/>
        </p:spPr>
        <p:txBody>
          <a:bodyPr wrap="square" rtlCol="0">
            <a:spAutoFit/>
          </a:bodyPr>
          <a:lstStyle/>
          <a:p>
            <a:r>
              <a:rPr lang="en-US" sz="900" dirty="0" smtClean="0">
                <a:latin typeface="Segoe Script" panose="020B0504020000000003" pitchFamily="34" charset="0"/>
              </a:rPr>
              <a:t>Score of 2. Low/Moderate</a:t>
            </a:r>
          </a:p>
          <a:p>
            <a:r>
              <a:rPr lang="en-US" sz="900" dirty="0" smtClean="0">
                <a:latin typeface="Segoe Script" panose="020B0504020000000003" pitchFamily="34" charset="0"/>
              </a:rPr>
              <a:t>Adjacent Scenery</a:t>
            </a:r>
            <a:endParaRPr lang="en-US" sz="900" dirty="0">
              <a:latin typeface="Segoe Script" panose="020B0504020000000003" pitchFamily="34" charset="0"/>
            </a:endParaRPr>
          </a:p>
        </p:txBody>
      </p:sp>
    </p:spTree>
    <p:extLst>
      <p:ext uri="{BB962C8B-B14F-4D97-AF65-F5344CB8AC3E}">
        <p14:creationId xmlns:p14="http://schemas.microsoft.com/office/powerpoint/2010/main" val="3319873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 Placeholder 30"/>
          <p:cNvSpPr>
            <a:spLocks noGrp="1"/>
          </p:cNvSpPr>
          <p:nvPr>
            <p:ph type="body" sz="quarter" idx="11"/>
          </p:nvPr>
        </p:nvSpPr>
        <p:spPr/>
        <p:txBody>
          <a:bodyPr/>
          <a:lstStyle/>
          <a:p>
            <a:r>
              <a:rPr lang="en-US" dirty="0"/>
              <a:t>Step </a:t>
            </a:r>
            <a:r>
              <a:rPr lang="en-US" dirty="0" smtClean="0"/>
              <a:t>5 </a:t>
            </a:r>
            <a:r>
              <a:rPr lang="en-US" dirty="0"/>
              <a:t>– </a:t>
            </a:r>
            <a:r>
              <a:rPr lang="en-US" dirty="0" smtClean="0"/>
              <a:t>Evaluate, Score, &amp; Categorize</a:t>
            </a:r>
            <a:endParaRPr lang="en-US" dirty="0"/>
          </a:p>
        </p:txBody>
      </p:sp>
      <p:sp>
        <p:nvSpPr>
          <p:cNvPr id="21" name="TextBox 20"/>
          <p:cNvSpPr txBox="1"/>
          <p:nvPr/>
        </p:nvSpPr>
        <p:spPr>
          <a:xfrm>
            <a:off x="7093418" y="3654494"/>
            <a:ext cx="463535" cy="276999"/>
          </a:xfrm>
          <a:prstGeom prst="rect">
            <a:avLst/>
          </a:prstGeom>
          <a:noFill/>
        </p:spPr>
        <p:txBody>
          <a:bodyPr wrap="square" rtlCol="0">
            <a:spAutoFit/>
          </a:bodyPr>
          <a:lstStyle/>
          <a:p>
            <a:r>
              <a:rPr lang="en-US" sz="1200" b="1" dirty="0" smtClean="0">
                <a:latin typeface="Segoe Script" panose="020B0504020000000003" pitchFamily="34" charset="0"/>
              </a:rPr>
              <a:t>X</a:t>
            </a:r>
            <a:endParaRPr lang="en-US" sz="1200" b="1" dirty="0">
              <a:latin typeface="Segoe Script" panose="020B0504020000000003" pitchFamily="34" charset="0"/>
            </a:endParaRPr>
          </a:p>
        </p:txBody>
      </p:sp>
      <p:sp>
        <p:nvSpPr>
          <p:cNvPr id="23" name="TextBox 22"/>
          <p:cNvSpPr txBox="1"/>
          <p:nvPr/>
        </p:nvSpPr>
        <p:spPr>
          <a:xfrm>
            <a:off x="3604559" y="3798767"/>
            <a:ext cx="3137161" cy="369332"/>
          </a:xfrm>
          <a:prstGeom prst="rect">
            <a:avLst/>
          </a:prstGeom>
          <a:noFill/>
        </p:spPr>
        <p:txBody>
          <a:bodyPr wrap="square" rtlCol="0">
            <a:spAutoFit/>
          </a:bodyPr>
          <a:lstStyle/>
          <a:p>
            <a:r>
              <a:rPr lang="en-US" sz="900" dirty="0" smtClean="0">
                <a:latin typeface="Segoe Script" panose="020B0504020000000003" pitchFamily="34" charset="0"/>
              </a:rPr>
              <a:t>Rich color spectrum with</a:t>
            </a:r>
          </a:p>
          <a:p>
            <a:r>
              <a:rPr lang="en-US" sz="900" dirty="0" smtClean="0">
                <a:latin typeface="Segoe Script" panose="020B0504020000000003" pitchFamily="34" charset="0"/>
              </a:rPr>
              <a:t>high variety of color</a:t>
            </a:r>
            <a:endParaRPr lang="en-US" sz="900" dirty="0">
              <a:latin typeface="Segoe Script" panose="020B0504020000000003" pitchFamily="34" charset="0"/>
            </a:endParaRPr>
          </a:p>
        </p:txBody>
      </p:sp>
      <p:sp>
        <p:nvSpPr>
          <p:cNvPr id="18" name="TextBox 17"/>
          <p:cNvSpPr txBox="1"/>
          <p:nvPr/>
        </p:nvSpPr>
        <p:spPr>
          <a:xfrm>
            <a:off x="3604559" y="4441824"/>
            <a:ext cx="2853690" cy="369332"/>
          </a:xfrm>
          <a:prstGeom prst="rect">
            <a:avLst/>
          </a:prstGeom>
          <a:noFill/>
        </p:spPr>
        <p:txBody>
          <a:bodyPr wrap="square" rtlCol="0">
            <a:spAutoFit/>
          </a:bodyPr>
          <a:lstStyle/>
          <a:p>
            <a:r>
              <a:rPr lang="en-US" sz="900" dirty="0" smtClean="0">
                <a:latin typeface="Segoe Script" panose="020B0504020000000003" pitchFamily="34" charset="0"/>
              </a:rPr>
              <a:t>Score of 2. Low/Moderate</a:t>
            </a:r>
          </a:p>
          <a:p>
            <a:r>
              <a:rPr lang="en-US" sz="900" dirty="0" smtClean="0">
                <a:latin typeface="Segoe Script" panose="020B0504020000000003" pitchFamily="34" charset="0"/>
              </a:rPr>
              <a:t>Adjacent Scenery</a:t>
            </a:r>
            <a:endParaRPr lang="en-US" sz="900" dirty="0">
              <a:latin typeface="Segoe Script" panose="020B0504020000000003" pitchFamily="34" charset="0"/>
            </a:endParaRPr>
          </a:p>
        </p:txBody>
      </p:sp>
      <p:pic>
        <p:nvPicPr>
          <p:cNvPr id="5" name="Picture 4"/>
          <p:cNvPicPr>
            <a:picLocks noChangeAspect="1"/>
          </p:cNvPicPr>
          <p:nvPr/>
        </p:nvPicPr>
        <p:blipFill rotWithShape="1">
          <a:blip r:embed="rId3"/>
          <a:srcRect l="1144" b="12071"/>
          <a:stretch/>
        </p:blipFill>
        <p:spPr>
          <a:xfrm>
            <a:off x="-1" y="1063399"/>
            <a:ext cx="8779103" cy="5801858"/>
          </a:xfrm>
          <a:prstGeom prst="rect">
            <a:avLst/>
          </a:prstGeom>
        </p:spPr>
      </p:pic>
      <p:sp>
        <p:nvSpPr>
          <p:cNvPr id="11" name="5-Point Star 10"/>
          <p:cNvSpPr/>
          <p:nvPr/>
        </p:nvSpPr>
        <p:spPr>
          <a:xfrm>
            <a:off x="4143135" y="3664297"/>
            <a:ext cx="268941" cy="268941"/>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3363205" y="3337102"/>
            <a:ext cx="2850776" cy="461665"/>
          </a:xfrm>
          <a:prstGeom prst="rect">
            <a:avLst/>
          </a:prstGeom>
          <a:noFill/>
        </p:spPr>
        <p:txBody>
          <a:bodyPr wrap="square" rtlCol="0">
            <a:spAutoFit/>
          </a:bodyPr>
          <a:lstStyle/>
          <a:p>
            <a:r>
              <a:rPr lang="en-US" sz="2400" b="1" dirty="0" smtClean="0"/>
              <a:t>Boise</a:t>
            </a:r>
            <a:endParaRPr lang="en-US" sz="2400" b="1" dirty="0"/>
          </a:p>
        </p:txBody>
      </p:sp>
    </p:spTree>
    <p:extLst>
      <p:ext uri="{BB962C8B-B14F-4D97-AF65-F5344CB8AC3E}">
        <p14:creationId xmlns:p14="http://schemas.microsoft.com/office/powerpoint/2010/main" val="342767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058"/>
          <a:stretch/>
        </p:blipFill>
        <p:spPr bwMode="auto">
          <a:xfrm>
            <a:off x="-1" y="1062464"/>
            <a:ext cx="8779131" cy="57974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 name="Text Placeholder 30"/>
          <p:cNvSpPr>
            <a:spLocks noGrp="1"/>
          </p:cNvSpPr>
          <p:nvPr>
            <p:ph type="body" sz="quarter" idx="11"/>
          </p:nvPr>
        </p:nvSpPr>
        <p:spPr/>
        <p:txBody>
          <a:bodyPr/>
          <a:lstStyle/>
          <a:p>
            <a:r>
              <a:rPr lang="en-US" dirty="0"/>
              <a:t>Step 5 – Evaluate, Score, &amp; Categorize</a:t>
            </a:r>
          </a:p>
        </p:txBody>
      </p:sp>
      <p:sp>
        <p:nvSpPr>
          <p:cNvPr id="3" name="Rectangle 2"/>
          <p:cNvSpPr/>
          <p:nvPr/>
        </p:nvSpPr>
        <p:spPr>
          <a:xfrm>
            <a:off x="6625390" y="1957137"/>
            <a:ext cx="1933073" cy="2486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dirty="0" smtClean="0">
                <a:solidFill>
                  <a:schemeClr val="bg1">
                    <a:lumMod val="75000"/>
                  </a:schemeClr>
                </a:solidFill>
                <a:latin typeface="Arial Black" panose="020B0A04020102020204" pitchFamily="34" charset="0"/>
              </a:rPr>
              <a:t>(Draft document)</a:t>
            </a:r>
            <a:endParaRPr lang="en-US" sz="1050" dirty="0">
              <a:solidFill>
                <a:schemeClr val="bg1">
                  <a:lumMod val="75000"/>
                </a:schemeClr>
              </a:solidFill>
              <a:latin typeface="Arial Black" panose="020B0A04020102020204" pitchFamily="34" charset="0"/>
            </a:endParaRPr>
          </a:p>
        </p:txBody>
      </p:sp>
    </p:spTree>
    <p:extLst>
      <p:ext uri="{BB962C8B-B14F-4D97-AF65-F5344CB8AC3E}">
        <p14:creationId xmlns:p14="http://schemas.microsoft.com/office/powerpoint/2010/main" val="32235704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 name="Text Placeholder 30"/>
          <p:cNvSpPr>
            <a:spLocks noGrp="1"/>
          </p:cNvSpPr>
          <p:nvPr>
            <p:ph type="body" sz="quarter" idx="11"/>
          </p:nvPr>
        </p:nvSpPr>
        <p:spPr/>
        <p:txBody>
          <a:bodyPr/>
          <a:lstStyle/>
          <a:p>
            <a:r>
              <a:rPr lang="en-US" dirty="0"/>
              <a:t>Step 5 – Evaluate, Score, &amp; Categorize</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402334"/>
            <a:ext cx="8775510" cy="51190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999850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Kemmerer-VRM 018"/>
          <p:cNvPicPr>
            <a:picLocks noChangeAspect="1" noChangeArrowheads="1"/>
          </p:cNvPicPr>
          <p:nvPr/>
        </p:nvPicPr>
        <p:blipFill rotWithShape="1">
          <a:blip r:embed="rId3"/>
          <a:srcRect b="1550"/>
          <a:stretch/>
        </p:blipFill>
        <p:spPr bwMode="auto">
          <a:xfrm>
            <a:off x="0" y="1066917"/>
            <a:ext cx="8779473" cy="5791083"/>
          </a:xfrm>
          <a:prstGeom prst="rect">
            <a:avLst/>
          </a:prstGeom>
          <a:noFill/>
          <a:ln w="9525">
            <a:noFill/>
            <a:miter lim="800000"/>
            <a:headEnd/>
            <a:tailEnd/>
          </a:ln>
        </p:spPr>
      </p:pic>
      <p:sp>
        <p:nvSpPr>
          <p:cNvPr id="31" name="Text Placeholder 30"/>
          <p:cNvSpPr>
            <a:spLocks noGrp="1"/>
          </p:cNvSpPr>
          <p:nvPr>
            <p:ph type="body" sz="quarter" idx="11"/>
          </p:nvPr>
        </p:nvSpPr>
        <p:spPr/>
        <p:txBody>
          <a:bodyPr/>
          <a:lstStyle/>
          <a:p>
            <a:r>
              <a:rPr lang="en-US" dirty="0" smtClean="0"/>
              <a:t>Example Imagery</a:t>
            </a:r>
            <a:endParaRPr lang="en-US" dirty="0"/>
          </a:p>
        </p:txBody>
      </p:sp>
      <p:sp>
        <p:nvSpPr>
          <p:cNvPr id="7" name="TextBox 6"/>
          <p:cNvSpPr txBox="1"/>
          <p:nvPr/>
        </p:nvSpPr>
        <p:spPr>
          <a:xfrm>
            <a:off x="5490539" y="6474542"/>
            <a:ext cx="3196260" cy="307777"/>
          </a:xfrm>
          <a:prstGeom prst="rect">
            <a:avLst/>
          </a:prstGeom>
          <a:solidFill>
            <a:schemeClr val="tx1">
              <a:alpha val="50000"/>
            </a:schemeClr>
          </a:solidFill>
        </p:spPr>
        <p:txBody>
          <a:bodyPr wrap="none" rtlCol="0">
            <a:spAutoFit/>
          </a:bodyPr>
          <a:lstStyle/>
          <a:p>
            <a:pPr algn="r"/>
            <a:r>
              <a:rPr lang="en-US" sz="1400" b="1" spc="300" dirty="0" smtClean="0">
                <a:solidFill>
                  <a:schemeClr val="bg1"/>
                </a:solidFill>
                <a:effectLst>
                  <a:outerShdw blurRad="38100" dist="38100" dir="2700000" algn="tl">
                    <a:srgbClr val="000000">
                      <a:alpha val="43137"/>
                    </a:srgbClr>
                  </a:outerShdw>
                </a:effectLst>
                <a:latin typeface="+mj-lt"/>
              </a:rPr>
              <a:t>Example of Class C Scenery</a:t>
            </a:r>
            <a:endParaRPr lang="en-US" sz="1400" b="1" spc="300" dirty="0">
              <a:solidFill>
                <a:schemeClr val="bg1"/>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347044057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Escalante etc 050"/>
          <p:cNvPicPr>
            <a:picLocks noChangeAspect="1" noChangeArrowheads="1"/>
          </p:cNvPicPr>
          <p:nvPr/>
        </p:nvPicPr>
        <p:blipFill>
          <a:blip r:embed="rId3"/>
          <a:srcRect/>
          <a:stretch>
            <a:fillRect/>
          </a:stretch>
        </p:blipFill>
        <p:spPr bwMode="auto">
          <a:xfrm>
            <a:off x="-1" y="1064821"/>
            <a:ext cx="8779335" cy="5793179"/>
          </a:xfrm>
          <a:prstGeom prst="rect">
            <a:avLst/>
          </a:prstGeom>
          <a:noFill/>
          <a:ln w="9525">
            <a:noFill/>
            <a:miter lim="800000"/>
            <a:headEnd/>
            <a:tailEnd/>
          </a:ln>
        </p:spPr>
      </p:pic>
      <p:sp>
        <p:nvSpPr>
          <p:cNvPr id="31" name="Text Placeholder 30"/>
          <p:cNvSpPr>
            <a:spLocks noGrp="1"/>
          </p:cNvSpPr>
          <p:nvPr>
            <p:ph type="body" sz="quarter" idx="11"/>
          </p:nvPr>
        </p:nvSpPr>
        <p:spPr/>
        <p:txBody>
          <a:bodyPr/>
          <a:lstStyle/>
          <a:p>
            <a:r>
              <a:rPr lang="en-US" dirty="0"/>
              <a:t>Example Imagery</a:t>
            </a:r>
          </a:p>
        </p:txBody>
      </p:sp>
      <p:sp>
        <p:nvSpPr>
          <p:cNvPr id="6" name="TextBox 5"/>
          <p:cNvSpPr txBox="1"/>
          <p:nvPr/>
        </p:nvSpPr>
        <p:spPr>
          <a:xfrm>
            <a:off x="5490539" y="6474542"/>
            <a:ext cx="3196260" cy="307777"/>
          </a:xfrm>
          <a:prstGeom prst="rect">
            <a:avLst/>
          </a:prstGeom>
          <a:solidFill>
            <a:schemeClr val="tx1">
              <a:alpha val="50000"/>
            </a:schemeClr>
          </a:solidFill>
        </p:spPr>
        <p:txBody>
          <a:bodyPr wrap="none" rtlCol="0">
            <a:spAutoFit/>
          </a:bodyPr>
          <a:lstStyle/>
          <a:p>
            <a:pPr algn="r"/>
            <a:r>
              <a:rPr lang="en-US" sz="1400" b="1" spc="300" dirty="0" smtClean="0">
                <a:solidFill>
                  <a:schemeClr val="bg1"/>
                </a:solidFill>
                <a:effectLst>
                  <a:outerShdw blurRad="38100" dist="38100" dir="2700000" algn="tl">
                    <a:srgbClr val="000000">
                      <a:alpha val="43137"/>
                    </a:srgbClr>
                  </a:outerShdw>
                </a:effectLst>
                <a:latin typeface="+mj-lt"/>
              </a:rPr>
              <a:t>Example of Class B Scenery</a:t>
            </a:r>
            <a:endParaRPr lang="en-US" sz="1400" b="1" spc="300" dirty="0">
              <a:solidFill>
                <a:schemeClr val="bg1"/>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423803613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1" name="Text Placeholder 30"/>
          <p:cNvSpPr>
            <a:spLocks noGrp="1"/>
          </p:cNvSpPr>
          <p:nvPr>
            <p:ph type="body" sz="quarter" idx="11"/>
          </p:nvPr>
        </p:nvSpPr>
        <p:spPr/>
        <p:txBody>
          <a:bodyPr/>
          <a:lstStyle/>
          <a:p>
            <a:r>
              <a:rPr lang="en-US" dirty="0"/>
              <a:t>Example Imagery</a:t>
            </a:r>
          </a:p>
        </p:txBody>
      </p:sp>
      <p:sp>
        <p:nvSpPr>
          <p:cNvPr id="6" name="TextBox 5"/>
          <p:cNvSpPr txBox="1"/>
          <p:nvPr/>
        </p:nvSpPr>
        <p:spPr>
          <a:xfrm>
            <a:off x="5490539" y="6474542"/>
            <a:ext cx="3196260" cy="307777"/>
          </a:xfrm>
          <a:prstGeom prst="rect">
            <a:avLst/>
          </a:prstGeom>
          <a:solidFill>
            <a:schemeClr val="tx1">
              <a:alpha val="50000"/>
            </a:schemeClr>
          </a:solidFill>
        </p:spPr>
        <p:txBody>
          <a:bodyPr wrap="none" rtlCol="0">
            <a:spAutoFit/>
          </a:bodyPr>
          <a:lstStyle/>
          <a:p>
            <a:pPr algn="r"/>
            <a:r>
              <a:rPr lang="en-US" sz="1400" b="1" spc="300" dirty="0" smtClean="0">
                <a:solidFill>
                  <a:schemeClr val="bg1"/>
                </a:solidFill>
                <a:effectLst>
                  <a:outerShdw blurRad="38100" dist="38100" dir="2700000" algn="tl">
                    <a:srgbClr val="000000">
                      <a:alpha val="43137"/>
                    </a:srgbClr>
                  </a:outerShdw>
                </a:effectLst>
                <a:latin typeface="+mj-lt"/>
              </a:rPr>
              <a:t>Example of Class A Scenery</a:t>
            </a:r>
            <a:endParaRPr lang="en-US" sz="1400" b="1" spc="300" dirty="0">
              <a:solidFill>
                <a:schemeClr val="bg1"/>
              </a:solidFill>
              <a:effectLst>
                <a:outerShdw blurRad="38100" dist="38100" dir="2700000" algn="tl">
                  <a:srgbClr val="000000">
                    <a:alpha val="43137"/>
                  </a:srgbClr>
                </a:outerShdw>
              </a:effectLst>
              <a:latin typeface="+mj-lt"/>
            </a:endParaRPr>
          </a:p>
        </p:txBody>
      </p:sp>
      <p:pic>
        <p:nvPicPr>
          <p:cNvPr id="1026" name="Picture 2" descr="https://c1.staticflickr.com/1/417/18596204106_27c3efce2a_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063571"/>
            <a:ext cx="8784493" cy="579442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5490539" y="6474542"/>
            <a:ext cx="3196260" cy="307777"/>
          </a:xfrm>
          <a:prstGeom prst="rect">
            <a:avLst/>
          </a:prstGeom>
          <a:solidFill>
            <a:schemeClr val="tx1">
              <a:alpha val="50000"/>
            </a:schemeClr>
          </a:solidFill>
        </p:spPr>
        <p:txBody>
          <a:bodyPr wrap="none" rtlCol="0">
            <a:spAutoFit/>
          </a:bodyPr>
          <a:lstStyle/>
          <a:p>
            <a:pPr algn="r"/>
            <a:r>
              <a:rPr lang="en-US" sz="1400" b="1" spc="300" dirty="0" smtClean="0">
                <a:solidFill>
                  <a:schemeClr val="bg1"/>
                </a:solidFill>
                <a:effectLst>
                  <a:outerShdw blurRad="38100" dist="38100" dir="2700000" algn="tl">
                    <a:srgbClr val="000000">
                      <a:alpha val="43137"/>
                    </a:srgbClr>
                  </a:outerShdw>
                </a:effectLst>
                <a:latin typeface="+mj-lt"/>
              </a:rPr>
              <a:t>Example of Class A Scenery</a:t>
            </a:r>
            <a:endParaRPr lang="en-US" sz="1400" b="1" spc="300" dirty="0">
              <a:solidFill>
                <a:schemeClr val="bg1"/>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86240322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 Placeholder 30"/>
          <p:cNvSpPr>
            <a:spLocks noGrp="1"/>
          </p:cNvSpPr>
          <p:nvPr>
            <p:ph type="body" sz="quarter" idx="11"/>
          </p:nvPr>
        </p:nvSpPr>
        <p:spPr/>
        <p:txBody>
          <a:bodyPr/>
          <a:lstStyle/>
          <a:p>
            <a:r>
              <a:rPr lang="en-US" dirty="0" smtClean="0"/>
              <a:t>Sensitivity Level Analysis</a:t>
            </a:r>
            <a:endParaRPr lang="en-US"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r="4759" b="5865"/>
          <a:stretch/>
        </p:blipFill>
        <p:spPr>
          <a:xfrm>
            <a:off x="-1" y="1062022"/>
            <a:ext cx="8779077" cy="5795978"/>
          </a:xfrm>
          <a:prstGeom prst="rect">
            <a:avLst/>
          </a:prstGeom>
        </p:spPr>
      </p:pic>
    </p:spTree>
    <p:extLst>
      <p:ext uri="{BB962C8B-B14F-4D97-AF65-F5344CB8AC3E}">
        <p14:creationId xmlns:p14="http://schemas.microsoft.com/office/powerpoint/2010/main" val="22126738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8"/>
          <p:cNvSpPr>
            <a:spLocks noGrp="1"/>
          </p:cNvSpPr>
          <p:nvPr>
            <p:ph idx="1"/>
          </p:nvPr>
        </p:nvSpPr>
        <p:spPr/>
        <p:txBody>
          <a:bodyPr/>
          <a:lstStyle/>
          <a:p>
            <a:pPr algn="ctr"/>
            <a:endParaRPr lang="en-US" dirty="0" smtClean="0"/>
          </a:p>
          <a:p>
            <a:pPr algn="ctr"/>
            <a:r>
              <a:rPr lang="en-US" dirty="0" smtClean="0"/>
              <a:t>Inventory leads to VRI classes</a:t>
            </a:r>
          </a:p>
          <a:p>
            <a:pPr algn="ctr"/>
            <a:r>
              <a:rPr lang="en-US" sz="3600" dirty="0" smtClean="0">
                <a:solidFill>
                  <a:srgbClr val="00B050"/>
                </a:solidFill>
              </a:rPr>
              <a:t>VRI = Snapshot of existing condition</a:t>
            </a:r>
            <a:endParaRPr lang="en-US" dirty="0">
              <a:solidFill>
                <a:srgbClr val="00B050"/>
              </a:solidFill>
            </a:endParaRPr>
          </a:p>
          <a:p>
            <a:pPr algn="ctr"/>
            <a:endParaRPr lang="en-US" dirty="0" smtClean="0"/>
          </a:p>
          <a:p>
            <a:pPr algn="ctr"/>
            <a:endParaRPr lang="en-US" dirty="0" smtClean="0"/>
          </a:p>
          <a:p>
            <a:pPr algn="ctr"/>
            <a:endParaRPr lang="en-US" dirty="0" smtClean="0"/>
          </a:p>
          <a:p>
            <a:pPr algn="ctr"/>
            <a:r>
              <a:rPr lang="en-US" dirty="0" smtClean="0"/>
              <a:t>Management decisions leads to VRM classes</a:t>
            </a:r>
          </a:p>
          <a:p>
            <a:pPr lvl="0" algn="ctr"/>
            <a:r>
              <a:rPr lang="en-US" sz="3600" dirty="0" smtClean="0">
                <a:solidFill>
                  <a:schemeClr val="bg1"/>
                </a:solidFill>
              </a:rPr>
              <a:t>VRM </a:t>
            </a:r>
            <a:r>
              <a:rPr lang="en-US" sz="3600" dirty="0">
                <a:solidFill>
                  <a:schemeClr val="bg1"/>
                </a:solidFill>
              </a:rPr>
              <a:t>= </a:t>
            </a:r>
            <a:r>
              <a:rPr lang="en-US" sz="3600" dirty="0" smtClean="0">
                <a:solidFill>
                  <a:schemeClr val="bg1"/>
                </a:solidFill>
              </a:rPr>
              <a:t>level of allowable change to visual resources</a:t>
            </a:r>
            <a:endParaRPr lang="en-US" dirty="0" smtClean="0"/>
          </a:p>
          <a:p>
            <a:pPr algn="ctr"/>
            <a:endParaRPr lang="en-US" dirty="0"/>
          </a:p>
          <a:p>
            <a:pPr algn="ctr"/>
            <a:endParaRPr lang="en-US" dirty="0"/>
          </a:p>
        </p:txBody>
      </p:sp>
      <p:sp>
        <p:nvSpPr>
          <p:cNvPr id="31" name="Text Placeholder 30"/>
          <p:cNvSpPr>
            <a:spLocks noGrp="1"/>
          </p:cNvSpPr>
          <p:nvPr>
            <p:ph type="body" sz="quarter" idx="11"/>
          </p:nvPr>
        </p:nvSpPr>
        <p:spPr/>
        <p:txBody>
          <a:bodyPr/>
          <a:lstStyle/>
          <a:p>
            <a:r>
              <a:rPr lang="en-US" dirty="0"/>
              <a:t>Practical value</a:t>
            </a:r>
          </a:p>
        </p:txBody>
      </p:sp>
      <p:sp>
        <p:nvSpPr>
          <p:cNvPr id="5" name="Right Arrow 4"/>
          <p:cNvSpPr/>
          <p:nvPr/>
        </p:nvSpPr>
        <p:spPr>
          <a:xfrm rot="5400000">
            <a:off x="4096810" y="3132536"/>
            <a:ext cx="559558" cy="723332"/>
          </a:xfrm>
          <a:prstGeom prst="rightArrow">
            <a:avLst>
              <a:gd name="adj1" fmla="val 50000"/>
              <a:gd name="adj2" fmla="val 7249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3513326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295400"/>
            <a:ext cx="4425287" cy="5181600"/>
          </a:xfrm>
        </p:spPr>
        <p:txBody>
          <a:bodyPr/>
          <a:lstStyle/>
          <a:p>
            <a:r>
              <a:rPr lang="en-US" dirty="0"/>
              <a:t>Sensitivity </a:t>
            </a:r>
            <a:r>
              <a:rPr lang="en-US" dirty="0" smtClean="0"/>
              <a:t>levels </a:t>
            </a:r>
            <a:r>
              <a:rPr lang="en-US" dirty="0"/>
              <a:t>are defined as… </a:t>
            </a:r>
          </a:p>
          <a:p>
            <a:pPr lvl="2"/>
            <a:r>
              <a:rPr lang="en-US" sz="1600" dirty="0"/>
              <a:t>(from M-8400r)  </a:t>
            </a:r>
          </a:p>
          <a:p>
            <a:pPr lvl="1"/>
            <a:r>
              <a:rPr lang="en-US" sz="2000" dirty="0" smtClean="0"/>
              <a:t>Measure </a:t>
            </a:r>
            <a:r>
              <a:rPr lang="en-US" sz="2000" dirty="0"/>
              <a:t>(H,M,L) of public concern for the maintenance of scenic </a:t>
            </a:r>
            <a:r>
              <a:rPr lang="en-US" sz="2000" dirty="0" smtClean="0"/>
              <a:t>quality</a:t>
            </a:r>
            <a:endParaRPr lang="en-US" sz="2000" dirty="0"/>
          </a:p>
          <a:p>
            <a:r>
              <a:rPr lang="en-US" dirty="0"/>
              <a:t>SL </a:t>
            </a:r>
            <a:r>
              <a:rPr lang="en-US" dirty="0" smtClean="0"/>
              <a:t>ratings </a:t>
            </a:r>
            <a:r>
              <a:rPr lang="en-US" dirty="0"/>
              <a:t>are based on…</a:t>
            </a:r>
          </a:p>
          <a:p>
            <a:pPr lvl="1"/>
            <a:r>
              <a:rPr lang="en-US" sz="2000" dirty="0"/>
              <a:t>Data regarding </a:t>
            </a:r>
            <a:r>
              <a:rPr lang="en-US" sz="2000" dirty="0" smtClean="0"/>
              <a:t>who </a:t>
            </a:r>
            <a:r>
              <a:rPr lang="en-US" sz="2000" dirty="0"/>
              <a:t>will likely have concern about visual change and the strength of that </a:t>
            </a:r>
            <a:r>
              <a:rPr lang="en-US" sz="2000" dirty="0" smtClean="0"/>
              <a:t>concern  </a:t>
            </a:r>
            <a:endParaRPr lang="en-US" sz="2000" dirty="0"/>
          </a:p>
          <a:p>
            <a:pPr lvl="1"/>
            <a:r>
              <a:rPr lang="en-US" sz="2000" dirty="0"/>
              <a:t>The inventory of sensitivity indicates the public’s willingness to accept visual change by </a:t>
            </a:r>
            <a:r>
              <a:rPr lang="en-US" sz="2000" dirty="0" smtClean="0"/>
              <a:t>location</a:t>
            </a:r>
            <a:endParaRPr lang="en-US" sz="2000" dirty="0"/>
          </a:p>
          <a:p>
            <a:endParaRPr lang="en-US" dirty="0"/>
          </a:p>
        </p:txBody>
      </p:sp>
      <p:sp>
        <p:nvSpPr>
          <p:cNvPr id="31" name="Text Placeholder 30"/>
          <p:cNvSpPr>
            <a:spLocks noGrp="1"/>
          </p:cNvSpPr>
          <p:nvPr>
            <p:ph type="body" sz="quarter" idx="11"/>
          </p:nvPr>
        </p:nvSpPr>
        <p:spPr/>
        <p:txBody>
          <a:bodyPr/>
          <a:lstStyle/>
          <a:p>
            <a:r>
              <a:rPr lang="en-US" dirty="0" smtClean="0"/>
              <a:t>What is Visual Sensitivity?</a:t>
            </a:r>
            <a:endParaRPr lang="en-US"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35000" r="19792"/>
          <a:stretch/>
        </p:blipFill>
        <p:spPr>
          <a:xfrm>
            <a:off x="4842521" y="1060640"/>
            <a:ext cx="3946058" cy="5797360"/>
          </a:xfrm>
          <a:prstGeom prst="rect">
            <a:avLst/>
          </a:prstGeom>
        </p:spPr>
      </p:pic>
    </p:spTree>
    <p:extLst>
      <p:ext uri="{BB962C8B-B14F-4D97-AF65-F5344CB8AC3E}">
        <p14:creationId xmlns:p14="http://schemas.microsoft.com/office/powerpoint/2010/main" val="213077481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FLPMA recognizes scenic values and their qualitative value to the </a:t>
            </a:r>
            <a:r>
              <a:rPr lang="en-US" dirty="0" smtClean="0"/>
              <a:t>public</a:t>
            </a:r>
            <a:endParaRPr lang="en-US" dirty="0"/>
          </a:p>
          <a:p>
            <a:pPr lvl="1"/>
            <a:r>
              <a:rPr lang="en-US" sz="1800" dirty="0"/>
              <a:t>(Section 102(a)(8) &amp; 103 </a:t>
            </a:r>
            <a:r>
              <a:rPr lang="en-US" dirty="0"/>
              <a:t>(c))</a:t>
            </a:r>
          </a:p>
          <a:p>
            <a:r>
              <a:rPr lang="en-US" dirty="0"/>
              <a:t>BLM responds to FLPMA by including v</a:t>
            </a:r>
            <a:r>
              <a:rPr lang="en-US" dirty="0" smtClean="0"/>
              <a:t>isual sensitivity </a:t>
            </a:r>
            <a:r>
              <a:rPr lang="en-US" dirty="0"/>
              <a:t>as an inventory “factor”—an element of scenic </a:t>
            </a:r>
            <a:r>
              <a:rPr lang="en-US" dirty="0" smtClean="0"/>
              <a:t>value</a:t>
            </a:r>
            <a:endParaRPr lang="en-US" dirty="0"/>
          </a:p>
          <a:p>
            <a:endParaRPr lang="en-US" dirty="0" smtClean="0"/>
          </a:p>
          <a:p>
            <a:r>
              <a:rPr lang="en-US" dirty="0" smtClean="0"/>
              <a:t>Scenic </a:t>
            </a:r>
            <a:r>
              <a:rPr lang="en-US" dirty="0"/>
              <a:t>values are a quality of the human environment and subject to </a:t>
            </a:r>
            <a:r>
              <a:rPr lang="en-US" dirty="0" smtClean="0"/>
              <a:t>NEPA</a:t>
            </a:r>
            <a:endParaRPr lang="en-US" dirty="0"/>
          </a:p>
          <a:p>
            <a:endParaRPr lang="en-US" dirty="0" smtClean="0"/>
          </a:p>
          <a:p>
            <a:r>
              <a:rPr lang="en-US" dirty="0" smtClean="0"/>
              <a:t>Visual </a:t>
            </a:r>
            <a:r>
              <a:rPr lang="en-US" dirty="0"/>
              <a:t>sensitivity determinations  are pertinent for </a:t>
            </a:r>
            <a:r>
              <a:rPr lang="en-US" dirty="0" smtClean="0"/>
              <a:t>land </a:t>
            </a:r>
            <a:r>
              <a:rPr lang="en-US" dirty="0"/>
              <a:t>u</a:t>
            </a:r>
            <a:r>
              <a:rPr lang="en-US" dirty="0" smtClean="0"/>
              <a:t>se </a:t>
            </a:r>
            <a:r>
              <a:rPr lang="en-US" dirty="0"/>
              <a:t>planning, environmental </a:t>
            </a:r>
            <a:r>
              <a:rPr lang="en-US" dirty="0" smtClean="0"/>
              <a:t>impact </a:t>
            </a:r>
            <a:r>
              <a:rPr lang="en-US" dirty="0"/>
              <a:t>analysis, and for project implementation &amp; </a:t>
            </a:r>
            <a:r>
              <a:rPr lang="en-US" dirty="0" smtClean="0"/>
              <a:t>design</a:t>
            </a:r>
            <a:endParaRPr lang="en-US" dirty="0"/>
          </a:p>
          <a:p>
            <a:endParaRPr lang="en-US" dirty="0"/>
          </a:p>
        </p:txBody>
      </p:sp>
      <p:sp>
        <p:nvSpPr>
          <p:cNvPr id="31" name="Text Placeholder 30"/>
          <p:cNvSpPr>
            <a:spLocks noGrp="1"/>
          </p:cNvSpPr>
          <p:nvPr>
            <p:ph type="body" sz="quarter" idx="11"/>
          </p:nvPr>
        </p:nvSpPr>
        <p:spPr/>
        <p:txBody>
          <a:bodyPr/>
          <a:lstStyle/>
          <a:p>
            <a:r>
              <a:rPr lang="en-US" dirty="0" smtClean="0"/>
              <a:t>Why BLM Considers Visual Sensitivity</a:t>
            </a:r>
            <a:endParaRPr lang="en-US" dirty="0"/>
          </a:p>
        </p:txBody>
      </p:sp>
    </p:spTree>
    <p:extLst>
      <p:ext uri="{BB962C8B-B14F-4D97-AF65-F5344CB8AC3E}">
        <p14:creationId xmlns:p14="http://schemas.microsoft.com/office/powerpoint/2010/main" val="88634872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p:txBody>
          <a:bodyPr/>
          <a:lstStyle/>
          <a:p>
            <a:r>
              <a:rPr lang="en-US" dirty="0" smtClean="0"/>
              <a:t>Public lands are assigned one of three possible sensitivity ratings</a:t>
            </a:r>
          </a:p>
        </p:txBody>
      </p:sp>
      <p:sp>
        <p:nvSpPr>
          <p:cNvPr id="31" name="Text Placeholder 30"/>
          <p:cNvSpPr>
            <a:spLocks noGrp="1"/>
          </p:cNvSpPr>
          <p:nvPr>
            <p:ph type="body" sz="quarter" idx="11"/>
          </p:nvPr>
        </p:nvSpPr>
        <p:spPr/>
        <p:txBody>
          <a:bodyPr/>
          <a:lstStyle/>
          <a:p>
            <a:r>
              <a:rPr lang="en-US" dirty="0" smtClean="0"/>
              <a:t>Sensitivity Level Analysis</a:t>
            </a:r>
            <a:endParaRPr lang="en-US" dirty="0"/>
          </a:p>
        </p:txBody>
      </p:sp>
      <p:sp>
        <p:nvSpPr>
          <p:cNvPr id="7" name="Content Placeholder 28"/>
          <p:cNvSpPr txBox="1">
            <a:spLocks/>
          </p:cNvSpPr>
          <p:nvPr/>
        </p:nvSpPr>
        <p:spPr>
          <a:xfrm>
            <a:off x="249195" y="2180191"/>
            <a:ext cx="8416518" cy="4270036"/>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2400" b="1" kern="1200">
                <a:solidFill>
                  <a:srgbClr val="92D050"/>
                </a:solidFill>
                <a:latin typeface="Cambria" panose="02040503050406030204" pitchFamily="18" charset="0"/>
                <a:ea typeface="+mn-ea"/>
                <a:cs typeface="+mn-cs"/>
              </a:defRPr>
            </a:lvl1pPr>
            <a:lvl2pPr marL="581025" indent="-285750" algn="l" defTabSz="914400" rtl="0" eaLnBrk="1" latinLnBrk="0" hangingPunct="1">
              <a:spcBef>
                <a:spcPct val="20000"/>
              </a:spcBef>
              <a:buClr>
                <a:srgbClr val="0070C0"/>
              </a:buClr>
              <a:buFont typeface="Arial" panose="020B0604020202020204" pitchFamily="34" charset="0"/>
              <a:buChar char="•"/>
              <a:defRPr sz="2200" kern="1200">
                <a:solidFill>
                  <a:schemeClr val="bg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2000" kern="1200">
                <a:solidFill>
                  <a:schemeClr val="bg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en-US" dirty="0">
                <a:solidFill>
                  <a:srgbClr val="FFC000"/>
                </a:solidFill>
              </a:rPr>
              <a:t>High Level of Sensitivity</a:t>
            </a:r>
          </a:p>
          <a:p>
            <a:pPr lvl="2"/>
            <a:r>
              <a:rPr lang="en-US" dirty="0"/>
              <a:t>Indicates publics who generally hold a </a:t>
            </a:r>
            <a:r>
              <a:rPr lang="en-US" dirty="0">
                <a:solidFill>
                  <a:srgbClr val="FFC000"/>
                </a:solidFill>
              </a:rPr>
              <a:t>high CONCERN </a:t>
            </a:r>
            <a:r>
              <a:rPr lang="en-US" dirty="0"/>
              <a:t>for retaining existing landscape character, a </a:t>
            </a:r>
            <a:r>
              <a:rPr lang="en-US" dirty="0">
                <a:solidFill>
                  <a:srgbClr val="FFC000"/>
                </a:solidFill>
              </a:rPr>
              <a:t>high INTEREST</a:t>
            </a:r>
            <a:r>
              <a:rPr lang="en-US" dirty="0"/>
              <a:t> in potential visual landscape change, and a </a:t>
            </a:r>
            <a:r>
              <a:rPr lang="en-US" dirty="0">
                <a:solidFill>
                  <a:srgbClr val="FFC000"/>
                </a:solidFill>
              </a:rPr>
              <a:t>low RESILIENCE </a:t>
            </a:r>
            <a:r>
              <a:rPr lang="en-US" dirty="0"/>
              <a:t>to </a:t>
            </a:r>
            <a:r>
              <a:rPr lang="en-US" dirty="0" smtClean="0"/>
              <a:t>change</a:t>
            </a:r>
            <a:endParaRPr lang="en-US" dirty="0"/>
          </a:p>
          <a:p>
            <a:pPr lvl="1"/>
            <a:r>
              <a:rPr lang="en-US" dirty="0">
                <a:solidFill>
                  <a:srgbClr val="FFC000"/>
                </a:solidFill>
              </a:rPr>
              <a:t>Medium Level of Sensitivity</a:t>
            </a:r>
          </a:p>
          <a:p>
            <a:pPr lvl="2"/>
            <a:r>
              <a:rPr lang="en-US" dirty="0"/>
              <a:t>Indicates publics who hold a </a:t>
            </a:r>
            <a:r>
              <a:rPr lang="en-US" dirty="0">
                <a:solidFill>
                  <a:srgbClr val="FFC000"/>
                </a:solidFill>
              </a:rPr>
              <a:t>moderate CONCERN</a:t>
            </a:r>
            <a:r>
              <a:rPr lang="en-US" dirty="0"/>
              <a:t> for retaining existing landscape character, a </a:t>
            </a:r>
            <a:r>
              <a:rPr lang="en-US" dirty="0">
                <a:solidFill>
                  <a:srgbClr val="FFC000"/>
                </a:solidFill>
              </a:rPr>
              <a:t>moderate INTEREST</a:t>
            </a:r>
            <a:r>
              <a:rPr lang="en-US" dirty="0"/>
              <a:t> in potential visual landscape change, and a </a:t>
            </a:r>
            <a:r>
              <a:rPr lang="en-US" dirty="0">
                <a:solidFill>
                  <a:srgbClr val="FFC000"/>
                </a:solidFill>
              </a:rPr>
              <a:t>moderate RESILIENCE </a:t>
            </a:r>
            <a:r>
              <a:rPr lang="en-US" dirty="0"/>
              <a:t>to </a:t>
            </a:r>
            <a:r>
              <a:rPr lang="en-US" dirty="0" smtClean="0"/>
              <a:t>change</a:t>
            </a:r>
          </a:p>
          <a:p>
            <a:pPr lvl="1"/>
            <a:r>
              <a:rPr lang="en-US" dirty="0">
                <a:solidFill>
                  <a:srgbClr val="FFC000"/>
                </a:solidFill>
              </a:rPr>
              <a:t>Low Level of Sensitivity</a:t>
            </a:r>
          </a:p>
          <a:p>
            <a:pPr lvl="2"/>
            <a:r>
              <a:rPr lang="en-US" dirty="0"/>
              <a:t>Indicates publics who hold a </a:t>
            </a:r>
            <a:r>
              <a:rPr lang="en-US" dirty="0">
                <a:solidFill>
                  <a:srgbClr val="FFC000"/>
                </a:solidFill>
              </a:rPr>
              <a:t>low CONCERN </a:t>
            </a:r>
            <a:r>
              <a:rPr lang="en-US" dirty="0"/>
              <a:t>for retaining existing landscape character; an accompanying </a:t>
            </a:r>
            <a:r>
              <a:rPr lang="en-US" dirty="0">
                <a:solidFill>
                  <a:srgbClr val="FFC000"/>
                </a:solidFill>
              </a:rPr>
              <a:t>low INTEREST </a:t>
            </a:r>
            <a:r>
              <a:rPr lang="en-US" dirty="0"/>
              <a:t>in potential visual landscape change, and a </a:t>
            </a:r>
            <a:r>
              <a:rPr lang="en-US" dirty="0">
                <a:solidFill>
                  <a:srgbClr val="FFC000"/>
                </a:solidFill>
              </a:rPr>
              <a:t>high RESILIENCE </a:t>
            </a:r>
            <a:r>
              <a:rPr lang="en-US" dirty="0"/>
              <a:t>to </a:t>
            </a:r>
            <a:r>
              <a:rPr lang="en-US" dirty="0" smtClean="0"/>
              <a:t>change</a:t>
            </a:r>
            <a:endParaRPr lang="en-US" dirty="0"/>
          </a:p>
          <a:p>
            <a:pPr lvl="1"/>
            <a:endParaRPr lang="en-US" dirty="0" smtClean="0"/>
          </a:p>
          <a:p>
            <a:endParaRPr lang="en-US" dirty="0"/>
          </a:p>
        </p:txBody>
      </p:sp>
    </p:spTree>
    <p:extLst>
      <p:ext uri="{BB962C8B-B14F-4D97-AF65-F5344CB8AC3E}">
        <p14:creationId xmlns:p14="http://schemas.microsoft.com/office/powerpoint/2010/main" val="325382233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p:txBody>
          <a:bodyPr/>
          <a:lstStyle/>
          <a:p>
            <a:r>
              <a:rPr lang="en-US" dirty="0" smtClean="0"/>
              <a:t>High Sensitivity Examples</a:t>
            </a:r>
          </a:p>
          <a:p>
            <a:pPr lvl="1"/>
            <a:r>
              <a:rPr lang="en-US" dirty="0" smtClean="0"/>
              <a:t>National monuments</a:t>
            </a:r>
          </a:p>
          <a:p>
            <a:pPr lvl="1"/>
            <a:r>
              <a:rPr lang="en-US" dirty="0" smtClean="0"/>
              <a:t>Wilderness/WSAs/outstanding </a:t>
            </a:r>
            <a:r>
              <a:rPr lang="en-US" dirty="0"/>
              <a:t>n</a:t>
            </a:r>
            <a:r>
              <a:rPr lang="en-US" dirty="0" smtClean="0"/>
              <a:t>atural areas</a:t>
            </a:r>
          </a:p>
          <a:p>
            <a:pPr lvl="1"/>
            <a:r>
              <a:rPr lang="en-US" dirty="0" smtClean="0"/>
              <a:t>Scenic byways and backways</a:t>
            </a:r>
          </a:p>
          <a:p>
            <a:pPr lvl="1"/>
            <a:r>
              <a:rPr lang="en-US" dirty="0" smtClean="0"/>
              <a:t>Major transportation corridors</a:t>
            </a:r>
          </a:p>
          <a:p>
            <a:pPr lvl="1"/>
            <a:r>
              <a:rPr lang="en-US" dirty="0" smtClean="0"/>
              <a:t>Backdrops to communities </a:t>
            </a:r>
          </a:p>
          <a:p>
            <a:pPr lvl="1"/>
            <a:r>
              <a:rPr lang="en-US" dirty="0" smtClean="0"/>
              <a:t>Historic trail corridors</a:t>
            </a:r>
          </a:p>
          <a:p>
            <a:pPr lvl="1"/>
            <a:r>
              <a:rPr lang="en-US" dirty="0" smtClean="0"/>
              <a:t>Special management areas </a:t>
            </a:r>
            <a:r>
              <a:rPr lang="en-US" dirty="0" smtClean="0"/>
              <a:t>where </a:t>
            </a:r>
            <a:r>
              <a:rPr lang="en-US" dirty="0" smtClean="0"/>
              <a:t>setting is important</a:t>
            </a:r>
          </a:p>
          <a:p>
            <a:pPr lvl="1"/>
            <a:endParaRPr lang="en-US" dirty="0"/>
          </a:p>
          <a:p>
            <a:r>
              <a:rPr lang="en-US" dirty="0" smtClean="0"/>
              <a:t>Low Sensitivity Examples</a:t>
            </a:r>
          </a:p>
          <a:p>
            <a:pPr lvl="1"/>
            <a:r>
              <a:rPr lang="en-US" dirty="0" smtClean="0"/>
              <a:t>OHV open areas</a:t>
            </a:r>
          </a:p>
          <a:p>
            <a:pPr lvl="1"/>
            <a:r>
              <a:rPr lang="en-US" dirty="0" smtClean="0"/>
              <a:t>Mineral or oil and gas development</a:t>
            </a:r>
          </a:p>
          <a:p>
            <a:pPr marL="295275" lvl="1" indent="0">
              <a:buNone/>
            </a:pPr>
            <a:r>
              <a:rPr lang="en-US" dirty="0"/>
              <a:t>	</a:t>
            </a:r>
            <a:endParaRPr lang="en-US" dirty="0" smtClean="0"/>
          </a:p>
          <a:p>
            <a:pPr lvl="1"/>
            <a:endParaRPr lang="en-US" dirty="0" smtClean="0"/>
          </a:p>
          <a:p>
            <a:pPr lvl="1"/>
            <a:endParaRPr lang="en-US" dirty="0" smtClean="0"/>
          </a:p>
          <a:p>
            <a:pPr lvl="1"/>
            <a:endParaRPr lang="en-US" dirty="0" smtClean="0"/>
          </a:p>
          <a:p>
            <a:pPr lvl="1"/>
            <a:endParaRPr lang="en-US" dirty="0"/>
          </a:p>
          <a:p>
            <a:pPr lvl="1"/>
            <a:endParaRPr lang="en-US" dirty="0" smtClean="0"/>
          </a:p>
          <a:p>
            <a:endParaRPr lang="en-US" dirty="0" smtClean="0"/>
          </a:p>
          <a:p>
            <a:endParaRPr lang="en-US" dirty="0" smtClean="0"/>
          </a:p>
          <a:p>
            <a:endParaRPr lang="en-US" dirty="0"/>
          </a:p>
          <a:p>
            <a:pPr marL="295275" lvl="1" indent="0">
              <a:buNone/>
            </a:pPr>
            <a:endParaRPr lang="en-US" sz="2800" dirty="0">
              <a:solidFill>
                <a:srgbClr val="AEAC68"/>
              </a:solidFill>
              <a:latin typeface="Tahoma" pitchFamily="34" charset="0"/>
            </a:endParaRPr>
          </a:p>
          <a:p>
            <a:pPr lvl="1"/>
            <a:endParaRPr lang="en-US" dirty="0" smtClean="0"/>
          </a:p>
          <a:p>
            <a:endParaRPr lang="en-US" dirty="0">
              <a:solidFill>
                <a:srgbClr val="AEAC68"/>
              </a:solidFill>
              <a:latin typeface="Tahoma" pitchFamily="34" charset="0"/>
            </a:endParaRPr>
          </a:p>
          <a:p>
            <a:endParaRPr lang="en-US" dirty="0">
              <a:solidFill>
                <a:srgbClr val="AEAC68"/>
              </a:solidFill>
              <a:latin typeface="Tahoma" pitchFamily="34" charset="0"/>
            </a:endParaRPr>
          </a:p>
          <a:p>
            <a:endParaRPr lang="en-US" dirty="0" smtClean="0">
              <a:solidFill>
                <a:srgbClr val="AEAC68"/>
              </a:solidFill>
              <a:latin typeface="Tahoma" pitchFamily="34" charset="0"/>
            </a:endParaRPr>
          </a:p>
          <a:p>
            <a:endParaRPr lang="en-US" dirty="0">
              <a:solidFill>
                <a:srgbClr val="AEAC68"/>
              </a:solidFill>
              <a:latin typeface="Tahoma" pitchFamily="34" charset="0"/>
            </a:endParaRPr>
          </a:p>
          <a:p>
            <a:endParaRPr lang="en-US" dirty="0" smtClean="0">
              <a:solidFill>
                <a:srgbClr val="AEAC68"/>
              </a:solidFill>
              <a:latin typeface="Tahoma" pitchFamily="34" charset="0"/>
            </a:endParaRPr>
          </a:p>
          <a:p>
            <a:pPr marL="295275" lvl="1" indent="0">
              <a:buNone/>
            </a:pPr>
            <a:endParaRPr lang="en-US" dirty="0" smtClean="0">
              <a:solidFill>
                <a:srgbClr val="AEAC68"/>
              </a:solidFill>
              <a:latin typeface="Tahoma" pitchFamily="34" charset="0"/>
            </a:endParaRPr>
          </a:p>
          <a:p>
            <a:endParaRPr lang="en-US" sz="2600" dirty="0">
              <a:solidFill>
                <a:srgbClr val="AEAC68"/>
              </a:solidFill>
              <a:latin typeface="Tahoma" pitchFamily="34" charset="0"/>
            </a:endParaRPr>
          </a:p>
          <a:p>
            <a:endParaRPr lang="en-US" sz="2600" dirty="0" smtClean="0">
              <a:solidFill>
                <a:srgbClr val="AEAC68"/>
              </a:solidFill>
              <a:latin typeface="Tahoma" pitchFamily="34" charset="0"/>
            </a:endParaRPr>
          </a:p>
          <a:p>
            <a:pPr lvl="1"/>
            <a:endParaRPr lang="en-US" dirty="0" smtClean="0"/>
          </a:p>
          <a:p>
            <a:pPr lvl="1"/>
            <a:endParaRPr lang="en-US" dirty="0"/>
          </a:p>
          <a:p>
            <a:endParaRPr lang="en-US" dirty="0" smtClean="0"/>
          </a:p>
          <a:p>
            <a:endParaRPr lang="en-US" dirty="0"/>
          </a:p>
          <a:p>
            <a:endParaRPr lang="en-US" dirty="0" smtClean="0"/>
          </a:p>
          <a:p>
            <a:endParaRPr lang="en-US" dirty="0"/>
          </a:p>
          <a:p>
            <a:pPr marL="685800" lvl="2" indent="0">
              <a:buNone/>
            </a:pPr>
            <a:r>
              <a:rPr lang="en-US" dirty="0" smtClean="0"/>
              <a:t>L</a:t>
            </a:r>
            <a:endParaRPr lang="en-US" dirty="0"/>
          </a:p>
        </p:txBody>
      </p:sp>
      <p:sp>
        <p:nvSpPr>
          <p:cNvPr id="31" name="Text Placeholder 30"/>
          <p:cNvSpPr>
            <a:spLocks noGrp="1"/>
          </p:cNvSpPr>
          <p:nvPr>
            <p:ph type="body" sz="quarter" idx="11"/>
          </p:nvPr>
        </p:nvSpPr>
        <p:spPr/>
        <p:txBody>
          <a:bodyPr/>
          <a:lstStyle/>
          <a:p>
            <a:r>
              <a:rPr lang="en-US" dirty="0" smtClean="0"/>
              <a:t>Sensitivity Level Analysis</a:t>
            </a:r>
            <a:endParaRPr lang="en-US" dirty="0"/>
          </a:p>
        </p:txBody>
      </p:sp>
    </p:spTree>
    <p:extLst>
      <p:ext uri="{BB962C8B-B14F-4D97-AF65-F5344CB8AC3E}">
        <p14:creationId xmlns:p14="http://schemas.microsoft.com/office/powerpoint/2010/main" val="271923096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 Placeholder 30"/>
          <p:cNvSpPr>
            <a:spLocks noGrp="1"/>
          </p:cNvSpPr>
          <p:nvPr>
            <p:ph type="body" sz="quarter" idx="11"/>
          </p:nvPr>
        </p:nvSpPr>
        <p:spPr/>
        <p:txBody>
          <a:bodyPr/>
          <a:lstStyle/>
          <a:p>
            <a:r>
              <a:rPr lang="en-US" dirty="0" smtClean="0"/>
              <a:t>Sensitivity Analysis Process</a:t>
            </a:r>
            <a:endParaRPr lang="en-US" dirty="0"/>
          </a:p>
        </p:txBody>
      </p:sp>
      <p:grpSp>
        <p:nvGrpSpPr>
          <p:cNvPr id="18" name="Group 17"/>
          <p:cNvGrpSpPr/>
          <p:nvPr/>
        </p:nvGrpSpPr>
        <p:grpSpPr>
          <a:xfrm>
            <a:off x="762000" y="1307431"/>
            <a:ext cx="7535064" cy="5277853"/>
            <a:chOff x="762000" y="1307431"/>
            <a:chExt cx="7535064" cy="5277853"/>
          </a:xfrm>
        </p:grpSpPr>
        <p:grpSp>
          <p:nvGrpSpPr>
            <p:cNvPr id="17" name="Group 16"/>
            <p:cNvGrpSpPr/>
            <p:nvPr/>
          </p:nvGrpSpPr>
          <p:grpSpPr>
            <a:xfrm>
              <a:off x="762000" y="1307431"/>
              <a:ext cx="7535064" cy="5277853"/>
              <a:chOff x="762000" y="1307431"/>
              <a:chExt cx="7535064" cy="5277853"/>
            </a:xfrm>
          </p:grpSpPr>
          <p:graphicFrame>
            <p:nvGraphicFramePr>
              <p:cNvPr id="5" name="Diagram 4"/>
              <p:cNvGraphicFramePr/>
              <p:nvPr>
                <p:extLst>
                  <p:ext uri="{D42A27DB-BD31-4B8C-83A1-F6EECF244321}">
                    <p14:modId xmlns:p14="http://schemas.microsoft.com/office/powerpoint/2010/main" val="509649571"/>
                  </p:ext>
                </p:extLst>
              </p:nvPr>
            </p:nvGraphicFramePr>
            <p:xfrm>
              <a:off x="5201089" y="1307431"/>
              <a:ext cx="3095975" cy="52778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 5"/>
              <p:cNvGraphicFramePr/>
              <p:nvPr>
                <p:extLst>
                  <p:ext uri="{D42A27DB-BD31-4B8C-83A1-F6EECF244321}">
                    <p14:modId xmlns:p14="http://schemas.microsoft.com/office/powerpoint/2010/main" val="3499012543"/>
                  </p:ext>
                </p:extLst>
              </p:nvPr>
            </p:nvGraphicFramePr>
            <p:xfrm>
              <a:off x="762000" y="1389845"/>
              <a:ext cx="3784242" cy="493368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cxnSp>
            <p:nvCxnSpPr>
              <p:cNvPr id="8" name="Straight Connector 7"/>
              <p:cNvCxnSpPr/>
              <p:nvPr/>
            </p:nvCxnSpPr>
            <p:spPr>
              <a:xfrm>
                <a:off x="4507832" y="4588042"/>
                <a:ext cx="304801"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4812632" y="1804737"/>
                <a:ext cx="1" cy="3954379"/>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812633" y="1804737"/>
                <a:ext cx="385009"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4812632" y="2831432"/>
                <a:ext cx="38501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4812633" y="3761874"/>
                <a:ext cx="38501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4812632" y="4772526"/>
                <a:ext cx="38501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812633" y="5759116"/>
                <a:ext cx="385010" cy="0"/>
              </a:xfrm>
              <a:prstGeom prst="line">
                <a:avLst/>
              </a:prstGeom>
              <a:ln w="12700"/>
            </p:spPr>
            <p:style>
              <a:lnRef idx="1">
                <a:schemeClr val="accent1"/>
              </a:lnRef>
              <a:fillRef idx="0">
                <a:schemeClr val="accent1"/>
              </a:fillRef>
              <a:effectRef idx="0">
                <a:schemeClr val="accent1"/>
              </a:effectRef>
              <a:fontRef idx="minor">
                <a:schemeClr val="tx1"/>
              </a:fontRef>
            </p:style>
          </p:cxnSp>
        </p:grpSp>
        <p:sp>
          <p:nvSpPr>
            <p:cNvPr id="7" name="Rectangle 6"/>
            <p:cNvSpPr/>
            <p:nvPr/>
          </p:nvSpPr>
          <p:spPr>
            <a:xfrm>
              <a:off x="1342984" y="2567353"/>
              <a:ext cx="3153124" cy="1166755"/>
            </a:xfrm>
            <a:prstGeom prst="rect">
              <a:avLst/>
            </a:prstGeom>
            <a:solidFill>
              <a:schemeClr val="dk1">
                <a:alpha val="8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3" name="Rectangle 12"/>
            <p:cNvSpPr/>
            <p:nvPr/>
          </p:nvSpPr>
          <p:spPr>
            <a:xfrm>
              <a:off x="1337122" y="5526505"/>
              <a:ext cx="3184358" cy="818148"/>
            </a:xfrm>
            <a:prstGeom prst="rect">
              <a:avLst/>
            </a:prstGeom>
            <a:solidFill>
              <a:schemeClr val="dk1">
                <a:alpha val="8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50182080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0"/>
            <a:r>
              <a:rPr lang="en-US" dirty="0" smtClean="0"/>
              <a:t>A </a:t>
            </a:r>
            <a:r>
              <a:rPr lang="en-US" dirty="0"/>
              <a:t>combination of internal and external data sources are  used to inventory visual </a:t>
            </a:r>
            <a:r>
              <a:rPr lang="en-US" dirty="0" smtClean="0"/>
              <a:t>sensitivity</a:t>
            </a:r>
          </a:p>
          <a:p>
            <a:pPr lvl="0"/>
            <a:endParaRPr lang="en-US" dirty="0"/>
          </a:p>
          <a:p>
            <a:pPr lvl="1"/>
            <a:r>
              <a:rPr lang="en-US" b="1" dirty="0">
                <a:solidFill>
                  <a:srgbClr val="FFC000"/>
                </a:solidFill>
              </a:rPr>
              <a:t>Input from BLM staff is key </a:t>
            </a:r>
            <a:endParaRPr lang="en-US" b="1" dirty="0" smtClean="0">
              <a:solidFill>
                <a:srgbClr val="FFC000"/>
              </a:solidFill>
            </a:endParaRPr>
          </a:p>
          <a:p>
            <a:pPr lvl="2"/>
            <a:r>
              <a:rPr lang="en-US" dirty="0" smtClean="0"/>
              <a:t>Experience </a:t>
            </a:r>
            <a:r>
              <a:rPr lang="en-US" dirty="0"/>
              <a:t>working with </a:t>
            </a:r>
            <a:r>
              <a:rPr lang="en-US" dirty="0" smtClean="0"/>
              <a:t>stakeholders</a:t>
            </a:r>
          </a:p>
          <a:p>
            <a:pPr lvl="2"/>
            <a:r>
              <a:rPr lang="en-US" dirty="0" smtClean="0"/>
              <a:t>Knowledge </a:t>
            </a:r>
            <a:r>
              <a:rPr lang="en-US" dirty="0"/>
              <a:t>about areas that are visually sensitive to the </a:t>
            </a:r>
            <a:r>
              <a:rPr lang="en-US" dirty="0" smtClean="0"/>
              <a:t>public</a:t>
            </a:r>
          </a:p>
          <a:p>
            <a:pPr marL="685800" lvl="2" indent="0">
              <a:buNone/>
            </a:pPr>
            <a:r>
              <a:rPr lang="en-US" dirty="0"/>
              <a:t> </a:t>
            </a:r>
            <a:r>
              <a:rPr lang="en-US" dirty="0" smtClean="0"/>
              <a:t>   and </a:t>
            </a:r>
            <a:r>
              <a:rPr lang="en-US" dirty="0"/>
              <a:t>the reason these areas are </a:t>
            </a:r>
            <a:r>
              <a:rPr lang="en-US" dirty="0" smtClean="0"/>
              <a:t>visually sensitive </a:t>
            </a:r>
            <a:r>
              <a:rPr lang="en-US" dirty="0"/>
              <a:t>to the </a:t>
            </a:r>
            <a:r>
              <a:rPr lang="en-US" dirty="0" smtClean="0"/>
              <a:t>public</a:t>
            </a:r>
          </a:p>
          <a:p>
            <a:pPr marL="685800" lvl="2" indent="0">
              <a:buNone/>
            </a:pPr>
            <a:endParaRPr lang="en-US" dirty="0"/>
          </a:p>
          <a:p>
            <a:pPr lvl="1"/>
            <a:r>
              <a:rPr lang="en-US" dirty="0"/>
              <a:t>Otherwise, assumptions are made that may not adequately reflect visual sensitivity within a planning </a:t>
            </a:r>
            <a:r>
              <a:rPr lang="en-US" dirty="0" smtClean="0"/>
              <a:t>area</a:t>
            </a:r>
            <a:endParaRPr lang="en-US" dirty="0"/>
          </a:p>
        </p:txBody>
      </p:sp>
      <p:sp>
        <p:nvSpPr>
          <p:cNvPr id="31" name="Text Placeholder 30"/>
          <p:cNvSpPr>
            <a:spLocks noGrp="1"/>
          </p:cNvSpPr>
          <p:nvPr>
            <p:ph type="body" sz="quarter" idx="11"/>
          </p:nvPr>
        </p:nvSpPr>
        <p:spPr/>
        <p:txBody>
          <a:bodyPr/>
          <a:lstStyle/>
          <a:p>
            <a:r>
              <a:rPr lang="en-US" dirty="0"/>
              <a:t>Step 1 – Information Gathering</a:t>
            </a:r>
          </a:p>
        </p:txBody>
      </p:sp>
    </p:spTree>
    <p:extLst>
      <p:ext uri="{BB962C8B-B14F-4D97-AF65-F5344CB8AC3E}">
        <p14:creationId xmlns:p14="http://schemas.microsoft.com/office/powerpoint/2010/main" val="187440413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p:txBody>
          <a:bodyPr/>
          <a:lstStyle/>
          <a:p>
            <a:r>
              <a:rPr lang="en-US" dirty="0" smtClean="0"/>
              <a:t>Factors to consider:</a:t>
            </a:r>
          </a:p>
          <a:p>
            <a:pPr lvl="1"/>
            <a:r>
              <a:rPr lang="en-US" dirty="0" smtClean="0"/>
              <a:t>Types of users</a:t>
            </a:r>
          </a:p>
          <a:p>
            <a:pPr lvl="1"/>
            <a:r>
              <a:rPr lang="en-US" dirty="0" smtClean="0"/>
              <a:t>Amount of use </a:t>
            </a:r>
          </a:p>
          <a:p>
            <a:pPr lvl="1"/>
            <a:r>
              <a:rPr lang="en-US" dirty="0" smtClean="0"/>
              <a:t>Public Interest </a:t>
            </a:r>
          </a:p>
          <a:p>
            <a:pPr lvl="1"/>
            <a:r>
              <a:rPr lang="en-US" dirty="0" smtClean="0"/>
              <a:t>Adjacent land uses</a:t>
            </a:r>
          </a:p>
          <a:p>
            <a:pPr lvl="1"/>
            <a:r>
              <a:rPr lang="en-US" dirty="0" smtClean="0"/>
              <a:t>Special areas</a:t>
            </a:r>
          </a:p>
          <a:p>
            <a:pPr lvl="1"/>
            <a:endParaRPr lang="en-US" dirty="0" smtClean="0"/>
          </a:p>
          <a:p>
            <a:pPr lvl="1"/>
            <a:endParaRPr lang="en-US" sz="2800" dirty="0">
              <a:solidFill>
                <a:srgbClr val="AEAC68"/>
              </a:solidFill>
              <a:latin typeface="Tahoma" pitchFamily="34" charset="0"/>
            </a:endParaRPr>
          </a:p>
          <a:p>
            <a:pPr lvl="1"/>
            <a:endParaRPr lang="en-US" sz="2800" dirty="0" smtClean="0">
              <a:solidFill>
                <a:srgbClr val="AEAC68"/>
              </a:solidFill>
              <a:latin typeface="Tahoma" pitchFamily="34" charset="0"/>
            </a:endParaRPr>
          </a:p>
          <a:p>
            <a:pPr lvl="1"/>
            <a:endParaRPr lang="en-US" sz="2800" dirty="0">
              <a:solidFill>
                <a:srgbClr val="AEAC68"/>
              </a:solidFill>
              <a:latin typeface="Tahoma" pitchFamily="34" charset="0"/>
            </a:endParaRPr>
          </a:p>
          <a:p>
            <a:pPr lvl="1"/>
            <a:endParaRPr lang="en-US" dirty="0" smtClean="0"/>
          </a:p>
          <a:p>
            <a:endParaRPr lang="en-US" dirty="0">
              <a:solidFill>
                <a:srgbClr val="AEAC68"/>
              </a:solidFill>
              <a:latin typeface="Tahoma" pitchFamily="34" charset="0"/>
            </a:endParaRPr>
          </a:p>
          <a:p>
            <a:endParaRPr lang="en-US" dirty="0">
              <a:solidFill>
                <a:srgbClr val="AEAC68"/>
              </a:solidFill>
              <a:latin typeface="Tahoma" pitchFamily="34" charset="0"/>
            </a:endParaRPr>
          </a:p>
          <a:p>
            <a:endParaRPr lang="en-US" dirty="0" smtClean="0">
              <a:solidFill>
                <a:srgbClr val="AEAC68"/>
              </a:solidFill>
              <a:latin typeface="Tahoma" pitchFamily="34" charset="0"/>
            </a:endParaRPr>
          </a:p>
          <a:p>
            <a:endParaRPr lang="en-US" dirty="0">
              <a:solidFill>
                <a:srgbClr val="AEAC68"/>
              </a:solidFill>
              <a:latin typeface="Tahoma" pitchFamily="34" charset="0"/>
            </a:endParaRPr>
          </a:p>
          <a:p>
            <a:endParaRPr lang="en-US" dirty="0" smtClean="0">
              <a:solidFill>
                <a:srgbClr val="AEAC68"/>
              </a:solidFill>
              <a:latin typeface="Tahoma" pitchFamily="34" charset="0"/>
            </a:endParaRPr>
          </a:p>
          <a:p>
            <a:pPr marL="295275" lvl="1" indent="0">
              <a:buNone/>
            </a:pPr>
            <a:endParaRPr lang="en-US" dirty="0" smtClean="0">
              <a:solidFill>
                <a:srgbClr val="AEAC68"/>
              </a:solidFill>
              <a:latin typeface="Tahoma" pitchFamily="34" charset="0"/>
            </a:endParaRPr>
          </a:p>
          <a:p>
            <a:endParaRPr lang="en-US" sz="2600" dirty="0">
              <a:solidFill>
                <a:srgbClr val="AEAC68"/>
              </a:solidFill>
              <a:latin typeface="Tahoma" pitchFamily="34" charset="0"/>
            </a:endParaRPr>
          </a:p>
          <a:p>
            <a:endParaRPr lang="en-US" sz="2600" dirty="0" smtClean="0">
              <a:solidFill>
                <a:srgbClr val="AEAC68"/>
              </a:solidFill>
              <a:latin typeface="Tahoma" pitchFamily="34" charset="0"/>
            </a:endParaRPr>
          </a:p>
          <a:p>
            <a:pPr lvl="1"/>
            <a:endParaRPr lang="en-US" dirty="0" smtClean="0"/>
          </a:p>
          <a:p>
            <a:pPr lvl="1"/>
            <a:endParaRPr lang="en-US" dirty="0"/>
          </a:p>
          <a:p>
            <a:endParaRPr lang="en-US" dirty="0" smtClean="0"/>
          </a:p>
          <a:p>
            <a:endParaRPr lang="en-US" dirty="0"/>
          </a:p>
          <a:p>
            <a:endParaRPr lang="en-US" dirty="0" smtClean="0"/>
          </a:p>
          <a:p>
            <a:endParaRPr lang="en-US" dirty="0"/>
          </a:p>
          <a:p>
            <a:pPr marL="685800" lvl="2" indent="0">
              <a:buNone/>
            </a:pPr>
            <a:r>
              <a:rPr lang="en-US" dirty="0" smtClean="0"/>
              <a:t>L</a:t>
            </a:r>
            <a:endParaRPr lang="en-US" dirty="0"/>
          </a:p>
        </p:txBody>
      </p:sp>
      <p:sp>
        <p:nvSpPr>
          <p:cNvPr id="31" name="Text Placeholder 30"/>
          <p:cNvSpPr>
            <a:spLocks noGrp="1"/>
          </p:cNvSpPr>
          <p:nvPr>
            <p:ph type="body" sz="quarter" idx="11"/>
          </p:nvPr>
        </p:nvSpPr>
        <p:spPr/>
        <p:txBody>
          <a:bodyPr/>
          <a:lstStyle/>
          <a:p>
            <a:r>
              <a:rPr lang="en-US" dirty="0" smtClean="0"/>
              <a:t>Step 1 – Information Gathering</a:t>
            </a:r>
            <a:endParaRPr lang="en-US" dirty="0"/>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108251" y="4697367"/>
            <a:ext cx="3316504" cy="131675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12"/>
          <p:cNvSpPr>
            <a:spLocks noChangeArrowheads="1"/>
          </p:cNvSpPr>
          <p:nvPr/>
        </p:nvSpPr>
        <p:spPr bwMode="auto">
          <a:xfrm>
            <a:off x="4711487" y="5984310"/>
            <a:ext cx="271147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i="0" u="none" strike="noStrike" cap="none" normalizeH="0" baseline="0" dirty="0" smtClean="0">
                <a:ln>
                  <a:noFill/>
                </a:ln>
                <a:solidFill>
                  <a:schemeClr val="bg1">
                    <a:lumMod val="65000"/>
                  </a:schemeClr>
                </a:solidFill>
                <a:effectLst/>
                <a:latin typeface="Calibri" pitchFamily="34" charset="0"/>
                <a:ea typeface="Calibri" pitchFamily="34" charset="0"/>
                <a:cs typeface="Times New Roman" pitchFamily="18" charset="0"/>
              </a:rPr>
              <a:t>Tehachapi Pass, Mojave,</a:t>
            </a:r>
            <a:r>
              <a:rPr kumimoji="0" lang="en-US" altLang="en-US" sz="1200" i="0" u="none" strike="noStrike" cap="none" normalizeH="0" dirty="0" smtClean="0">
                <a:ln>
                  <a:noFill/>
                </a:ln>
                <a:solidFill>
                  <a:schemeClr val="bg1">
                    <a:lumMod val="65000"/>
                  </a:schemeClr>
                </a:solidFill>
                <a:effectLst/>
                <a:latin typeface="Calibri" pitchFamily="34" charset="0"/>
                <a:ea typeface="Calibri" pitchFamily="34" charset="0"/>
                <a:cs typeface="Times New Roman" pitchFamily="18" charset="0"/>
              </a:rPr>
              <a:t> </a:t>
            </a:r>
            <a:r>
              <a:rPr kumimoji="0" lang="en-US" altLang="en-US" sz="1200" i="0" u="none" strike="noStrike" cap="none" normalizeH="0" baseline="0" dirty="0" smtClean="0">
                <a:ln>
                  <a:noFill/>
                </a:ln>
                <a:solidFill>
                  <a:schemeClr val="bg1">
                    <a:lumMod val="65000"/>
                  </a:schemeClr>
                </a:solidFill>
                <a:effectLst/>
                <a:latin typeface="Calibri" pitchFamily="34" charset="0"/>
                <a:ea typeface="Calibri" pitchFamily="34" charset="0"/>
                <a:cs typeface="Times New Roman" pitchFamily="18" charset="0"/>
              </a:rPr>
              <a:t>CA</a:t>
            </a:r>
            <a:endParaRPr kumimoji="0" lang="en-US" altLang="en-US" sz="1200" i="0" u="none" strike="noStrike" cap="none" normalizeH="0" baseline="0" dirty="0" smtClean="0">
              <a:ln>
                <a:noFill/>
              </a:ln>
              <a:solidFill>
                <a:schemeClr val="bg1">
                  <a:lumMod val="65000"/>
                </a:schemeClr>
              </a:solidFill>
              <a:effectLst/>
              <a:latin typeface="Arial" pitchFamily="34" charset="0"/>
              <a:cs typeface="Arial" pitchFamily="34" charset="0"/>
            </a:endParaRPr>
          </a:p>
        </p:txBody>
      </p:sp>
      <p:sp>
        <p:nvSpPr>
          <p:cNvPr id="7" name="Rectangle 13"/>
          <p:cNvSpPr>
            <a:spLocks noChangeArrowheads="1"/>
          </p:cNvSpPr>
          <p:nvPr/>
        </p:nvSpPr>
        <p:spPr bwMode="auto">
          <a:xfrm>
            <a:off x="1012142" y="5980996"/>
            <a:ext cx="331650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i="0" u="none" strike="noStrike" cap="none" normalizeH="0" baseline="0" dirty="0" smtClean="0">
                <a:ln>
                  <a:noFill/>
                </a:ln>
                <a:solidFill>
                  <a:schemeClr val="bg1">
                    <a:lumMod val="65000"/>
                  </a:schemeClr>
                </a:solidFill>
                <a:effectLst/>
                <a:latin typeface="Calibri" pitchFamily="34" charset="0"/>
                <a:ea typeface="Calibri" pitchFamily="34" charset="0"/>
                <a:cs typeface="Times New Roman" pitchFamily="18" charset="0"/>
              </a:rPr>
              <a:t>Colliding Rivers, Roseburg, OR</a:t>
            </a:r>
            <a:endParaRPr kumimoji="0" lang="en-US" altLang="en-US" sz="1200" i="0" u="none" strike="noStrike" cap="none" normalizeH="0" baseline="0" dirty="0" smtClean="0">
              <a:ln>
                <a:noFill/>
              </a:ln>
              <a:solidFill>
                <a:schemeClr val="bg1">
                  <a:lumMod val="65000"/>
                </a:schemeClr>
              </a:solidFill>
              <a:effectLst/>
              <a:latin typeface="Arial" pitchFamily="34" charset="0"/>
              <a:cs typeface="Arial" pitchFamily="34" charset="0"/>
            </a:endParaRPr>
          </a:p>
        </p:txBody>
      </p:sp>
      <p:pic>
        <p:nvPicPr>
          <p:cNvPr id="8" name="Picture 7"/>
          <p:cNvPicPr/>
          <p:nvPr/>
        </p:nvPicPr>
        <p:blipFill rotWithShape="1">
          <a:blip r:embed="rId4" cstate="print">
            <a:extLst>
              <a:ext uri="{28A0092B-C50C-407E-A947-70E740481C1C}">
                <a14:useLocalDpi xmlns:a14="http://schemas.microsoft.com/office/drawing/2010/main" val="0"/>
              </a:ext>
            </a:extLst>
          </a:blip>
          <a:srcRect l="-602" t="7374" r="602" b="40042"/>
          <a:stretch/>
        </p:blipFill>
        <p:spPr bwMode="auto">
          <a:xfrm>
            <a:off x="4759613" y="4697367"/>
            <a:ext cx="3338784" cy="1316759"/>
          </a:xfrm>
          <a:prstGeom prst="rect">
            <a:avLst/>
          </a:prstGeom>
          <a:ln>
            <a:noFill/>
          </a:ln>
          <a:extLst>
            <a:ext uri="{53640926-AAD7-44D8-BBD7-CCE9431645EC}">
              <a14:shadowObscured xmlns:a14="http://schemas.microsoft.com/office/drawing/2010/main"/>
            </a:ext>
          </a:extLst>
        </p:spPr>
      </p:pic>
      <p:pic>
        <p:nvPicPr>
          <p:cNvPr id="9" name="Picture 8"/>
          <p:cNvPicPr/>
          <p:nvPr/>
        </p:nvPicPr>
        <p:blipFill rotWithShape="1">
          <a:blip r:embed="rId5"/>
          <a:srcRect l="5290" t="34854" b="26825"/>
          <a:stretch/>
        </p:blipFill>
        <p:spPr bwMode="auto">
          <a:xfrm>
            <a:off x="4759614" y="1325410"/>
            <a:ext cx="3267276" cy="1272868"/>
          </a:xfrm>
          <a:prstGeom prst="rect">
            <a:avLst/>
          </a:prstGeom>
          <a:ln>
            <a:noFill/>
          </a:ln>
          <a:extLst>
            <a:ext uri="{53640926-AAD7-44D8-BBD7-CCE9431645EC}">
              <a14:shadowObscured xmlns:a14="http://schemas.microsoft.com/office/drawing/2010/main"/>
            </a:ext>
          </a:extLst>
        </p:spPr>
      </p:pic>
      <p:pic>
        <p:nvPicPr>
          <p:cNvPr id="10" name="Picture 9" descr="U:\My Documents\photos\UT Flyfishers.jpg"/>
          <p:cNvPicPr/>
          <p:nvPr/>
        </p:nvPicPr>
        <p:blipFill rotWithShape="1">
          <a:blip r:embed="rId6" cstate="print">
            <a:extLst>
              <a:ext uri="{28A0092B-C50C-407E-A947-70E740481C1C}">
                <a14:useLocalDpi xmlns:a14="http://schemas.microsoft.com/office/drawing/2010/main" val="0"/>
              </a:ext>
            </a:extLst>
          </a:blip>
          <a:srcRect t="18754" b="19205"/>
          <a:stretch/>
        </p:blipFill>
        <p:spPr bwMode="auto">
          <a:xfrm>
            <a:off x="4759613" y="2995675"/>
            <a:ext cx="3267276" cy="1301347"/>
          </a:xfrm>
          <a:prstGeom prst="rect">
            <a:avLst/>
          </a:prstGeom>
          <a:noFill/>
          <a:ln>
            <a:noFill/>
          </a:ln>
          <a:extLst>
            <a:ext uri="{53640926-AAD7-44D8-BBD7-CCE9431645EC}">
              <a14:shadowObscured xmlns:a14="http://schemas.microsoft.com/office/drawing/2010/main"/>
            </a:ext>
          </a:extLst>
        </p:spPr>
      </p:pic>
      <p:sp>
        <p:nvSpPr>
          <p:cNvPr id="11" name="Rectangle 12"/>
          <p:cNvSpPr>
            <a:spLocks noChangeArrowheads="1"/>
          </p:cNvSpPr>
          <p:nvPr/>
        </p:nvSpPr>
        <p:spPr bwMode="auto">
          <a:xfrm>
            <a:off x="4667926" y="2554129"/>
            <a:ext cx="335468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i="0" u="none" strike="noStrike" cap="none" normalizeH="0" baseline="0" dirty="0" smtClean="0">
                <a:ln>
                  <a:noFill/>
                </a:ln>
                <a:solidFill>
                  <a:schemeClr val="bg1">
                    <a:lumMod val="65000"/>
                  </a:schemeClr>
                </a:solidFill>
                <a:effectLst/>
                <a:latin typeface="Calibri" pitchFamily="34" charset="0"/>
                <a:ea typeface="Calibri" pitchFamily="34" charset="0"/>
                <a:cs typeface="Times New Roman" pitchFamily="18" charset="0"/>
              </a:rPr>
              <a:t>Cripple Creek Scenic Byway Overlook</a:t>
            </a:r>
            <a:endParaRPr kumimoji="0" lang="en-US" altLang="en-US" sz="1200" i="0" u="none" strike="noStrike" cap="none" normalizeH="0" baseline="0" dirty="0" smtClean="0">
              <a:ln>
                <a:noFill/>
              </a:ln>
              <a:solidFill>
                <a:schemeClr val="bg1">
                  <a:lumMod val="65000"/>
                </a:schemeClr>
              </a:solidFill>
              <a:effectLst/>
              <a:latin typeface="Arial" pitchFamily="34" charset="0"/>
              <a:cs typeface="Arial" pitchFamily="34" charset="0"/>
            </a:endParaRPr>
          </a:p>
        </p:txBody>
      </p:sp>
      <p:sp>
        <p:nvSpPr>
          <p:cNvPr id="12" name="Rectangle 13"/>
          <p:cNvSpPr>
            <a:spLocks noChangeArrowheads="1"/>
          </p:cNvSpPr>
          <p:nvPr/>
        </p:nvSpPr>
        <p:spPr bwMode="auto">
          <a:xfrm>
            <a:off x="4667926" y="4264938"/>
            <a:ext cx="326727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i="0" u="none" strike="noStrike" cap="none" normalizeH="0" baseline="0" dirty="0" smtClean="0">
                <a:ln>
                  <a:noFill/>
                </a:ln>
                <a:solidFill>
                  <a:schemeClr val="bg1">
                    <a:lumMod val="65000"/>
                  </a:schemeClr>
                </a:solidFill>
                <a:effectLst/>
                <a:latin typeface="Calibri" panose="020F0502020204030204" pitchFamily="34" charset="0"/>
                <a:cs typeface="Calibri" panose="020F0502020204030204" pitchFamily="34" charset="0"/>
              </a:rPr>
              <a:t>Undisturbed Float Fishing River Banks</a:t>
            </a:r>
          </a:p>
        </p:txBody>
      </p:sp>
    </p:spTree>
    <p:extLst>
      <p:ext uri="{BB962C8B-B14F-4D97-AF65-F5344CB8AC3E}">
        <p14:creationId xmlns:p14="http://schemas.microsoft.com/office/powerpoint/2010/main" val="320198290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p:txBody>
          <a:bodyPr/>
          <a:lstStyle/>
          <a:p>
            <a:r>
              <a:rPr lang="en-US" dirty="0" smtClean="0"/>
              <a:t>Types of users</a:t>
            </a:r>
          </a:p>
          <a:p>
            <a:pPr lvl="1"/>
            <a:r>
              <a:rPr lang="en-US" dirty="0" smtClean="0"/>
              <a:t>Sensitivity level varies by use</a:t>
            </a:r>
          </a:p>
          <a:p>
            <a:pPr lvl="2"/>
            <a:r>
              <a:rPr lang="en-US" dirty="0" smtClean="0"/>
              <a:t>Example:  recreational users versus workers who pass through an area on a regular basis</a:t>
            </a:r>
          </a:p>
          <a:p>
            <a:pPr lvl="1"/>
            <a:endParaRPr lang="en-US" dirty="0" smtClean="0"/>
          </a:p>
          <a:p>
            <a:pPr lvl="1"/>
            <a:endParaRPr lang="en-US" sz="2800" dirty="0">
              <a:solidFill>
                <a:srgbClr val="AEAC68"/>
              </a:solidFill>
              <a:latin typeface="Tahoma" pitchFamily="34" charset="0"/>
            </a:endParaRPr>
          </a:p>
          <a:p>
            <a:pPr lvl="1"/>
            <a:endParaRPr lang="en-US" sz="2800" dirty="0" smtClean="0">
              <a:solidFill>
                <a:srgbClr val="AEAC68"/>
              </a:solidFill>
              <a:latin typeface="Tahoma" pitchFamily="34" charset="0"/>
            </a:endParaRPr>
          </a:p>
          <a:p>
            <a:pPr lvl="1"/>
            <a:endParaRPr lang="en-US" sz="2800" dirty="0">
              <a:solidFill>
                <a:srgbClr val="AEAC68"/>
              </a:solidFill>
              <a:latin typeface="Tahoma" pitchFamily="34" charset="0"/>
            </a:endParaRPr>
          </a:p>
          <a:p>
            <a:pPr lvl="1"/>
            <a:endParaRPr lang="en-US" dirty="0" smtClean="0"/>
          </a:p>
          <a:p>
            <a:endParaRPr lang="en-US" dirty="0">
              <a:solidFill>
                <a:srgbClr val="AEAC68"/>
              </a:solidFill>
              <a:latin typeface="Tahoma" pitchFamily="34" charset="0"/>
            </a:endParaRPr>
          </a:p>
          <a:p>
            <a:endParaRPr lang="en-US" dirty="0">
              <a:solidFill>
                <a:srgbClr val="AEAC68"/>
              </a:solidFill>
              <a:latin typeface="Tahoma" pitchFamily="34" charset="0"/>
            </a:endParaRPr>
          </a:p>
          <a:p>
            <a:endParaRPr lang="en-US" dirty="0" smtClean="0">
              <a:solidFill>
                <a:srgbClr val="AEAC68"/>
              </a:solidFill>
              <a:latin typeface="Tahoma" pitchFamily="34" charset="0"/>
            </a:endParaRPr>
          </a:p>
          <a:p>
            <a:endParaRPr lang="en-US" dirty="0">
              <a:solidFill>
                <a:srgbClr val="AEAC68"/>
              </a:solidFill>
              <a:latin typeface="Tahoma" pitchFamily="34" charset="0"/>
            </a:endParaRPr>
          </a:p>
          <a:p>
            <a:endParaRPr lang="en-US" dirty="0" smtClean="0">
              <a:solidFill>
                <a:srgbClr val="AEAC68"/>
              </a:solidFill>
              <a:latin typeface="Tahoma" pitchFamily="34" charset="0"/>
            </a:endParaRPr>
          </a:p>
          <a:p>
            <a:pPr marL="295275" lvl="1" indent="0">
              <a:buNone/>
            </a:pPr>
            <a:endParaRPr lang="en-US" dirty="0" smtClean="0">
              <a:solidFill>
                <a:srgbClr val="AEAC68"/>
              </a:solidFill>
              <a:latin typeface="Tahoma" pitchFamily="34" charset="0"/>
            </a:endParaRPr>
          </a:p>
          <a:p>
            <a:endParaRPr lang="en-US" sz="2600" dirty="0">
              <a:solidFill>
                <a:srgbClr val="AEAC68"/>
              </a:solidFill>
              <a:latin typeface="Tahoma" pitchFamily="34" charset="0"/>
            </a:endParaRPr>
          </a:p>
          <a:p>
            <a:endParaRPr lang="en-US" sz="2600" dirty="0" smtClean="0">
              <a:solidFill>
                <a:srgbClr val="AEAC68"/>
              </a:solidFill>
              <a:latin typeface="Tahoma" pitchFamily="34" charset="0"/>
            </a:endParaRPr>
          </a:p>
          <a:p>
            <a:pPr lvl="1"/>
            <a:endParaRPr lang="en-US" dirty="0" smtClean="0"/>
          </a:p>
          <a:p>
            <a:pPr lvl="1"/>
            <a:endParaRPr lang="en-US" dirty="0"/>
          </a:p>
          <a:p>
            <a:endParaRPr lang="en-US" dirty="0" smtClean="0"/>
          </a:p>
          <a:p>
            <a:endParaRPr lang="en-US" dirty="0"/>
          </a:p>
          <a:p>
            <a:endParaRPr lang="en-US" dirty="0" smtClean="0"/>
          </a:p>
          <a:p>
            <a:endParaRPr lang="en-US" dirty="0"/>
          </a:p>
          <a:p>
            <a:pPr marL="685800" lvl="2" indent="0">
              <a:buNone/>
            </a:pPr>
            <a:r>
              <a:rPr lang="en-US" dirty="0" smtClean="0"/>
              <a:t>L</a:t>
            </a:r>
            <a:endParaRPr lang="en-US" dirty="0"/>
          </a:p>
        </p:txBody>
      </p:sp>
      <p:sp>
        <p:nvSpPr>
          <p:cNvPr id="31" name="Text Placeholder 30"/>
          <p:cNvSpPr>
            <a:spLocks noGrp="1"/>
          </p:cNvSpPr>
          <p:nvPr>
            <p:ph type="body" sz="quarter" idx="11"/>
          </p:nvPr>
        </p:nvSpPr>
        <p:spPr/>
        <p:txBody>
          <a:bodyPr/>
          <a:lstStyle/>
          <a:p>
            <a:r>
              <a:rPr lang="en-US" dirty="0"/>
              <a:t>Step 1 – Information Gathering</a:t>
            </a:r>
          </a:p>
        </p:txBody>
      </p:sp>
      <p:pic>
        <p:nvPicPr>
          <p:cNvPr id="8" name="Picture 6" descr="Climbing 004.jpg"/>
          <p:cNvPicPr>
            <a:picLocks noChangeAspect="1"/>
          </p:cNvPicPr>
          <p:nvPr/>
        </p:nvPicPr>
        <p:blipFill>
          <a:blip r:embed="rId3" cstate="print"/>
          <a:srcRect l="13596" b="26315"/>
          <a:stretch>
            <a:fillRect/>
          </a:stretch>
        </p:blipFill>
        <p:spPr bwMode="auto">
          <a:xfrm>
            <a:off x="4561820" y="2943001"/>
            <a:ext cx="2921822" cy="3545724"/>
          </a:xfrm>
          <a:prstGeom prst="rect">
            <a:avLst/>
          </a:prstGeom>
          <a:noFill/>
          <a:ln w="9525">
            <a:noFill/>
            <a:miter lim="800000"/>
            <a:headEnd/>
            <a:tailEnd/>
          </a:ln>
        </p:spPr>
      </p:pic>
      <p:pic>
        <p:nvPicPr>
          <p:cNvPr id="9" name="Picture 6" descr="oil men"/>
          <p:cNvPicPr>
            <a:picLocks noChangeAspect="1" noChangeArrowheads="1"/>
          </p:cNvPicPr>
          <p:nvPr/>
        </p:nvPicPr>
        <p:blipFill>
          <a:blip r:embed="rId4" cstate="print"/>
          <a:srcRect/>
          <a:stretch>
            <a:fillRect/>
          </a:stretch>
        </p:blipFill>
        <p:spPr bwMode="auto">
          <a:xfrm>
            <a:off x="1365584" y="2943001"/>
            <a:ext cx="2793442" cy="3545724"/>
          </a:xfrm>
          <a:prstGeom prst="rect">
            <a:avLst/>
          </a:prstGeom>
          <a:noFill/>
          <a:ln w="9525">
            <a:noFill/>
            <a:miter lim="800000"/>
            <a:headEnd/>
            <a:tailEnd/>
          </a:ln>
        </p:spPr>
      </p:pic>
    </p:spTree>
    <p:extLst>
      <p:ext uri="{BB962C8B-B14F-4D97-AF65-F5344CB8AC3E}">
        <p14:creationId xmlns:p14="http://schemas.microsoft.com/office/powerpoint/2010/main" val="275428971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p:txBody>
          <a:bodyPr/>
          <a:lstStyle/>
          <a:p>
            <a:r>
              <a:rPr lang="en-US" dirty="0" smtClean="0"/>
              <a:t>Amount of use</a:t>
            </a:r>
          </a:p>
          <a:p>
            <a:pPr lvl="1"/>
            <a:r>
              <a:rPr lang="en-US" dirty="0" smtClean="0"/>
              <a:t>Areas seen by large numbers of people are often more sensitive</a:t>
            </a:r>
          </a:p>
          <a:p>
            <a:pPr lvl="1"/>
            <a:r>
              <a:rPr lang="en-US" dirty="0" smtClean="0"/>
              <a:t>Protection of visual values becomes more important as the number of viewers increases</a:t>
            </a:r>
          </a:p>
          <a:p>
            <a:pPr lvl="1"/>
            <a:endParaRPr lang="en-US" sz="2800" dirty="0">
              <a:solidFill>
                <a:srgbClr val="AEAC68"/>
              </a:solidFill>
              <a:latin typeface="Tahoma" pitchFamily="34" charset="0"/>
            </a:endParaRPr>
          </a:p>
          <a:p>
            <a:pPr lvl="1"/>
            <a:endParaRPr lang="en-US" sz="2800" dirty="0" smtClean="0">
              <a:solidFill>
                <a:srgbClr val="AEAC68"/>
              </a:solidFill>
              <a:latin typeface="Tahoma" pitchFamily="34" charset="0"/>
            </a:endParaRPr>
          </a:p>
          <a:p>
            <a:pPr lvl="1"/>
            <a:endParaRPr lang="en-US" sz="2800" dirty="0">
              <a:solidFill>
                <a:srgbClr val="AEAC68"/>
              </a:solidFill>
              <a:latin typeface="Tahoma" pitchFamily="34" charset="0"/>
            </a:endParaRPr>
          </a:p>
          <a:p>
            <a:pPr lvl="1"/>
            <a:endParaRPr lang="en-US" dirty="0" smtClean="0"/>
          </a:p>
          <a:p>
            <a:endParaRPr lang="en-US" dirty="0">
              <a:solidFill>
                <a:srgbClr val="AEAC68"/>
              </a:solidFill>
              <a:latin typeface="Tahoma" pitchFamily="34" charset="0"/>
            </a:endParaRPr>
          </a:p>
          <a:p>
            <a:endParaRPr lang="en-US" dirty="0">
              <a:solidFill>
                <a:srgbClr val="AEAC68"/>
              </a:solidFill>
              <a:latin typeface="Tahoma" pitchFamily="34" charset="0"/>
            </a:endParaRPr>
          </a:p>
          <a:p>
            <a:endParaRPr lang="en-US" dirty="0" smtClean="0">
              <a:solidFill>
                <a:srgbClr val="AEAC68"/>
              </a:solidFill>
              <a:latin typeface="Tahoma" pitchFamily="34" charset="0"/>
            </a:endParaRPr>
          </a:p>
          <a:p>
            <a:endParaRPr lang="en-US" dirty="0">
              <a:solidFill>
                <a:srgbClr val="AEAC68"/>
              </a:solidFill>
              <a:latin typeface="Tahoma" pitchFamily="34" charset="0"/>
            </a:endParaRPr>
          </a:p>
          <a:p>
            <a:endParaRPr lang="en-US" dirty="0" smtClean="0">
              <a:solidFill>
                <a:srgbClr val="AEAC68"/>
              </a:solidFill>
              <a:latin typeface="Tahoma" pitchFamily="34" charset="0"/>
            </a:endParaRPr>
          </a:p>
          <a:p>
            <a:pPr marL="295275" lvl="1" indent="0">
              <a:buNone/>
            </a:pPr>
            <a:endParaRPr lang="en-US" dirty="0" smtClean="0">
              <a:solidFill>
                <a:srgbClr val="AEAC68"/>
              </a:solidFill>
              <a:latin typeface="Tahoma" pitchFamily="34" charset="0"/>
            </a:endParaRPr>
          </a:p>
          <a:p>
            <a:endParaRPr lang="en-US" sz="2600" dirty="0">
              <a:solidFill>
                <a:srgbClr val="AEAC68"/>
              </a:solidFill>
              <a:latin typeface="Tahoma" pitchFamily="34" charset="0"/>
            </a:endParaRPr>
          </a:p>
          <a:p>
            <a:endParaRPr lang="en-US" sz="2600" dirty="0" smtClean="0">
              <a:solidFill>
                <a:srgbClr val="AEAC68"/>
              </a:solidFill>
              <a:latin typeface="Tahoma" pitchFamily="34" charset="0"/>
            </a:endParaRPr>
          </a:p>
          <a:p>
            <a:pPr lvl="1"/>
            <a:endParaRPr lang="en-US" dirty="0" smtClean="0"/>
          </a:p>
          <a:p>
            <a:pPr lvl="1"/>
            <a:endParaRPr lang="en-US" dirty="0"/>
          </a:p>
          <a:p>
            <a:endParaRPr lang="en-US" dirty="0" smtClean="0"/>
          </a:p>
          <a:p>
            <a:endParaRPr lang="en-US" dirty="0"/>
          </a:p>
          <a:p>
            <a:endParaRPr lang="en-US" dirty="0" smtClean="0"/>
          </a:p>
          <a:p>
            <a:endParaRPr lang="en-US" dirty="0"/>
          </a:p>
          <a:p>
            <a:pPr marL="685800" lvl="2" indent="0">
              <a:buNone/>
            </a:pPr>
            <a:r>
              <a:rPr lang="en-US" dirty="0" smtClean="0"/>
              <a:t>L</a:t>
            </a:r>
            <a:endParaRPr lang="en-US" dirty="0"/>
          </a:p>
        </p:txBody>
      </p:sp>
      <p:sp>
        <p:nvSpPr>
          <p:cNvPr id="31" name="Text Placeholder 30"/>
          <p:cNvSpPr>
            <a:spLocks noGrp="1"/>
          </p:cNvSpPr>
          <p:nvPr>
            <p:ph type="body" sz="quarter" idx="11"/>
          </p:nvPr>
        </p:nvSpPr>
        <p:spPr/>
        <p:txBody>
          <a:bodyPr/>
          <a:lstStyle/>
          <a:p>
            <a:r>
              <a:rPr lang="en-US" dirty="0"/>
              <a:t>Step 1 – Information Gathering</a:t>
            </a:r>
          </a:p>
        </p:txBody>
      </p:sp>
      <p:pic>
        <p:nvPicPr>
          <p:cNvPr id="10" name="Picture 3" descr="Bonneville10 061.jpg"/>
          <p:cNvPicPr>
            <a:picLocks noChangeAspect="1"/>
          </p:cNvPicPr>
          <p:nvPr/>
        </p:nvPicPr>
        <p:blipFill rotWithShape="1">
          <a:blip r:embed="rId3" cstate="print">
            <a:extLst>
              <a:ext uri="{28A0092B-C50C-407E-A947-70E740481C1C}">
                <a14:useLocalDpi xmlns:a14="http://schemas.microsoft.com/office/drawing/2010/main" val="0"/>
              </a:ext>
            </a:extLst>
          </a:blip>
          <a:srcRect l="6232" b="15647"/>
          <a:stretch/>
        </p:blipFill>
        <p:spPr bwMode="auto">
          <a:xfrm>
            <a:off x="474822" y="3429000"/>
            <a:ext cx="3869947" cy="2611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descr="Bonneville05 058"/>
          <p:cNvPicPr>
            <a:picLocks noChangeAspect="1" noChangeArrowheads="1"/>
          </p:cNvPicPr>
          <p:nvPr/>
        </p:nvPicPr>
        <p:blipFill>
          <a:blip r:embed="rId4" cstate="print">
            <a:extLst>
              <a:ext uri="{28A0092B-C50C-407E-A947-70E740481C1C}">
                <a14:useLocalDpi xmlns:a14="http://schemas.microsoft.com/office/drawing/2010/main" val="0"/>
              </a:ext>
            </a:extLst>
          </a:blip>
          <a:srcRect t="5085"/>
          <a:stretch>
            <a:fillRect/>
          </a:stretch>
        </p:blipFill>
        <p:spPr bwMode="auto">
          <a:xfrm>
            <a:off x="4549518" y="3428998"/>
            <a:ext cx="3869947" cy="2611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852937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Public interest</a:t>
            </a:r>
          </a:p>
          <a:p>
            <a:pPr lvl="1"/>
            <a:r>
              <a:rPr lang="en-US" dirty="0"/>
              <a:t>Visual quality may be of concern</a:t>
            </a:r>
          </a:p>
          <a:p>
            <a:pPr marL="295275" lvl="1" indent="0">
              <a:buNone/>
            </a:pPr>
            <a:r>
              <a:rPr lang="en-US" dirty="0"/>
              <a:t>     to local, state, or national </a:t>
            </a:r>
            <a:r>
              <a:rPr lang="en-US" dirty="0" smtClean="0"/>
              <a:t>groups</a:t>
            </a:r>
            <a:endParaRPr lang="en-US" dirty="0"/>
          </a:p>
          <a:p>
            <a:pPr lvl="1"/>
            <a:r>
              <a:rPr lang="en-US" dirty="0"/>
              <a:t>Indicators of this concern are </a:t>
            </a:r>
          </a:p>
          <a:p>
            <a:pPr marL="295275" lvl="1" indent="0">
              <a:buNone/>
            </a:pPr>
            <a:r>
              <a:rPr lang="en-US" dirty="0"/>
              <a:t>     usually expressed in public meetings,</a:t>
            </a:r>
          </a:p>
          <a:p>
            <a:pPr marL="295275" lvl="1" indent="0">
              <a:buNone/>
            </a:pPr>
            <a:r>
              <a:rPr lang="en-US" dirty="0"/>
              <a:t>     letters, newspaper or magazine </a:t>
            </a:r>
          </a:p>
          <a:p>
            <a:pPr marL="295275" lvl="1" indent="0">
              <a:buNone/>
            </a:pPr>
            <a:r>
              <a:rPr lang="en-US" dirty="0"/>
              <a:t>     articles, newsletters, land-use plans, </a:t>
            </a:r>
          </a:p>
          <a:p>
            <a:pPr marL="295275" lvl="1" indent="0">
              <a:buNone/>
            </a:pPr>
            <a:r>
              <a:rPr lang="en-US" dirty="0"/>
              <a:t>     etc. </a:t>
            </a:r>
          </a:p>
          <a:p>
            <a:pPr lvl="1"/>
            <a:r>
              <a:rPr lang="en-US" dirty="0"/>
              <a:t>Public controversy created in </a:t>
            </a:r>
          </a:p>
          <a:p>
            <a:pPr marL="295275" lvl="1" indent="0">
              <a:buNone/>
            </a:pPr>
            <a:r>
              <a:rPr lang="en-US" dirty="0"/>
              <a:t>     response to proposed activities that</a:t>
            </a:r>
          </a:p>
          <a:p>
            <a:pPr marL="295275" lvl="1" indent="0">
              <a:buNone/>
            </a:pPr>
            <a:r>
              <a:rPr lang="en-US" dirty="0"/>
              <a:t>     would change the landscape character</a:t>
            </a:r>
          </a:p>
          <a:p>
            <a:pPr marL="295275" lvl="1" indent="0">
              <a:buNone/>
            </a:pPr>
            <a:r>
              <a:rPr lang="en-US" dirty="0"/>
              <a:t>     should also be </a:t>
            </a:r>
            <a:r>
              <a:rPr lang="en-US" dirty="0" smtClean="0"/>
              <a:t>considered</a:t>
            </a:r>
            <a:endParaRPr lang="en-US" dirty="0"/>
          </a:p>
          <a:p>
            <a:endParaRPr lang="en-US" dirty="0"/>
          </a:p>
        </p:txBody>
      </p:sp>
      <p:sp>
        <p:nvSpPr>
          <p:cNvPr id="31" name="Text Placeholder 30"/>
          <p:cNvSpPr>
            <a:spLocks noGrp="1"/>
          </p:cNvSpPr>
          <p:nvPr>
            <p:ph type="body" sz="quarter" idx="11"/>
          </p:nvPr>
        </p:nvSpPr>
        <p:spPr/>
        <p:txBody>
          <a:bodyPr/>
          <a:lstStyle/>
          <a:p>
            <a:r>
              <a:rPr lang="en-US" dirty="0"/>
              <a:t>Step 1 – Information Gathering</a:t>
            </a:r>
          </a:p>
        </p:txBody>
      </p:sp>
      <p:pic>
        <p:nvPicPr>
          <p:cNvPr id="8" name="Picture 6" descr="coyote buttes book cover"/>
          <p:cNvPicPr>
            <a:picLocks noChangeAspect="1" noChangeArrowheads="1"/>
          </p:cNvPicPr>
          <p:nvPr/>
        </p:nvPicPr>
        <p:blipFill rotWithShape="1">
          <a:blip r:embed="rId3" cstate="print"/>
          <a:srcRect l="2412"/>
          <a:stretch/>
        </p:blipFill>
        <p:spPr bwMode="auto">
          <a:xfrm>
            <a:off x="5737859" y="1600200"/>
            <a:ext cx="2887115" cy="4573838"/>
          </a:xfrm>
          <a:prstGeom prst="rect">
            <a:avLst/>
          </a:prstGeom>
          <a:noFill/>
          <a:ln w="9525">
            <a:noFill/>
            <a:miter lim="800000"/>
            <a:headEnd/>
            <a:tailEnd/>
          </a:ln>
        </p:spPr>
      </p:pic>
    </p:spTree>
    <p:extLst>
      <p:ext uri="{BB962C8B-B14F-4D97-AF65-F5344CB8AC3E}">
        <p14:creationId xmlns:p14="http://schemas.microsoft.com/office/powerpoint/2010/main" val="2924106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 Placeholder 30"/>
          <p:cNvSpPr>
            <a:spLocks noGrp="1"/>
          </p:cNvSpPr>
          <p:nvPr>
            <p:ph type="body" sz="quarter" idx="11"/>
          </p:nvPr>
        </p:nvSpPr>
        <p:spPr/>
        <p:txBody>
          <a:bodyPr/>
          <a:lstStyle/>
          <a:p>
            <a:r>
              <a:rPr lang="en-US" dirty="0"/>
              <a:t>Philosophy &amp; Process</a:t>
            </a:r>
          </a:p>
        </p:txBody>
      </p:sp>
      <p:sp>
        <p:nvSpPr>
          <p:cNvPr id="10" name="Freeform 9"/>
          <p:cNvSpPr/>
          <p:nvPr/>
        </p:nvSpPr>
        <p:spPr>
          <a:xfrm>
            <a:off x="2442810" y="5551330"/>
            <a:ext cx="3153971" cy="1024730"/>
          </a:xfrm>
          <a:custGeom>
            <a:avLst/>
            <a:gdLst>
              <a:gd name="connsiteX0" fmla="*/ 0 w 3153971"/>
              <a:gd name="connsiteY0" fmla="*/ 77038 h 770384"/>
              <a:gd name="connsiteX1" fmla="*/ 77038 w 3153971"/>
              <a:gd name="connsiteY1" fmla="*/ 0 h 770384"/>
              <a:gd name="connsiteX2" fmla="*/ 3076933 w 3153971"/>
              <a:gd name="connsiteY2" fmla="*/ 0 h 770384"/>
              <a:gd name="connsiteX3" fmla="*/ 3153971 w 3153971"/>
              <a:gd name="connsiteY3" fmla="*/ 77038 h 770384"/>
              <a:gd name="connsiteX4" fmla="*/ 3153971 w 3153971"/>
              <a:gd name="connsiteY4" fmla="*/ 693346 h 770384"/>
              <a:gd name="connsiteX5" fmla="*/ 3076933 w 3153971"/>
              <a:gd name="connsiteY5" fmla="*/ 770384 h 770384"/>
              <a:gd name="connsiteX6" fmla="*/ 77038 w 3153971"/>
              <a:gd name="connsiteY6" fmla="*/ 770384 h 770384"/>
              <a:gd name="connsiteX7" fmla="*/ 0 w 3153971"/>
              <a:gd name="connsiteY7" fmla="*/ 693346 h 770384"/>
              <a:gd name="connsiteX8" fmla="*/ 0 w 3153971"/>
              <a:gd name="connsiteY8" fmla="*/ 77038 h 770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53971" h="770384">
                <a:moveTo>
                  <a:pt x="0" y="77038"/>
                </a:moveTo>
                <a:cubicBezTo>
                  <a:pt x="0" y="34491"/>
                  <a:pt x="34491" y="0"/>
                  <a:pt x="77038" y="0"/>
                </a:cubicBezTo>
                <a:lnTo>
                  <a:pt x="3076933" y="0"/>
                </a:lnTo>
                <a:cubicBezTo>
                  <a:pt x="3119480" y="0"/>
                  <a:pt x="3153971" y="34491"/>
                  <a:pt x="3153971" y="77038"/>
                </a:cubicBezTo>
                <a:lnTo>
                  <a:pt x="3153971" y="693346"/>
                </a:lnTo>
                <a:cubicBezTo>
                  <a:pt x="3153971" y="735893"/>
                  <a:pt x="3119480" y="770384"/>
                  <a:pt x="3076933" y="770384"/>
                </a:cubicBezTo>
                <a:lnTo>
                  <a:pt x="77038" y="770384"/>
                </a:lnTo>
                <a:cubicBezTo>
                  <a:pt x="34491" y="770384"/>
                  <a:pt x="0" y="735893"/>
                  <a:pt x="0" y="693346"/>
                </a:cubicBezTo>
                <a:lnTo>
                  <a:pt x="0" y="77038"/>
                </a:lnTo>
                <a:close/>
              </a:path>
            </a:pathLst>
          </a:custGeom>
          <a:ln>
            <a:noFill/>
          </a:ln>
        </p:spPr>
        <p:style>
          <a:lnRef idx="1">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3044" tIns="42884" rIns="53044" bIns="42884" numCol="1" spcCol="1270" anchor="t" anchorCtr="0">
            <a:noAutofit/>
          </a:bodyPr>
          <a:lstStyle/>
          <a:p>
            <a:pPr lvl="0" algn="l" defTabSz="711200">
              <a:lnSpc>
                <a:spcPct val="90000"/>
              </a:lnSpc>
              <a:spcBef>
                <a:spcPct val="0"/>
              </a:spcBef>
              <a:spcAft>
                <a:spcPct val="35000"/>
              </a:spcAft>
            </a:pPr>
            <a:endParaRPr lang="en-US" sz="1600" b="1" kern="1200" dirty="0" smtClean="0">
              <a:ln/>
              <a:solidFill>
                <a:srgbClr val="0070C0"/>
              </a:solidFill>
              <a:latin typeface="Myriad Pro"/>
              <a:ea typeface="+mn-ea"/>
              <a:cs typeface="+mn-cs"/>
            </a:endParaRPr>
          </a:p>
          <a:p>
            <a:pPr lvl="0" algn="ctr" defTabSz="711200">
              <a:lnSpc>
                <a:spcPct val="90000"/>
              </a:lnSpc>
              <a:spcBef>
                <a:spcPct val="0"/>
              </a:spcBef>
              <a:spcAft>
                <a:spcPct val="35000"/>
              </a:spcAft>
            </a:pPr>
            <a:r>
              <a:rPr lang="en-US" sz="1600" b="1" kern="1200" dirty="0" smtClean="0">
                <a:ln/>
                <a:solidFill>
                  <a:srgbClr val="0070C0"/>
                </a:solidFill>
                <a:latin typeface="Myriad Pro"/>
                <a:ea typeface="+mn-ea"/>
                <a:cs typeface="+mn-cs"/>
              </a:rPr>
              <a:t>Distance Zones</a:t>
            </a:r>
            <a:endParaRPr lang="en-US" sz="1600" b="1" kern="1200" dirty="0">
              <a:ln/>
              <a:solidFill>
                <a:srgbClr val="0070C0"/>
              </a:solidFill>
              <a:latin typeface="Myriad Pro"/>
              <a:ea typeface="+mn-ea"/>
              <a:cs typeface="+mn-cs"/>
            </a:endParaRPr>
          </a:p>
        </p:txBody>
      </p:sp>
      <p:grpSp>
        <p:nvGrpSpPr>
          <p:cNvPr id="11" name="Group 10"/>
          <p:cNvGrpSpPr/>
          <p:nvPr/>
        </p:nvGrpSpPr>
        <p:grpSpPr>
          <a:xfrm>
            <a:off x="1883546" y="1391656"/>
            <a:ext cx="5267095" cy="5011970"/>
            <a:chOff x="1883546" y="1391656"/>
            <a:chExt cx="5267095" cy="5011970"/>
          </a:xfrm>
        </p:grpSpPr>
        <p:sp>
          <p:nvSpPr>
            <p:cNvPr id="2" name="Right Arrow 1"/>
            <p:cNvSpPr/>
            <p:nvPr/>
          </p:nvSpPr>
          <p:spPr>
            <a:xfrm>
              <a:off x="6074196" y="4317108"/>
              <a:ext cx="463083" cy="541868"/>
            </a:xfrm>
            <a:prstGeom prst="rightArrow">
              <a:avLst>
                <a:gd name="adj1" fmla="val 50000"/>
                <a:gd name="adj2" fmla="val 7249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Freeform 3"/>
            <p:cNvSpPr/>
            <p:nvPr/>
          </p:nvSpPr>
          <p:spPr>
            <a:xfrm>
              <a:off x="1883546" y="1391656"/>
              <a:ext cx="2796322" cy="879429"/>
            </a:xfrm>
            <a:custGeom>
              <a:avLst/>
              <a:gdLst>
                <a:gd name="connsiteX0" fmla="*/ 0 w 2796322"/>
                <a:gd name="connsiteY0" fmla="*/ 87943 h 879429"/>
                <a:gd name="connsiteX1" fmla="*/ 87943 w 2796322"/>
                <a:gd name="connsiteY1" fmla="*/ 0 h 879429"/>
                <a:gd name="connsiteX2" fmla="*/ 2708379 w 2796322"/>
                <a:gd name="connsiteY2" fmla="*/ 0 h 879429"/>
                <a:gd name="connsiteX3" fmla="*/ 2796322 w 2796322"/>
                <a:gd name="connsiteY3" fmla="*/ 87943 h 879429"/>
                <a:gd name="connsiteX4" fmla="*/ 2796322 w 2796322"/>
                <a:gd name="connsiteY4" fmla="*/ 791486 h 879429"/>
                <a:gd name="connsiteX5" fmla="*/ 2708379 w 2796322"/>
                <a:gd name="connsiteY5" fmla="*/ 879429 h 879429"/>
                <a:gd name="connsiteX6" fmla="*/ 87943 w 2796322"/>
                <a:gd name="connsiteY6" fmla="*/ 879429 h 879429"/>
                <a:gd name="connsiteX7" fmla="*/ 0 w 2796322"/>
                <a:gd name="connsiteY7" fmla="*/ 791486 h 879429"/>
                <a:gd name="connsiteX8" fmla="*/ 0 w 2796322"/>
                <a:gd name="connsiteY8" fmla="*/ 87943 h 879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96322" h="879429">
                  <a:moveTo>
                    <a:pt x="0" y="87943"/>
                  </a:moveTo>
                  <a:cubicBezTo>
                    <a:pt x="0" y="39373"/>
                    <a:pt x="39373" y="0"/>
                    <a:pt x="87943" y="0"/>
                  </a:cubicBezTo>
                  <a:lnTo>
                    <a:pt x="2708379" y="0"/>
                  </a:lnTo>
                  <a:cubicBezTo>
                    <a:pt x="2756949" y="0"/>
                    <a:pt x="2796322" y="39373"/>
                    <a:pt x="2796322" y="87943"/>
                  </a:cubicBezTo>
                  <a:lnTo>
                    <a:pt x="2796322" y="791486"/>
                  </a:lnTo>
                  <a:cubicBezTo>
                    <a:pt x="2796322" y="840056"/>
                    <a:pt x="2756949" y="879429"/>
                    <a:pt x="2708379" y="879429"/>
                  </a:cubicBezTo>
                  <a:lnTo>
                    <a:pt x="87943" y="879429"/>
                  </a:lnTo>
                  <a:cubicBezTo>
                    <a:pt x="39373" y="879429"/>
                    <a:pt x="0" y="840056"/>
                    <a:pt x="0" y="791486"/>
                  </a:cubicBezTo>
                  <a:lnTo>
                    <a:pt x="0" y="87943"/>
                  </a:lnTo>
                  <a:close/>
                </a:path>
              </a:pathLst>
            </a:custGeom>
            <a:solidFill>
              <a:schemeClr val="accent2">
                <a:lumMod val="75000"/>
              </a:schemeClr>
            </a:solidFill>
          </p:spPr>
          <p:style>
            <a:lnRef idx="0">
              <a:schemeClr val="lt1">
                <a:hueOff val="0"/>
                <a:satOff val="0"/>
                <a:lumOff val="0"/>
                <a:alphaOff val="0"/>
              </a:schemeClr>
            </a:lnRef>
            <a:fillRef idx="3">
              <a:scrgbClr r="0" g="0" b="0"/>
            </a:fillRef>
            <a:effectRef idx="2">
              <a:schemeClr val="accent4">
                <a:hueOff val="0"/>
                <a:satOff val="0"/>
                <a:lumOff val="0"/>
                <a:alphaOff val="0"/>
              </a:schemeClr>
            </a:effectRef>
            <a:fontRef idx="minor">
              <a:schemeClr val="lt1"/>
            </a:fontRef>
          </p:style>
          <p:txBody>
            <a:bodyPr spcFirstLastPara="0" vert="horz" wrap="square" lIns="79098" tIns="61318" rIns="79098" bIns="61318" numCol="1" spcCol="1270" anchor="ctr" anchorCtr="0">
              <a:noAutofit/>
            </a:bodyPr>
            <a:lstStyle/>
            <a:p>
              <a:pPr lvl="0" algn="ctr" defTabSz="1244600">
                <a:lnSpc>
                  <a:spcPct val="90000"/>
                </a:lnSpc>
                <a:spcBef>
                  <a:spcPct val="0"/>
                </a:spcBef>
                <a:spcAft>
                  <a:spcPct val="35000"/>
                </a:spcAft>
              </a:pPr>
              <a:r>
                <a:rPr lang="en-US" sz="2800" b="1" strike="noStrike" kern="1200" dirty="0" smtClean="0">
                  <a:effectLst>
                    <a:outerShdw blurRad="38100" dist="38100" dir="2700000" algn="tl">
                      <a:srgbClr val="000000">
                        <a:alpha val="43137"/>
                      </a:srgbClr>
                    </a:outerShdw>
                  </a:effectLst>
                  <a:latin typeface="Cambria" panose="02040503050406030204" pitchFamily="18" charset="0"/>
                  <a:ea typeface="+mn-ea"/>
                  <a:cs typeface="+mn-cs"/>
                </a:rPr>
                <a:t>Visual Resource Inventory</a:t>
              </a:r>
              <a:endParaRPr lang="en-US" sz="2800" b="1" strike="noStrike" kern="1200" dirty="0">
                <a:effectLst>
                  <a:outerShdw blurRad="38100" dist="38100" dir="2700000" algn="tl">
                    <a:srgbClr val="000000">
                      <a:alpha val="43137"/>
                    </a:srgbClr>
                  </a:outerShdw>
                </a:effectLst>
                <a:latin typeface="Cambria" panose="02040503050406030204" pitchFamily="18" charset="0"/>
                <a:ea typeface="+mn-ea"/>
                <a:cs typeface="+mn-cs"/>
              </a:endParaRPr>
            </a:p>
          </p:txBody>
        </p:sp>
        <p:sp>
          <p:nvSpPr>
            <p:cNvPr id="5" name="Freeform 4"/>
            <p:cNvSpPr/>
            <p:nvPr/>
          </p:nvSpPr>
          <p:spPr>
            <a:xfrm>
              <a:off x="2163178" y="2271085"/>
              <a:ext cx="279632" cy="876760"/>
            </a:xfrm>
            <a:custGeom>
              <a:avLst/>
              <a:gdLst/>
              <a:ahLst/>
              <a:cxnLst/>
              <a:rect l="0" t="0" r="0" b="0"/>
              <a:pathLst>
                <a:path>
                  <a:moveTo>
                    <a:pt x="0" y="0"/>
                  </a:moveTo>
                  <a:lnTo>
                    <a:pt x="0" y="810893"/>
                  </a:lnTo>
                  <a:lnTo>
                    <a:pt x="261726" y="810893"/>
                  </a:lnTo>
                </a:path>
              </a:pathLst>
            </a:custGeom>
            <a:noFill/>
          </p:spPr>
          <p:style>
            <a:lnRef idx="1">
              <a:schemeClr val="accent5">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6" name="Freeform 5"/>
            <p:cNvSpPr/>
            <p:nvPr/>
          </p:nvSpPr>
          <p:spPr>
            <a:xfrm>
              <a:off x="2442810" y="2576430"/>
              <a:ext cx="3176444" cy="1142832"/>
            </a:xfrm>
            <a:custGeom>
              <a:avLst/>
              <a:gdLst>
                <a:gd name="connsiteX0" fmla="*/ 0 w 3176444"/>
                <a:gd name="connsiteY0" fmla="*/ 114283 h 1142832"/>
                <a:gd name="connsiteX1" fmla="*/ 114283 w 3176444"/>
                <a:gd name="connsiteY1" fmla="*/ 0 h 1142832"/>
                <a:gd name="connsiteX2" fmla="*/ 3062161 w 3176444"/>
                <a:gd name="connsiteY2" fmla="*/ 0 h 1142832"/>
                <a:gd name="connsiteX3" fmla="*/ 3176444 w 3176444"/>
                <a:gd name="connsiteY3" fmla="*/ 114283 h 1142832"/>
                <a:gd name="connsiteX4" fmla="*/ 3176444 w 3176444"/>
                <a:gd name="connsiteY4" fmla="*/ 1028549 h 1142832"/>
                <a:gd name="connsiteX5" fmla="*/ 3062161 w 3176444"/>
                <a:gd name="connsiteY5" fmla="*/ 1142832 h 1142832"/>
                <a:gd name="connsiteX6" fmla="*/ 114283 w 3176444"/>
                <a:gd name="connsiteY6" fmla="*/ 1142832 h 1142832"/>
                <a:gd name="connsiteX7" fmla="*/ 0 w 3176444"/>
                <a:gd name="connsiteY7" fmla="*/ 1028549 h 1142832"/>
                <a:gd name="connsiteX8" fmla="*/ 0 w 3176444"/>
                <a:gd name="connsiteY8" fmla="*/ 114283 h 1142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76444" h="1142832">
                  <a:moveTo>
                    <a:pt x="0" y="114283"/>
                  </a:moveTo>
                  <a:cubicBezTo>
                    <a:pt x="0" y="51166"/>
                    <a:pt x="51166" y="0"/>
                    <a:pt x="114283" y="0"/>
                  </a:cubicBezTo>
                  <a:lnTo>
                    <a:pt x="3062161" y="0"/>
                  </a:lnTo>
                  <a:cubicBezTo>
                    <a:pt x="3125278" y="0"/>
                    <a:pt x="3176444" y="51166"/>
                    <a:pt x="3176444" y="114283"/>
                  </a:cubicBezTo>
                  <a:lnTo>
                    <a:pt x="3176444" y="1028549"/>
                  </a:lnTo>
                  <a:cubicBezTo>
                    <a:pt x="3176444" y="1091666"/>
                    <a:pt x="3125278" y="1142832"/>
                    <a:pt x="3062161" y="1142832"/>
                  </a:cubicBezTo>
                  <a:lnTo>
                    <a:pt x="114283" y="1142832"/>
                  </a:lnTo>
                  <a:cubicBezTo>
                    <a:pt x="51166" y="1142832"/>
                    <a:pt x="0" y="1091666"/>
                    <a:pt x="0" y="1028549"/>
                  </a:cubicBezTo>
                  <a:lnTo>
                    <a:pt x="0" y="114283"/>
                  </a:lnTo>
                  <a:close/>
                </a:path>
              </a:pathLst>
            </a:custGeom>
            <a:ln>
              <a:noFill/>
            </a:ln>
          </p:spPr>
          <p:style>
            <a:lnRef idx="1">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7762" tIns="56332" rIns="67762" bIns="56332" numCol="1" spcCol="1270" anchor="t" anchorCtr="0">
              <a:noAutofit/>
            </a:bodyPr>
            <a:lstStyle/>
            <a:p>
              <a:pPr lvl="0" algn="l" defTabSz="800100">
                <a:lnSpc>
                  <a:spcPct val="90000"/>
                </a:lnSpc>
                <a:spcBef>
                  <a:spcPct val="0"/>
                </a:spcBef>
                <a:spcAft>
                  <a:spcPct val="35000"/>
                </a:spcAft>
              </a:pPr>
              <a:endParaRPr lang="en-US" sz="1800" b="1" kern="1200" dirty="0" smtClean="0">
                <a:ln/>
                <a:solidFill>
                  <a:srgbClr val="0070C0"/>
                </a:solidFill>
                <a:latin typeface="Myriad Pro"/>
                <a:ea typeface="+mn-ea"/>
                <a:cs typeface="+mn-cs"/>
              </a:endParaRPr>
            </a:p>
            <a:p>
              <a:pPr lvl="0" algn="ctr" defTabSz="800100">
                <a:lnSpc>
                  <a:spcPct val="90000"/>
                </a:lnSpc>
                <a:spcBef>
                  <a:spcPct val="0"/>
                </a:spcBef>
                <a:spcAft>
                  <a:spcPct val="35000"/>
                </a:spcAft>
              </a:pPr>
              <a:r>
                <a:rPr lang="en-US" sz="1800" b="1" kern="1200" dirty="0" smtClean="0">
                  <a:ln/>
                  <a:solidFill>
                    <a:srgbClr val="0070C0"/>
                  </a:solidFill>
                  <a:latin typeface="Myriad Pro"/>
                  <a:ea typeface="+mn-ea"/>
                  <a:cs typeface="+mn-cs"/>
                </a:rPr>
                <a:t>Scenic Quality Evaluation</a:t>
              </a:r>
              <a:endParaRPr lang="en-US" sz="1800" b="1" kern="1200" dirty="0">
                <a:ln/>
                <a:solidFill>
                  <a:srgbClr val="0070C0"/>
                </a:solidFill>
                <a:latin typeface="Myriad Pro"/>
                <a:ea typeface="+mn-ea"/>
                <a:cs typeface="+mn-cs"/>
              </a:endParaRPr>
            </a:p>
          </p:txBody>
        </p:sp>
        <p:sp>
          <p:nvSpPr>
            <p:cNvPr id="7" name="Freeform 6"/>
            <p:cNvSpPr/>
            <p:nvPr/>
          </p:nvSpPr>
          <p:spPr>
            <a:xfrm>
              <a:off x="2163178" y="2271085"/>
              <a:ext cx="279632" cy="2364210"/>
            </a:xfrm>
            <a:custGeom>
              <a:avLst/>
              <a:gdLst/>
              <a:ahLst/>
              <a:cxnLst/>
              <a:rect l="0" t="0" r="0" b="0"/>
              <a:pathLst>
                <a:path>
                  <a:moveTo>
                    <a:pt x="0" y="0"/>
                  </a:moveTo>
                  <a:lnTo>
                    <a:pt x="0" y="2276103"/>
                  </a:lnTo>
                  <a:lnTo>
                    <a:pt x="261726" y="2276103"/>
                  </a:lnTo>
                </a:path>
              </a:pathLst>
            </a:custGeom>
            <a:noFill/>
          </p:spPr>
          <p:style>
            <a:lnRef idx="1">
              <a:schemeClr val="accent5">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8" name="Freeform 7"/>
            <p:cNvSpPr/>
            <p:nvPr/>
          </p:nvSpPr>
          <p:spPr>
            <a:xfrm>
              <a:off x="2442810" y="4024607"/>
              <a:ext cx="3153971" cy="1221378"/>
            </a:xfrm>
            <a:custGeom>
              <a:avLst/>
              <a:gdLst>
                <a:gd name="connsiteX0" fmla="*/ 0 w 3153971"/>
                <a:gd name="connsiteY0" fmla="*/ 122138 h 1221378"/>
                <a:gd name="connsiteX1" fmla="*/ 122138 w 3153971"/>
                <a:gd name="connsiteY1" fmla="*/ 0 h 1221378"/>
                <a:gd name="connsiteX2" fmla="*/ 3031833 w 3153971"/>
                <a:gd name="connsiteY2" fmla="*/ 0 h 1221378"/>
                <a:gd name="connsiteX3" fmla="*/ 3153971 w 3153971"/>
                <a:gd name="connsiteY3" fmla="*/ 122138 h 1221378"/>
                <a:gd name="connsiteX4" fmla="*/ 3153971 w 3153971"/>
                <a:gd name="connsiteY4" fmla="*/ 1099240 h 1221378"/>
                <a:gd name="connsiteX5" fmla="*/ 3031833 w 3153971"/>
                <a:gd name="connsiteY5" fmla="*/ 1221378 h 1221378"/>
                <a:gd name="connsiteX6" fmla="*/ 122138 w 3153971"/>
                <a:gd name="connsiteY6" fmla="*/ 1221378 h 1221378"/>
                <a:gd name="connsiteX7" fmla="*/ 0 w 3153971"/>
                <a:gd name="connsiteY7" fmla="*/ 1099240 h 1221378"/>
                <a:gd name="connsiteX8" fmla="*/ 0 w 3153971"/>
                <a:gd name="connsiteY8" fmla="*/ 122138 h 122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53971" h="1221378">
                  <a:moveTo>
                    <a:pt x="0" y="122138"/>
                  </a:moveTo>
                  <a:cubicBezTo>
                    <a:pt x="0" y="54683"/>
                    <a:pt x="54683" y="0"/>
                    <a:pt x="122138" y="0"/>
                  </a:cubicBezTo>
                  <a:lnTo>
                    <a:pt x="3031833" y="0"/>
                  </a:lnTo>
                  <a:cubicBezTo>
                    <a:pt x="3099288" y="0"/>
                    <a:pt x="3153971" y="54683"/>
                    <a:pt x="3153971" y="122138"/>
                  </a:cubicBezTo>
                  <a:lnTo>
                    <a:pt x="3153971" y="1099240"/>
                  </a:lnTo>
                  <a:cubicBezTo>
                    <a:pt x="3153971" y="1166695"/>
                    <a:pt x="3099288" y="1221378"/>
                    <a:pt x="3031833" y="1221378"/>
                  </a:cubicBezTo>
                  <a:lnTo>
                    <a:pt x="122138" y="1221378"/>
                  </a:lnTo>
                  <a:cubicBezTo>
                    <a:pt x="54683" y="1221378"/>
                    <a:pt x="0" y="1166695"/>
                    <a:pt x="0" y="1099240"/>
                  </a:cubicBezTo>
                  <a:lnTo>
                    <a:pt x="0" y="122138"/>
                  </a:lnTo>
                  <a:close/>
                </a:path>
              </a:pathLst>
            </a:custGeom>
            <a:ln>
              <a:noFill/>
            </a:ln>
          </p:spPr>
          <p:style>
            <a:lnRef idx="1">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0063" tIns="58633" rIns="70063" bIns="58633" numCol="1" spcCol="1270" anchor="t" anchorCtr="0">
              <a:noAutofit/>
            </a:bodyPr>
            <a:lstStyle/>
            <a:p>
              <a:pPr lvl="0" algn="l" defTabSz="800100">
                <a:lnSpc>
                  <a:spcPct val="90000"/>
                </a:lnSpc>
                <a:spcBef>
                  <a:spcPct val="0"/>
                </a:spcBef>
                <a:spcAft>
                  <a:spcPct val="35000"/>
                </a:spcAft>
              </a:pPr>
              <a:endParaRPr lang="en-US" sz="1800" b="1" i="0" kern="1200" dirty="0" smtClean="0">
                <a:ln/>
                <a:solidFill>
                  <a:srgbClr val="0070C0"/>
                </a:solidFill>
                <a:latin typeface="Myriad Pro"/>
                <a:ea typeface="+mn-ea"/>
                <a:cs typeface="+mn-cs"/>
              </a:endParaRPr>
            </a:p>
            <a:p>
              <a:pPr lvl="0" algn="ctr" defTabSz="800100">
                <a:lnSpc>
                  <a:spcPct val="90000"/>
                </a:lnSpc>
                <a:spcBef>
                  <a:spcPct val="0"/>
                </a:spcBef>
                <a:spcAft>
                  <a:spcPct val="35000"/>
                </a:spcAft>
              </a:pPr>
              <a:r>
                <a:rPr lang="en-US" sz="1800" b="1" i="0" kern="1200" dirty="0" smtClean="0">
                  <a:ln/>
                  <a:solidFill>
                    <a:srgbClr val="0070C0"/>
                  </a:solidFill>
                  <a:latin typeface="Myriad Pro"/>
                  <a:ea typeface="+mn-ea"/>
                  <a:cs typeface="+mn-cs"/>
                </a:rPr>
                <a:t>Sensitivity Level Analysis</a:t>
              </a:r>
              <a:endParaRPr lang="en-US" sz="1800" b="1" i="0" kern="1200" dirty="0">
                <a:ln/>
                <a:solidFill>
                  <a:srgbClr val="0070C0"/>
                </a:solidFill>
                <a:latin typeface="Myriad Pro"/>
                <a:ea typeface="+mn-ea"/>
                <a:cs typeface="+mn-cs"/>
              </a:endParaRPr>
            </a:p>
          </p:txBody>
        </p:sp>
        <p:sp>
          <p:nvSpPr>
            <p:cNvPr id="9" name="Freeform 8"/>
            <p:cNvSpPr/>
            <p:nvPr/>
          </p:nvSpPr>
          <p:spPr>
            <a:xfrm>
              <a:off x="2163178" y="2271085"/>
              <a:ext cx="279632" cy="3665437"/>
            </a:xfrm>
            <a:custGeom>
              <a:avLst/>
              <a:gdLst/>
              <a:ahLst/>
              <a:cxnLst/>
              <a:rect l="0" t="0" r="0" b="0"/>
              <a:pathLst>
                <a:path>
                  <a:moveTo>
                    <a:pt x="0" y="0"/>
                  </a:moveTo>
                  <a:lnTo>
                    <a:pt x="0" y="3670287"/>
                  </a:lnTo>
                  <a:lnTo>
                    <a:pt x="261726" y="3670287"/>
                  </a:lnTo>
                </a:path>
              </a:pathLst>
            </a:custGeom>
            <a:noFill/>
          </p:spPr>
          <p:style>
            <a:lnRef idx="1">
              <a:schemeClr val="accent5">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sp>
        <p:cxnSp>
          <p:nvCxnSpPr>
            <p:cNvPr id="38" name="Straight Connector 37"/>
            <p:cNvCxnSpPr>
              <a:endCxn id="2" idx="1"/>
            </p:cNvCxnSpPr>
            <p:nvPr/>
          </p:nvCxnSpPr>
          <p:spPr>
            <a:xfrm>
              <a:off x="5596800" y="4588042"/>
              <a:ext cx="477396" cy="0"/>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47" name="Rounded Rectangle 4"/>
            <p:cNvSpPr txBox="1"/>
            <p:nvPr/>
          </p:nvSpPr>
          <p:spPr>
            <a:xfrm>
              <a:off x="6771564" y="2772458"/>
              <a:ext cx="379077" cy="3631168"/>
            </a:xfrm>
            <a:prstGeom prst="rect">
              <a:avLst/>
            </a:prstGeom>
            <a:scene3d>
              <a:camera prst="orthographicFront"/>
              <a:lightRig rig="threePt" dir="t">
                <a:rot lat="0" lon="0" rev="7500000"/>
              </a:lightRig>
            </a:scene3d>
          </p:spPr>
          <p:style>
            <a:lnRef idx="2">
              <a:schemeClr val="accent1">
                <a:shade val="50000"/>
              </a:schemeClr>
            </a:lnRef>
            <a:fillRef idx="1">
              <a:schemeClr val="accent1"/>
            </a:fillRef>
            <a:effectRef idx="0">
              <a:schemeClr val="accent1"/>
            </a:effectRef>
            <a:fontRef idx="minor">
              <a:schemeClr val="lt1"/>
            </a:fontRef>
          </p:style>
          <p:txBody>
            <a:bodyPr spcFirstLastPara="0" vert="vert270" wrap="square" lIns="38100" tIns="25400" rIns="38100" bIns="25400" numCol="1" spcCol="1270" anchor="ctr" anchorCtr="0">
              <a:noAutofit/>
            </a:bodyPr>
            <a:lstStyle/>
            <a:p>
              <a:pPr lvl="0" algn="ctr" defTabSz="889000">
                <a:lnSpc>
                  <a:spcPct val="90000"/>
                </a:lnSpc>
                <a:spcBef>
                  <a:spcPct val="0"/>
                </a:spcBef>
                <a:spcAft>
                  <a:spcPct val="35000"/>
                </a:spcAft>
              </a:pPr>
              <a:r>
                <a:rPr lang="en-US" sz="2000" b="1" kern="1200" spc="300" dirty="0" smtClean="0">
                  <a:ln/>
                  <a:effectLst>
                    <a:outerShdw blurRad="38100" dist="38100" dir="2700000" algn="tl">
                      <a:srgbClr val="000000">
                        <a:alpha val="43137"/>
                      </a:srgbClr>
                    </a:outerShdw>
                  </a:effectLst>
                </a:rPr>
                <a:t>VRI Classification</a:t>
              </a:r>
              <a:endParaRPr lang="en-US" sz="2000" b="1" kern="1200" spc="300" dirty="0">
                <a:ln/>
                <a:effectLst>
                  <a:outerShdw blurRad="38100" dist="38100" dir="2700000" algn="tl">
                    <a:srgbClr val="000000">
                      <a:alpha val="43137"/>
                    </a:srgbClr>
                  </a:outerShdw>
                </a:effectLst>
              </a:endParaRPr>
            </a:p>
          </p:txBody>
        </p:sp>
        <p:cxnSp>
          <p:nvCxnSpPr>
            <p:cNvPr id="48" name="Straight Connector 47"/>
            <p:cNvCxnSpPr/>
            <p:nvPr/>
          </p:nvCxnSpPr>
          <p:spPr>
            <a:xfrm>
              <a:off x="5621301" y="3164487"/>
              <a:ext cx="304801" cy="0"/>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5596798" y="6001898"/>
              <a:ext cx="329304" cy="0"/>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5926102" y="3165578"/>
              <a:ext cx="0" cy="2836320"/>
            </a:xfrm>
            <a:prstGeom prst="line">
              <a:avLst/>
            </a:prstGeom>
            <a:ln w="952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6932218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p:txBody>
          <a:bodyPr/>
          <a:lstStyle/>
          <a:p>
            <a:r>
              <a:rPr lang="en-US" dirty="0" smtClean="0"/>
              <a:t>Adjacent land uses</a:t>
            </a:r>
          </a:p>
          <a:p>
            <a:pPr lvl="1"/>
            <a:r>
              <a:rPr lang="en-US" dirty="0" smtClean="0"/>
              <a:t>Interrelationships with adjacent land uses can affect visual sensitivity of an area</a:t>
            </a:r>
          </a:p>
          <a:p>
            <a:pPr lvl="1"/>
            <a:r>
              <a:rPr lang="en-US" dirty="0" smtClean="0"/>
              <a:t>For example, an  area within the viewshed of a residential area may be very sensitive, whereas an area surrounded by commercially developed lands may not be visually sensitive</a:t>
            </a:r>
          </a:p>
          <a:p>
            <a:endParaRPr lang="en-US" dirty="0">
              <a:solidFill>
                <a:srgbClr val="AEAC68"/>
              </a:solidFill>
              <a:latin typeface="Tahoma" pitchFamily="34" charset="0"/>
            </a:endParaRPr>
          </a:p>
          <a:p>
            <a:endParaRPr lang="en-US" dirty="0">
              <a:solidFill>
                <a:srgbClr val="AEAC68"/>
              </a:solidFill>
              <a:latin typeface="Tahoma" pitchFamily="34" charset="0"/>
            </a:endParaRPr>
          </a:p>
          <a:p>
            <a:endParaRPr lang="en-US" dirty="0" smtClean="0">
              <a:solidFill>
                <a:srgbClr val="AEAC68"/>
              </a:solidFill>
              <a:latin typeface="Tahoma" pitchFamily="34" charset="0"/>
            </a:endParaRPr>
          </a:p>
          <a:p>
            <a:endParaRPr lang="en-US" dirty="0">
              <a:solidFill>
                <a:srgbClr val="AEAC68"/>
              </a:solidFill>
              <a:latin typeface="Tahoma" pitchFamily="34" charset="0"/>
            </a:endParaRPr>
          </a:p>
          <a:p>
            <a:endParaRPr lang="en-US" dirty="0" smtClean="0">
              <a:solidFill>
                <a:srgbClr val="AEAC68"/>
              </a:solidFill>
              <a:latin typeface="Tahoma" pitchFamily="34" charset="0"/>
            </a:endParaRPr>
          </a:p>
          <a:p>
            <a:pPr marL="295275" lvl="1" indent="0">
              <a:buNone/>
            </a:pPr>
            <a:endParaRPr lang="en-US" dirty="0" smtClean="0">
              <a:solidFill>
                <a:srgbClr val="AEAC68"/>
              </a:solidFill>
              <a:latin typeface="Tahoma" pitchFamily="34" charset="0"/>
            </a:endParaRPr>
          </a:p>
          <a:p>
            <a:endParaRPr lang="en-US" sz="2600" dirty="0">
              <a:solidFill>
                <a:srgbClr val="AEAC68"/>
              </a:solidFill>
              <a:latin typeface="Tahoma" pitchFamily="34" charset="0"/>
            </a:endParaRPr>
          </a:p>
          <a:p>
            <a:endParaRPr lang="en-US" sz="2600" dirty="0" smtClean="0">
              <a:solidFill>
                <a:srgbClr val="AEAC68"/>
              </a:solidFill>
              <a:latin typeface="Tahoma" pitchFamily="34" charset="0"/>
            </a:endParaRPr>
          </a:p>
          <a:p>
            <a:pPr lvl="1"/>
            <a:endParaRPr lang="en-US" dirty="0" smtClean="0"/>
          </a:p>
          <a:p>
            <a:pPr lvl="1"/>
            <a:endParaRPr lang="en-US" dirty="0"/>
          </a:p>
          <a:p>
            <a:endParaRPr lang="en-US" dirty="0" smtClean="0"/>
          </a:p>
          <a:p>
            <a:endParaRPr lang="en-US" dirty="0"/>
          </a:p>
          <a:p>
            <a:endParaRPr lang="en-US" dirty="0" smtClean="0"/>
          </a:p>
          <a:p>
            <a:endParaRPr lang="en-US" dirty="0"/>
          </a:p>
          <a:p>
            <a:pPr marL="685800" lvl="2" indent="0">
              <a:buNone/>
            </a:pPr>
            <a:r>
              <a:rPr lang="en-US" dirty="0" smtClean="0"/>
              <a:t>L</a:t>
            </a:r>
            <a:endParaRPr lang="en-US" dirty="0"/>
          </a:p>
        </p:txBody>
      </p:sp>
      <p:sp>
        <p:nvSpPr>
          <p:cNvPr id="31" name="Text Placeholder 30"/>
          <p:cNvSpPr>
            <a:spLocks noGrp="1"/>
          </p:cNvSpPr>
          <p:nvPr>
            <p:ph type="body" sz="quarter" idx="11"/>
          </p:nvPr>
        </p:nvSpPr>
        <p:spPr/>
        <p:txBody>
          <a:bodyPr/>
          <a:lstStyle/>
          <a:p>
            <a:r>
              <a:rPr lang="en-US" dirty="0"/>
              <a:t>Step 1 – Information Gathering</a:t>
            </a:r>
          </a:p>
        </p:txBody>
      </p:sp>
      <p:pic>
        <p:nvPicPr>
          <p:cNvPr id="8" name="Picture 7" descr="Moab2005 048"/>
          <p:cNvPicPr>
            <a:picLocks noChangeAspect="1" noChangeArrowheads="1"/>
          </p:cNvPicPr>
          <p:nvPr/>
        </p:nvPicPr>
        <p:blipFill>
          <a:blip r:embed="rId3" cstate="print"/>
          <a:srcRect/>
          <a:stretch>
            <a:fillRect/>
          </a:stretch>
        </p:blipFill>
        <p:spPr bwMode="auto">
          <a:xfrm>
            <a:off x="2033664" y="3621482"/>
            <a:ext cx="5056682" cy="2808910"/>
          </a:xfrm>
          <a:prstGeom prst="rect">
            <a:avLst/>
          </a:prstGeom>
          <a:noFill/>
          <a:ln w="9525">
            <a:noFill/>
            <a:miter lim="800000"/>
            <a:headEnd/>
            <a:tailEnd/>
          </a:ln>
        </p:spPr>
      </p:pic>
    </p:spTree>
    <p:extLst>
      <p:ext uri="{BB962C8B-B14F-4D97-AF65-F5344CB8AC3E}">
        <p14:creationId xmlns:p14="http://schemas.microsoft.com/office/powerpoint/2010/main" val="239669810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228600" y="1295400"/>
            <a:ext cx="4548116" cy="5181600"/>
          </a:xfrm>
        </p:spPr>
        <p:txBody>
          <a:bodyPr/>
          <a:lstStyle/>
          <a:p>
            <a:r>
              <a:rPr lang="en-US" dirty="0" smtClean="0"/>
              <a:t>Special Areas</a:t>
            </a:r>
          </a:p>
          <a:p>
            <a:pPr lvl="1"/>
            <a:r>
              <a:rPr lang="en-US" dirty="0" smtClean="0"/>
              <a:t>Management objectives for special areas frequently require special consideration of visual sensitivity</a:t>
            </a:r>
          </a:p>
          <a:p>
            <a:pPr lvl="1"/>
            <a:r>
              <a:rPr lang="en-US" dirty="0" smtClean="0"/>
              <a:t>Special areas include:  natural areas, wilderness areas or WSA’s, wild and scenic rivers, scenic areas, scenic roads or trails, and ACECs</a:t>
            </a:r>
            <a:endParaRPr lang="en-US" dirty="0"/>
          </a:p>
          <a:p>
            <a:pPr lvl="1"/>
            <a:r>
              <a:rPr lang="en-US" dirty="0" smtClean="0"/>
              <a:t>These areas may not be scenic, but one of the management objectives may be to preserve the natural landscape setting</a:t>
            </a:r>
            <a:endParaRPr lang="en-US" dirty="0"/>
          </a:p>
        </p:txBody>
      </p:sp>
      <p:sp>
        <p:nvSpPr>
          <p:cNvPr id="31" name="Text Placeholder 30"/>
          <p:cNvSpPr>
            <a:spLocks noGrp="1"/>
          </p:cNvSpPr>
          <p:nvPr>
            <p:ph type="body" sz="quarter" idx="11"/>
          </p:nvPr>
        </p:nvSpPr>
        <p:spPr/>
        <p:txBody>
          <a:bodyPr/>
          <a:lstStyle/>
          <a:p>
            <a:r>
              <a:rPr lang="en-US" dirty="0"/>
              <a:t>Step 1 – Information Gathering</a:t>
            </a:r>
          </a:p>
        </p:txBody>
      </p:sp>
      <p:pic>
        <p:nvPicPr>
          <p:cNvPr id="3074" name="Picture 2" descr="https://c1.staticflickr.com/1/473/19736347634_83238bbe40_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1641" y="1858628"/>
            <a:ext cx="3636564" cy="208753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conservationlands.org/wp-content/uploads/2013/04/85-CA-Trinity-Wild-Scenic-River-BLM.jpg"/>
          <p:cNvPicPr>
            <a:picLocks noChangeAspect="1" noChangeArrowheads="1"/>
          </p:cNvPicPr>
          <p:nvPr/>
        </p:nvPicPr>
        <p:blipFill rotWithShape="1">
          <a:blip r:embed="rId4">
            <a:extLst>
              <a:ext uri="{28A0092B-C50C-407E-A947-70E740481C1C}">
                <a14:useLocalDpi xmlns:a14="http://schemas.microsoft.com/office/drawing/2010/main" val="0"/>
              </a:ext>
            </a:extLst>
          </a:blip>
          <a:srcRect b="13818"/>
          <a:stretch/>
        </p:blipFill>
        <p:spPr bwMode="auto">
          <a:xfrm>
            <a:off x="4921641" y="4122623"/>
            <a:ext cx="3636564" cy="2087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527296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p:txBody>
          <a:bodyPr/>
          <a:lstStyle/>
          <a:p>
            <a:r>
              <a:rPr lang="en-US" dirty="0" smtClean="0"/>
              <a:t>Using GIS  data </a:t>
            </a:r>
          </a:p>
          <a:p>
            <a:pPr lvl="1"/>
            <a:r>
              <a:rPr lang="en-US" dirty="0" smtClean="0"/>
              <a:t>Buffer transportation or river corridors using viewshed analyses</a:t>
            </a:r>
          </a:p>
          <a:p>
            <a:pPr lvl="1"/>
            <a:r>
              <a:rPr lang="en-US" dirty="0" smtClean="0"/>
              <a:t>Use existing polygon resource data to identify other sensitive areas</a:t>
            </a:r>
          </a:p>
          <a:p>
            <a:pPr marL="295275" lvl="1" indent="0">
              <a:buNone/>
            </a:pPr>
            <a:endParaRPr lang="en-US" dirty="0" smtClean="0"/>
          </a:p>
          <a:p>
            <a:r>
              <a:rPr lang="en-US" dirty="0"/>
              <a:t>Other Factors</a:t>
            </a:r>
          </a:p>
          <a:p>
            <a:pPr lvl="1"/>
            <a:r>
              <a:rPr lang="en-US" dirty="0"/>
              <a:t>Consider any other information such as research or studies that include indicators of visual </a:t>
            </a:r>
            <a:r>
              <a:rPr lang="en-US" dirty="0" smtClean="0"/>
              <a:t>sensitivity</a:t>
            </a:r>
            <a:endParaRPr lang="en-US" dirty="0"/>
          </a:p>
          <a:p>
            <a:pPr lvl="1"/>
            <a:endParaRPr lang="en-US" dirty="0"/>
          </a:p>
          <a:p>
            <a:endParaRPr lang="en-US" dirty="0" smtClean="0"/>
          </a:p>
          <a:p>
            <a:pPr marL="295275" lvl="1" indent="0">
              <a:buNone/>
            </a:pPr>
            <a:r>
              <a:rPr lang="en-US" dirty="0"/>
              <a:t>	</a:t>
            </a:r>
            <a:endParaRPr lang="en-US" dirty="0" smtClean="0"/>
          </a:p>
          <a:p>
            <a:pPr lvl="1"/>
            <a:endParaRPr lang="en-US" dirty="0" smtClean="0"/>
          </a:p>
          <a:p>
            <a:pPr lvl="1"/>
            <a:endParaRPr lang="en-US" dirty="0" smtClean="0"/>
          </a:p>
          <a:p>
            <a:pPr lvl="1"/>
            <a:endParaRPr lang="en-US" dirty="0" smtClean="0"/>
          </a:p>
          <a:p>
            <a:pPr lvl="1"/>
            <a:endParaRPr lang="en-US" dirty="0"/>
          </a:p>
          <a:p>
            <a:pPr lvl="1"/>
            <a:endParaRPr lang="en-US" dirty="0" smtClean="0"/>
          </a:p>
          <a:p>
            <a:endParaRPr lang="en-US" dirty="0" smtClean="0"/>
          </a:p>
          <a:p>
            <a:endParaRPr lang="en-US" dirty="0" smtClean="0"/>
          </a:p>
          <a:p>
            <a:endParaRPr lang="en-US" dirty="0"/>
          </a:p>
          <a:p>
            <a:pPr marL="295275" lvl="1" indent="0">
              <a:buNone/>
            </a:pPr>
            <a:endParaRPr lang="en-US" sz="2800" dirty="0">
              <a:solidFill>
                <a:srgbClr val="AEAC68"/>
              </a:solidFill>
              <a:latin typeface="Tahoma" pitchFamily="34" charset="0"/>
            </a:endParaRPr>
          </a:p>
          <a:p>
            <a:pPr lvl="1"/>
            <a:endParaRPr lang="en-US" dirty="0" smtClean="0"/>
          </a:p>
          <a:p>
            <a:endParaRPr lang="en-US" dirty="0">
              <a:solidFill>
                <a:srgbClr val="AEAC68"/>
              </a:solidFill>
              <a:latin typeface="Tahoma" pitchFamily="34" charset="0"/>
            </a:endParaRPr>
          </a:p>
          <a:p>
            <a:endParaRPr lang="en-US" dirty="0">
              <a:solidFill>
                <a:srgbClr val="AEAC68"/>
              </a:solidFill>
              <a:latin typeface="Tahoma" pitchFamily="34" charset="0"/>
            </a:endParaRPr>
          </a:p>
          <a:p>
            <a:endParaRPr lang="en-US" dirty="0" smtClean="0">
              <a:solidFill>
                <a:srgbClr val="AEAC68"/>
              </a:solidFill>
              <a:latin typeface="Tahoma" pitchFamily="34" charset="0"/>
            </a:endParaRPr>
          </a:p>
          <a:p>
            <a:endParaRPr lang="en-US" dirty="0">
              <a:solidFill>
                <a:srgbClr val="AEAC68"/>
              </a:solidFill>
              <a:latin typeface="Tahoma" pitchFamily="34" charset="0"/>
            </a:endParaRPr>
          </a:p>
          <a:p>
            <a:endParaRPr lang="en-US" dirty="0" smtClean="0">
              <a:solidFill>
                <a:srgbClr val="AEAC68"/>
              </a:solidFill>
              <a:latin typeface="Tahoma" pitchFamily="34" charset="0"/>
            </a:endParaRPr>
          </a:p>
          <a:p>
            <a:pPr marL="295275" lvl="1" indent="0">
              <a:buNone/>
            </a:pPr>
            <a:endParaRPr lang="en-US" dirty="0" smtClean="0">
              <a:solidFill>
                <a:srgbClr val="AEAC68"/>
              </a:solidFill>
              <a:latin typeface="Tahoma" pitchFamily="34" charset="0"/>
            </a:endParaRPr>
          </a:p>
          <a:p>
            <a:endParaRPr lang="en-US" sz="2600" dirty="0">
              <a:solidFill>
                <a:srgbClr val="AEAC68"/>
              </a:solidFill>
              <a:latin typeface="Tahoma" pitchFamily="34" charset="0"/>
            </a:endParaRPr>
          </a:p>
          <a:p>
            <a:endParaRPr lang="en-US" sz="2600" dirty="0" smtClean="0">
              <a:solidFill>
                <a:srgbClr val="AEAC68"/>
              </a:solidFill>
              <a:latin typeface="Tahoma" pitchFamily="34" charset="0"/>
            </a:endParaRPr>
          </a:p>
          <a:p>
            <a:pPr lvl="1"/>
            <a:endParaRPr lang="en-US" dirty="0" smtClean="0"/>
          </a:p>
          <a:p>
            <a:pPr lvl="1"/>
            <a:endParaRPr lang="en-US" dirty="0"/>
          </a:p>
          <a:p>
            <a:endParaRPr lang="en-US" dirty="0" smtClean="0"/>
          </a:p>
          <a:p>
            <a:endParaRPr lang="en-US" dirty="0"/>
          </a:p>
          <a:p>
            <a:endParaRPr lang="en-US" dirty="0" smtClean="0"/>
          </a:p>
          <a:p>
            <a:endParaRPr lang="en-US" dirty="0"/>
          </a:p>
          <a:p>
            <a:pPr marL="685800" lvl="2" indent="0">
              <a:buNone/>
            </a:pPr>
            <a:r>
              <a:rPr lang="en-US" dirty="0" smtClean="0"/>
              <a:t>L</a:t>
            </a:r>
            <a:endParaRPr lang="en-US" dirty="0"/>
          </a:p>
        </p:txBody>
      </p:sp>
      <p:sp>
        <p:nvSpPr>
          <p:cNvPr id="31" name="Text Placeholder 30"/>
          <p:cNvSpPr>
            <a:spLocks noGrp="1"/>
          </p:cNvSpPr>
          <p:nvPr>
            <p:ph type="body" sz="quarter" idx="11"/>
          </p:nvPr>
        </p:nvSpPr>
        <p:spPr/>
        <p:txBody>
          <a:bodyPr/>
          <a:lstStyle/>
          <a:p>
            <a:r>
              <a:rPr lang="en-US" dirty="0"/>
              <a:t>Step 1 – Information Gathering</a:t>
            </a:r>
          </a:p>
        </p:txBody>
      </p:sp>
    </p:spTree>
    <p:extLst>
      <p:ext uri="{BB962C8B-B14F-4D97-AF65-F5344CB8AC3E}">
        <p14:creationId xmlns:p14="http://schemas.microsoft.com/office/powerpoint/2010/main" val="325166176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228600" y="1295400"/>
            <a:ext cx="5230504" cy="5181600"/>
          </a:xfrm>
        </p:spPr>
        <p:txBody>
          <a:bodyPr/>
          <a:lstStyle/>
          <a:p>
            <a:r>
              <a:rPr lang="en-US" dirty="0" smtClean="0"/>
              <a:t>Documentation</a:t>
            </a:r>
          </a:p>
          <a:p>
            <a:pPr lvl="1"/>
            <a:r>
              <a:rPr lang="en-US" dirty="0" smtClean="0"/>
              <a:t>Sufficiently documenting the sensitivity data is critical to longevity and defensibility of the inventory</a:t>
            </a:r>
          </a:p>
          <a:p>
            <a:pPr lvl="1"/>
            <a:r>
              <a:rPr lang="en-US" dirty="0" smtClean="0"/>
              <a:t>Information can be captured in table form, map form, or other means necessary to sufficiently document the information</a:t>
            </a:r>
          </a:p>
          <a:p>
            <a:pPr marL="295275" lvl="1" indent="0">
              <a:buNone/>
            </a:pPr>
            <a:endParaRPr lang="en-US" dirty="0"/>
          </a:p>
        </p:txBody>
      </p:sp>
      <p:sp>
        <p:nvSpPr>
          <p:cNvPr id="31" name="Text Placeholder 30"/>
          <p:cNvSpPr>
            <a:spLocks noGrp="1"/>
          </p:cNvSpPr>
          <p:nvPr>
            <p:ph type="body" sz="quarter" idx="11"/>
          </p:nvPr>
        </p:nvSpPr>
        <p:spPr/>
        <p:txBody>
          <a:bodyPr/>
          <a:lstStyle/>
          <a:p>
            <a:r>
              <a:rPr lang="en-US" dirty="0" smtClean="0"/>
              <a:t>Step 2 – Capture and Process Data</a:t>
            </a:r>
            <a:endParaRPr lang="en-US" dirty="0"/>
          </a:p>
        </p:txBody>
      </p:sp>
      <p:pic>
        <p:nvPicPr>
          <p:cNvPr id="6"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9921"/>
          <a:stretch/>
        </p:blipFill>
        <p:spPr bwMode="auto">
          <a:xfrm>
            <a:off x="6057667" y="1261813"/>
            <a:ext cx="2522664" cy="29412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5" descr="http://www.atvtrails.org/StorePics/MoabATV/moabatvma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2255" y="2636106"/>
            <a:ext cx="2316923" cy="2896153"/>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7" descr="http://www.blm.gov/style/medialib/blm/ut/moab_fo/maps/jeep_maps.Par.44902.Image.500.400.1.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29438" y="4168817"/>
            <a:ext cx="3056459" cy="2445167"/>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010424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p:txBody>
          <a:bodyPr/>
          <a:lstStyle/>
          <a:p>
            <a:r>
              <a:rPr lang="en-US" dirty="0"/>
              <a:t>The planning area is subdivided into </a:t>
            </a:r>
            <a:r>
              <a:rPr lang="en-US" dirty="0" smtClean="0"/>
              <a:t>sensitivity level rating </a:t>
            </a:r>
            <a:r>
              <a:rPr lang="en-US" dirty="0" smtClean="0"/>
              <a:t>units</a:t>
            </a:r>
            <a:endParaRPr lang="en-US" dirty="0" smtClean="0"/>
          </a:p>
          <a:p>
            <a:pPr lvl="1"/>
            <a:r>
              <a:rPr lang="en-US" dirty="0" smtClean="0"/>
              <a:t>Boundaries will depend on the factor that is driving the sensitivity consideration</a:t>
            </a:r>
          </a:p>
          <a:p>
            <a:pPr lvl="1"/>
            <a:r>
              <a:rPr lang="en-US" dirty="0" smtClean="0"/>
              <a:t>Based on </a:t>
            </a:r>
            <a:r>
              <a:rPr lang="en-US" u="sng" dirty="0" smtClean="0"/>
              <a:t>social</a:t>
            </a:r>
            <a:r>
              <a:rPr lang="en-US" dirty="0" smtClean="0"/>
              <a:t> characteristics and/or physical </a:t>
            </a:r>
            <a:r>
              <a:rPr lang="en-US" dirty="0" smtClean="0"/>
              <a:t>characteristics</a:t>
            </a:r>
            <a:endParaRPr lang="en-US" dirty="0" smtClean="0"/>
          </a:p>
          <a:p>
            <a:pPr lvl="1"/>
            <a:r>
              <a:rPr lang="en-US" dirty="0" smtClean="0"/>
              <a:t>Can sometimes coincide with Scenic Quality Rating Units, but there does not need to be a direct correlation</a:t>
            </a:r>
          </a:p>
          <a:p>
            <a:pPr lvl="1"/>
            <a:r>
              <a:rPr lang="en-US" dirty="0" smtClean="0"/>
              <a:t>Distance zone may also play an important role</a:t>
            </a:r>
          </a:p>
          <a:p>
            <a:pPr lvl="1"/>
            <a:r>
              <a:rPr lang="en-US" dirty="0" smtClean="0"/>
              <a:t>GIS can be used exclusively</a:t>
            </a:r>
            <a:endParaRPr lang="en-US" dirty="0"/>
          </a:p>
          <a:p>
            <a:pPr lvl="1"/>
            <a:endParaRPr lang="en-US" dirty="0" smtClean="0"/>
          </a:p>
          <a:p>
            <a:pPr lvl="1"/>
            <a:endParaRPr lang="en-US" dirty="0"/>
          </a:p>
          <a:p>
            <a:pPr lvl="1"/>
            <a:endParaRPr lang="en-US" dirty="0" smtClean="0"/>
          </a:p>
          <a:p>
            <a:endParaRPr lang="en-US" dirty="0" smtClean="0"/>
          </a:p>
          <a:p>
            <a:endParaRPr lang="en-US" dirty="0" smtClean="0"/>
          </a:p>
          <a:p>
            <a:endParaRPr lang="en-US" dirty="0"/>
          </a:p>
          <a:p>
            <a:pPr marL="295275" lvl="1" indent="0">
              <a:buNone/>
            </a:pPr>
            <a:endParaRPr lang="en-US" sz="2800" dirty="0">
              <a:solidFill>
                <a:srgbClr val="AEAC68"/>
              </a:solidFill>
              <a:latin typeface="Tahoma" pitchFamily="34" charset="0"/>
            </a:endParaRPr>
          </a:p>
          <a:p>
            <a:pPr lvl="1"/>
            <a:endParaRPr lang="en-US" dirty="0" smtClean="0"/>
          </a:p>
          <a:p>
            <a:endParaRPr lang="en-US" dirty="0">
              <a:solidFill>
                <a:srgbClr val="AEAC68"/>
              </a:solidFill>
              <a:latin typeface="Tahoma" pitchFamily="34" charset="0"/>
            </a:endParaRPr>
          </a:p>
          <a:p>
            <a:endParaRPr lang="en-US" dirty="0">
              <a:solidFill>
                <a:srgbClr val="AEAC68"/>
              </a:solidFill>
              <a:latin typeface="Tahoma" pitchFamily="34" charset="0"/>
            </a:endParaRPr>
          </a:p>
          <a:p>
            <a:endParaRPr lang="en-US" dirty="0" smtClean="0">
              <a:solidFill>
                <a:srgbClr val="AEAC68"/>
              </a:solidFill>
              <a:latin typeface="Tahoma" pitchFamily="34" charset="0"/>
            </a:endParaRPr>
          </a:p>
          <a:p>
            <a:endParaRPr lang="en-US" dirty="0">
              <a:solidFill>
                <a:srgbClr val="AEAC68"/>
              </a:solidFill>
              <a:latin typeface="Tahoma" pitchFamily="34" charset="0"/>
            </a:endParaRPr>
          </a:p>
          <a:p>
            <a:endParaRPr lang="en-US" dirty="0" smtClean="0">
              <a:solidFill>
                <a:srgbClr val="AEAC68"/>
              </a:solidFill>
              <a:latin typeface="Tahoma" pitchFamily="34" charset="0"/>
            </a:endParaRPr>
          </a:p>
          <a:p>
            <a:pPr marL="295275" lvl="1" indent="0">
              <a:buNone/>
            </a:pPr>
            <a:endParaRPr lang="en-US" dirty="0" smtClean="0">
              <a:solidFill>
                <a:srgbClr val="AEAC68"/>
              </a:solidFill>
              <a:latin typeface="Tahoma" pitchFamily="34" charset="0"/>
            </a:endParaRPr>
          </a:p>
          <a:p>
            <a:endParaRPr lang="en-US" sz="2600" dirty="0">
              <a:solidFill>
                <a:srgbClr val="AEAC68"/>
              </a:solidFill>
              <a:latin typeface="Tahoma" pitchFamily="34" charset="0"/>
            </a:endParaRPr>
          </a:p>
          <a:p>
            <a:endParaRPr lang="en-US" sz="2600" dirty="0" smtClean="0">
              <a:solidFill>
                <a:srgbClr val="AEAC68"/>
              </a:solidFill>
              <a:latin typeface="Tahoma" pitchFamily="34" charset="0"/>
            </a:endParaRPr>
          </a:p>
          <a:p>
            <a:pPr lvl="1"/>
            <a:endParaRPr lang="en-US" dirty="0" smtClean="0"/>
          </a:p>
          <a:p>
            <a:pPr lvl="1"/>
            <a:endParaRPr lang="en-US" dirty="0"/>
          </a:p>
          <a:p>
            <a:endParaRPr lang="en-US" dirty="0" smtClean="0"/>
          </a:p>
          <a:p>
            <a:endParaRPr lang="en-US" dirty="0"/>
          </a:p>
          <a:p>
            <a:endParaRPr lang="en-US" dirty="0" smtClean="0"/>
          </a:p>
          <a:p>
            <a:endParaRPr lang="en-US" dirty="0"/>
          </a:p>
          <a:p>
            <a:pPr marL="685800" lvl="2" indent="0">
              <a:buNone/>
            </a:pPr>
            <a:r>
              <a:rPr lang="en-US" dirty="0" smtClean="0"/>
              <a:t>L</a:t>
            </a:r>
            <a:endParaRPr lang="en-US" dirty="0"/>
          </a:p>
        </p:txBody>
      </p:sp>
      <p:sp>
        <p:nvSpPr>
          <p:cNvPr id="31" name="Text Placeholder 30"/>
          <p:cNvSpPr>
            <a:spLocks noGrp="1"/>
          </p:cNvSpPr>
          <p:nvPr>
            <p:ph type="body" sz="quarter" idx="11"/>
          </p:nvPr>
        </p:nvSpPr>
        <p:spPr/>
        <p:txBody>
          <a:bodyPr/>
          <a:lstStyle/>
          <a:p>
            <a:r>
              <a:rPr lang="en-US" dirty="0"/>
              <a:t>Step </a:t>
            </a:r>
            <a:r>
              <a:rPr lang="en-US" dirty="0" smtClean="0"/>
              <a:t>3 </a:t>
            </a:r>
            <a:r>
              <a:rPr lang="en-US" dirty="0"/>
              <a:t>– </a:t>
            </a:r>
            <a:r>
              <a:rPr lang="en-US" dirty="0" smtClean="0"/>
              <a:t>SLRU Delineation</a:t>
            </a:r>
            <a:endParaRPr lang="en-US" dirty="0"/>
          </a:p>
        </p:txBody>
      </p:sp>
    </p:spTree>
    <p:extLst>
      <p:ext uri="{BB962C8B-B14F-4D97-AF65-F5344CB8AC3E}">
        <p14:creationId xmlns:p14="http://schemas.microsoft.com/office/powerpoint/2010/main" val="157016578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 Placeholder 30"/>
          <p:cNvSpPr>
            <a:spLocks noGrp="1"/>
          </p:cNvSpPr>
          <p:nvPr>
            <p:ph type="body" sz="quarter" idx="11"/>
          </p:nvPr>
        </p:nvSpPr>
        <p:spPr/>
        <p:txBody>
          <a:bodyPr/>
          <a:lstStyle/>
          <a:p>
            <a:r>
              <a:rPr lang="en-US" dirty="0"/>
              <a:t>Step 3 – </a:t>
            </a:r>
            <a:r>
              <a:rPr lang="en-US" dirty="0" smtClean="0"/>
              <a:t>SLRU </a:t>
            </a:r>
            <a:r>
              <a:rPr lang="en-US" dirty="0"/>
              <a:t>Delineation</a:t>
            </a:r>
          </a:p>
        </p:txBody>
      </p:sp>
      <p:sp>
        <p:nvSpPr>
          <p:cNvPr id="8" name="5-Point Star 7"/>
          <p:cNvSpPr/>
          <p:nvPr/>
        </p:nvSpPr>
        <p:spPr>
          <a:xfrm>
            <a:off x="4268653" y="3532094"/>
            <a:ext cx="268941" cy="268941"/>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3488723" y="3204899"/>
            <a:ext cx="2850776" cy="461665"/>
          </a:xfrm>
          <a:prstGeom prst="rect">
            <a:avLst/>
          </a:prstGeom>
          <a:noFill/>
        </p:spPr>
        <p:txBody>
          <a:bodyPr wrap="square" rtlCol="0">
            <a:spAutoFit/>
          </a:bodyPr>
          <a:lstStyle/>
          <a:p>
            <a:r>
              <a:rPr lang="en-US" sz="2400" b="1" dirty="0" smtClean="0"/>
              <a:t>Boise</a:t>
            </a:r>
            <a:endParaRPr lang="en-US" sz="2400" b="1" dirty="0"/>
          </a:p>
        </p:txBody>
      </p:sp>
      <p:pic>
        <p:nvPicPr>
          <p:cNvPr id="5" name="Picture 4"/>
          <p:cNvPicPr>
            <a:picLocks noChangeAspect="1"/>
          </p:cNvPicPr>
          <p:nvPr/>
        </p:nvPicPr>
        <p:blipFill>
          <a:blip r:embed="rId3"/>
          <a:stretch>
            <a:fillRect/>
          </a:stretch>
        </p:blipFill>
        <p:spPr>
          <a:xfrm>
            <a:off x="1316573" y="1069375"/>
            <a:ext cx="6442042" cy="5403489"/>
          </a:xfrm>
          <a:prstGeom prst="rect">
            <a:avLst/>
          </a:prstGeom>
        </p:spPr>
      </p:pic>
      <p:sp>
        <p:nvSpPr>
          <p:cNvPr id="10" name="5-Point Star 9"/>
          <p:cNvSpPr/>
          <p:nvPr/>
        </p:nvSpPr>
        <p:spPr>
          <a:xfrm>
            <a:off x="4346335" y="3521652"/>
            <a:ext cx="268941" cy="268941"/>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3566405" y="3194457"/>
            <a:ext cx="2850776" cy="461665"/>
          </a:xfrm>
          <a:prstGeom prst="rect">
            <a:avLst/>
          </a:prstGeom>
          <a:noFill/>
        </p:spPr>
        <p:txBody>
          <a:bodyPr wrap="square" rtlCol="0">
            <a:spAutoFit/>
          </a:bodyPr>
          <a:lstStyle/>
          <a:p>
            <a:r>
              <a:rPr lang="en-US" sz="2400" b="1" dirty="0" smtClean="0"/>
              <a:t>Boise</a:t>
            </a:r>
            <a:endParaRPr lang="en-US" sz="2400" b="1" dirty="0"/>
          </a:p>
        </p:txBody>
      </p:sp>
    </p:spTree>
    <p:extLst>
      <p:ext uri="{BB962C8B-B14F-4D97-AF65-F5344CB8AC3E}">
        <p14:creationId xmlns:p14="http://schemas.microsoft.com/office/powerpoint/2010/main" val="85329458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 Placeholder 30"/>
          <p:cNvSpPr>
            <a:spLocks noGrp="1"/>
          </p:cNvSpPr>
          <p:nvPr>
            <p:ph type="body" sz="quarter" idx="11"/>
          </p:nvPr>
        </p:nvSpPr>
        <p:spPr/>
        <p:txBody>
          <a:bodyPr/>
          <a:lstStyle/>
          <a:p>
            <a:r>
              <a:rPr lang="en-US" dirty="0"/>
              <a:t>Step </a:t>
            </a:r>
            <a:r>
              <a:rPr lang="en-US" dirty="0" smtClean="0"/>
              <a:t>4 </a:t>
            </a:r>
            <a:r>
              <a:rPr lang="en-US" dirty="0"/>
              <a:t>– </a:t>
            </a:r>
            <a:r>
              <a:rPr lang="en-US" dirty="0" smtClean="0"/>
              <a:t>Evaluate &amp; Score</a:t>
            </a:r>
            <a:endParaRPr lang="en-US" dirty="0"/>
          </a:p>
        </p:txBody>
      </p:sp>
      <p:pic>
        <p:nvPicPr>
          <p:cNvPr id="5" name="Picture 4"/>
          <p:cNvPicPr>
            <a:picLocks noChangeAspect="1"/>
          </p:cNvPicPr>
          <p:nvPr/>
        </p:nvPicPr>
        <p:blipFill rotWithShape="1">
          <a:blip r:embed="rId3"/>
          <a:srcRect b="47793"/>
          <a:stretch/>
        </p:blipFill>
        <p:spPr>
          <a:xfrm>
            <a:off x="548899" y="1063399"/>
            <a:ext cx="7948682" cy="5424487"/>
          </a:xfrm>
          <a:prstGeom prst="rect">
            <a:avLst/>
          </a:prstGeom>
        </p:spPr>
      </p:pic>
    </p:spTree>
    <p:extLst>
      <p:ext uri="{BB962C8B-B14F-4D97-AF65-F5344CB8AC3E}">
        <p14:creationId xmlns:p14="http://schemas.microsoft.com/office/powerpoint/2010/main" val="375001874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 Placeholder 30"/>
          <p:cNvSpPr>
            <a:spLocks noGrp="1"/>
          </p:cNvSpPr>
          <p:nvPr>
            <p:ph type="body" sz="quarter" idx="11"/>
          </p:nvPr>
        </p:nvSpPr>
        <p:spPr/>
        <p:txBody>
          <a:bodyPr/>
          <a:lstStyle/>
          <a:p>
            <a:r>
              <a:rPr lang="en-US" dirty="0"/>
              <a:t>Step 3 – </a:t>
            </a:r>
            <a:r>
              <a:rPr lang="en-US" dirty="0" smtClean="0"/>
              <a:t>SLRU </a:t>
            </a:r>
            <a:r>
              <a:rPr lang="en-US" dirty="0"/>
              <a:t>Delineation</a:t>
            </a:r>
          </a:p>
        </p:txBody>
      </p:sp>
      <p:pic>
        <p:nvPicPr>
          <p:cNvPr id="4" name="Picture 3"/>
          <p:cNvPicPr>
            <a:picLocks noChangeAspect="1"/>
          </p:cNvPicPr>
          <p:nvPr/>
        </p:nvPicPr>
        <p:blipFill>
          <a:blip r:embed="rId3"/>
          <a:stretch>
            <a:fillRect/>
          </a:stretch>
        </p:blipFill>
        <p:spPr>
          <a:xfrm>
            <a:off x="1393961" y="1063399"/>
            <a:ext cx="6408738" cy="5550102"/>
          </a:xfrm>
          <a:prstGeom prst="rect">
            <a:avLst/>
          </a:prstGeom>
        </p:spPr>
      </p:pic>
      <p:sp>
        <p:nvSpPr>
          <p:cNvPr id="8" name="5-Point Star 7"/>
          <p:cNvSpPr/>
          <p:nvPr/>
        </p:nvSpPr>
        <p:spPr>
          <a:xfrm>
            <a:off x="4465865" y="3532094"/>
            <a:ext cx="268941" cy="268941"/>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3685935" y="3204899"/>
            <a:ext cx="2850776" cy="461665"/>
          </a:xfrm>
          <a:prstGeom prst="rect">
            <a:avLst/>
          </a:prstGeom>
          <a:noFill/>
        </p:spPr>
        <p:txBody>
          <a:bodyPr wrap="square" rtlCol="0">
            <a:spAutoFit/>
          </a:bodyPr>
          <a:lstStyle/>
          <a:p>
            <a:r>
              <a:rPr lang="en-US" sz="2400" b="1" dirty="0" smtClean="0"/>
              <a:t>Boise</a:t>
            </a:r>
            <a:endParaRPr lang="en-US" sz="2400" b="1" dirty="0"/>
          </a:p>
        </p:txBody>
      </p:sp>
    </p:spTree>
    <p:extLst>
      <p:ext uri="{BB962C8B-B14F-4D97-AF65-F5344CB8AC3E}">
        <p14:creationId xmlns:p14="http://schemas.microsoft.com/office/powerpoint/2010/main" val="107483380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295400"/>
            <a:ext cx="4359442" cy="5181600"/>
          </a:xfrm>
        </p:spPr>
        <p:txBody>
          <a:bodyPr/>
          <a:lstStyle/>
          <a:p>
            <a:r>
              <a:rPr lang="en-US" dirty="0" smtClean="0"/>
              <a:t>Explanation and Justification is VITAL!</a:t>
            </a:r>
          </a:p>
          <a:p>
            <a:pPr lvl="1"/>
            <a:r>
              <a:rPr lang="en-US" dirty="0" smtClean="0"/>
              <a:t>This may be reviewed by </a:t>
            </a:r>
          </a:p>
          <a:p>
            <a:pPr marL="295275" lvl="1" indent="0">
              <a:buNone/>
            </a:pPr>
            <a:r>
              <a:rPr lang="en-US" dirty="0"/>
              <a:t> </a:t>
            </a:r>
            <a:r>
              <a:rPr lang="en-US" dirty="0" smtClean="0"/>
              <a:t>    new BLM staff, project</a:t>
            </a:r>
          </a:p>
          <a:p>
            <a:pPr marL="295275" lvl="1" indent="0">
              <a:buNone/>
            </a:pPr>
            <a:r>
              <a:rPr lang="en-US" dirty="0" smtClean="0"/>
              <a:t>     proponents, etc. </a:t>
            </a:r>
            <a:endParaRPr lang="en-US" dirty="0" smtClean="0"/>
          </a:p>
          <a:p>
            <a:pPr marL="295275" lvl="1" indent="0">
              <a:buNone/>
            </a:pPr>
            <a:r>
              <a:rPr lang="en-US" dirty="0"/>
              <a:t> </a:t>
            </a:r>
            <a:r>
              <a:rPr lang="en-US" dirty="0" smtClean="0"/>
              <a:t>    </a:t>
            </a:r>
            <a:r>
              <a:rPr lang="en-US" dirty="0" smtClean="0"/>
              <a:t>many years </a:t>
            </a:r>
            <a:r>
              <a:rPr lang="en-US" dirty="0" smtClean="0"/>
              <a:t>later</a:t>
            </a:r>
          </a:p>
          <a:p>
            <a:pPr lvl="1"/>
            <a:endParaRPr lang="en-US" dirty="0"/>
          </a:p>
          <a:p>
            <a:r>
              <a:rPr lang="en-US" dirty="0" smtClean="0"/>
              <a:t>Remember</a:t>
            </a:r>
            <a:r>
              <a:rPr lang="en-US" dirty="0" smtClean="0"/>
              <a:t>……..</a:t>
            </a:r>
            <a:endParaRPr lang="en-US" dirty="0" smtClean="0"/>
          </a:p>
          <a:p>
            <a:r>
              <a:rPr lang="en-US" dirty="0" smtClean="0"/>
              <a:t>If you didn’t document it, </a:t>
            </a:r>
          </a:p>
          <a:p>
            <a:r>
              <a:rPr lang="en-US" dirty="0" smtClean="0"/>
              <a:t>it didn’t </a:t>
            </a:r>
            <a:r>
              <a:rPr lang="en-US" dirty="0" smtClean="0"/>
              <a:t>happen!</a:t>
            </a:r>
            <a:endParaRPr lang="en-US" dirty="0"/>
          </a:p>
        </p:txBody>
      </p:sp>
      <p:sp>
        <p:nvSpPr>
          <p:cNvPr id="31" name="Text Placeholder 30"/>
          <p:cNvSpPr>
            <a:spLocks noGrp="1"/>
          </p:cNvSpPr>
          <p:nvPr>
            <p:ph type="body" sz="quarter" idx="11"/>
          </p:nvPr>
        </p:nvSpPr>
        <p:spPr/>
        <p:txBody>
          <a:bodyPr/>
          <a:lstStyle/>
          <a:p>
            <a:r>
              <a:rPr lang="en-US" dirty="0"/>
              <a:t>Step 4 – Evaluate &amp; Score</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4857" y="1071937"/>
            <a:ext cx="3965791" cy="5499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6636866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175"/>
          <a:stretch/>
        </p:blipFill>
        <p:spPr>
          <a:xfrm>
            <a:off x="0" y="1066562"/>
            <a:ext cx="8775381" cy="5783766"/>
          </a:xfrm>
          <a:prstGeom prst="rect">
            <a:avLst/>
          </a:prstGeom>
        </p:spPr>
      </p:pic>
      <p:grpSp>
        <p:nvGrpSpPr>
          <p:cNvPr id="5" name="Group 4"/>
          <p:cNvGrpSpPr/>
          <p:nvPr/>
        </p:nvGrpSpPr>
        <p:grpSpPr>
          <a:xfrm>
            <a:off x="7311915" y="342725"/>
            <a:ext cx="1366650" cy="630872"/>
            <a:chOff x="7311915" y="342725"/>
            <a:chExt cx="1366650" cy="630872"/>
          </a:xfrm>
        </p:grpSpPr>
        <p:pic>
          <p:nvPicPr>
            <p:cNvPr id="3" name="Picture 2"/>
            <p:cNvPicPr/>
            <p:nvPr/>
          </p:nvPicPr>
          <p:blipFill>
            <a:blip r:embed="rId3" cstate="print">
              <a:extLst>
                <a:ext uri="{28A0092B-C50C-407E-A947-70E740481C1C}">
                  <a14:useLocalDpi xmlns:a14="http://schemas.microsoft.com/office/drawing/2010/main" val="0"/>
                </a:ext>
              </a:extLst>
            </a:blip>
            <a:stretch>
              <a:fillRect/>
            </a:stretch>
          </p:blipFill>
          <p:spPr>
            <a:xfrm>
              <a:off x="7311915" y="342725"/>
              <a:ext cx="630872" cy="630872"/>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82548" y="362374"/>
              <a:ext cx="696017" cy="611223"/>
            </a:xfrm>
            <a:prstGeom prst="rect">
              <a:avLst/>
            </a:prstGeom>
          </p:spPr>
        </p:pic>
      </p:grpSp>
      <p:sp>
        <p:nvSpPr>
          <p:cNvPr id="8" name="Text Placeholder 7"/>
          <p:cNvSpPr>
            <a:spLocks noGrp="1"/>
          </p:cNvSpPr>
          <p:nvPr>
            <p:ph type="body" sz="quarter" idx="11"/>
          </p:nvPr>
        </p:nvSpPr>
        <p:spPr/>
        <p:txBody>
          <a:bodyPr/>
          <a:lstStyle/>
          <a:p>
            <a:r>
              <a:rPr lang="en-US" dirty="0" smtClean="0"/>
              <a:t>Distance Zones</a:t>
            </a:r>
            <a:endParaRPr lang="en-US" dirty="0"/>
          </a:p>
        </p:txBody>
      </p:sp>
    </p:spTree>
    <p:extLst>
      <p:ext uri="{BB962C8B-B14F-4D97-AF65-F5344CB8AC3E}">
        <p14:creationId xmlns:p14="http://schemas.microsoft.com/office/powerpoint/2010/main" val="26576934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 Placeholder 30"/>
          <p:cNvSpPr>
            <a:spLocks noGrp="1"/>
          </p:cNvSpPr>
          <p:nvPr>
            <p:ph type="body" sz="quarter" idx="11"/>
          </p:nvPr>
        </p:nvSpPr>
        <p:spPr/>
        <p:txBody>
          <a:bodyPr/>
          <a:lstStyle/>
          <a:p>
            <a:r>
              <a:rPr lang="en-US" dirty="0" smtClean="0"/>
              <a:t>Inventory Factors</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3630117405"/>
              </p:ext>
            </p:extLst>
          </p:nvPr>
        </p:nvGraphicFramePr>
        <p:xfrm>
          <a:off x="0" y="1756760"/>
          <a:ext cx="8779435" cy="4261557"/>
        </p:xfrm>
        <a:graphic>
          <a:graphicData uri="http://schemas.openxmlformats.org/drawingml/2006/table">
            <a:tbl>
              <a:tblPr firstRow="1" bandRow="1">
                <a:tableStyleId>{5C22544A-7EE6-4342-B048-85BDC9FD1C3A}</a:tableStyleId>
              </a:tblPr>
              <a:tblGrid>
                <a:gridCol w="2563906">
                  <a:extLst>
                    <a:ext uri="{9D8B030D-6E8A-4147-A177-3AD203B41FA5}">
                      <a16:colId xmlns:a16="http://schemas.microsoft.com/office/drawing/2014/main" val="20001"/>
                    </a:ext>
                  </a:extLst>
                </a:gridCol>
                <a:gridCol w="6215529">
                  <a:extLst>
                    <a:ext uri="{9D8B030D-6E8A-4147-A177-3AD203B41FA5}">
                      <a16:colId xmlns:a16="http://schemas.microsoft.com/office/drawing/2014/main" val="20002"/>
                    </a:ext>
                  </a:extLst>
                </a:gridCol>
              </a:tblGrid>
              <a:tr h="348253">
                <a:tc>
                  <a:txBody>
                    <a:bodyPr/>
                    <a:lstStyle/>
                    <a:p>
                      <a:r>
                        <a:rPr lang="en-US" sz="1600" dirty="0" smtClean="0"/>
                        <a:t>Inventory</a:t>
                      </a:r>
                      <a:r>
                        <a:rPr lang="en-US" sz="1600" baseline="0" dirty="0" smtClean="0"/>
                        <a:t> Factor</a:t>
                      </a:r>
                      <a:endParaRPr lang="en-US" sz="1600" dirty="0"/>
                    </a:p>
                  </a:txBody>
                  <a:tcPr/>
                </a:tc>
                <a:tc>
                  <a:txBody>
                    <a:bodyPr/>
                    <a:lstStyle/>
                    <a:p>
                      <a:r>
                        <a:rPr lang="en-US" sz="1600" dirty="0" smtClean="0"/>
                        <a:t>Rating &amp; meaning</a:t>
                      </a:r>
                      <a:endParaRPr lang="en-US" sz="1600" dirty="0"/>
                    </a:p>
                  </a:txBody>
                  <a:tcPr/>
                </a:tc>
                <a:extLst>
                  <a:ext uri="{0D108BD9-81ED-4DB2-BD59-A6C34878D82A}">
                    <a16:rowId xmlns:a16="http://schemas.microsoft.com/office/drawing/2014/main" val="10000"/>
                  </a:ext>
                </a:extLst>
              </a:tr>
              <a:tr h="12059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u="sng" dirty="0" smtClean="0"/>
                        <a:t>Scenic</a:t>
                      </a:r>
                      <a:r>
                        <a:rPr lang="en-US" sz="1600" b="1" u="sng" baseline="0" dirty="0" smtClean="0"/>
                        <a:t> Quality Rating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i="1" kern="1200" baseline="0" dirty="0" smtClean="0">
                        <a:ln/>
                        <a:solidFill>
                          <a:schemeClr val="tx1">
                            <a:lumMod val="65000"/>
                            <a:lumOff val="35000"/>
                          </a:schemeClr>
                        </a:solidFill>
                        <a:latin typeface="Myriad Pro"/>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en-US" sz="1600" b="1" i="1" kern="1200" dirty="0" smtClean="0">
                          <a:ln/>
                          <a:solidFill>
                            <a:srgbClr val="FF0000"/>
                          </a:solidFill>
                          <a:latin typeface="+mn-lt"/>
                          <a:ea typeface="+mn-ea"/>
                          <a:cs typeface="+mn-cs"/>
                        </a:rPr>
                        <a:t>What does it look like?</a:t>
                      </a:r>
                      <a:endParaRPr lang="en-US" sz="1600" baseline="0" dirty="0" smtClean="0">
                        <a:solidFill>
                          <a:srgbClr val="FF0000"/>
                        </a:solidFill>
                        <a:latin typeface="+mn-lt"/>
                      </a:endParaRPr>
                    </a:p>
                    <a:p>
                      <a:endParaRPr lang="en-US" sz="1600" dirty="0"/>
                    </a:p>
                  </a:txBody>
                  <a:tcPr/>
                </a:tc>
                <a:tc>
                  <a:txBody>
                    <a:bodyPr/>
                    <a:lstStyle/>
                    <a:p>
                      <a:r>
                        <a:rPr lang="en-US" sz="1600" u="none" dirty="0" smtClean="0"/>
                        <a:t>Measure of</a:t>
                      </a:r>
                      <a:r>
                        <a:rPr lang="en-US" sz="1600" u="none" baseline="0" dirty="0" smtClean="0"/>
                        <a:t> the visual appeal of a tract of land</a:t>
                      </a:r>
                    </a:p>
                    <a:p>
                      <a:pPr marL="285750" indent="-285750">
                        <a:buFont typeface="Arial" panose="020B0604020202020204" pitchFamily="34" charset="0"/>
                        <a:buChar char="•"/>
                      </a:pPr>
                      <a:r>
                        <a:rPr lang="en-US" sz="1600" baseline="0" dirty="0" smtClean="0"/>
                        <a:t>A (most variety and quality)</a:t>
                      </a:r>
                    </a:p>
                    <a:p>
                      <a:pPr marL="285750" indent="-285750">
                        <a:buFont typeface="Arial" panose="020B0604020202020204" pitchFamily="34" charset="0"/>
                        <a:buChar char="•"/>
                      </a:pPr>
                      <a:r>
                        <a:rPr lang="en-US" sz="1600" baseline="0" dirty="0" smtClean="0"/>
                        <a:t>B</a:t>
                      </a:r>
                    </a:p>
                    <a:p>
                      <a:pPr marL="285750" indent="-285750">
                        <a:buFont typeface="Arial" panose="020B0604020202020204" pitchFamily="34" charset="0"/>
                        <a:buChar char="•"/>
                      </a:pPr>
                      <a:r>
                        <a:rPr lang="en-US" sz="1600" baseline="0" dirty="0" smtClean="0"/>
                        <a:t>C (least variety and quality)</a:t>
                      </a:r>
                      <a:endParaRPr lang="en-US" sz="1600" dirty="0"/>
                    </a:p>
                  </a:txBody>
                  <a:tcPr/>
                </a:tc>
                <a:extLst>
                  <a:ext uri="{0D108BD9-81ED-4DB2-BD59-A6C34878D82A}">
                    <a16:rowId xmlns:a16="http://schemas.microsoft.com/office/drawing/2014/main" val="3324572622"/>
                  </a:ext>
                </a:extLst>
              </a:tr>
              <a:tr h="1247906">
                <a:tc>
                  <a:txBody>
                    <a:bodyPr/>
                    <a:lstStyle/>
                    <a:p>
                      <a:r>
                        <a:rPr lang="en-US" sz="1600" b="1" u="sng" dirty="0" smtClean="0"/>
                        <a:t>Sensitivity Level Rating</a:t>
                      </a:r>
                    </a:p>
                    <a:p>
                      <a:endParaRPr lang="en-US" sz="1600" dirty="0" smtClean="0"/>
                    </a:p>
                    <a:p>
                      <a:pPr marL="0" marR="0" lvl="0" indent="0" algn="r" defTabSz="914400" rtl="0" eaLnBrk="1" fontAlgn="auto" latinLnBrk="0" hangingPunct="1">
                        <a:lnSpc>
                          <a:spcPct val="100000"/>
                        </a:lnSpc>
                        <a:spcBef>
                          <a:spcPts val="0"/>
                        </a:spcBef>
                        <a:spcAft>
                          <a:spcPts val="0"/>
                        </a:spcAft>
                        <a:buClrTx/>
                        <a:buSzTx/>
                        <a:buFontTx/>
                        <a:buNone/>
                        <a:tabLst/>
                        <a:defRPr/>
                      </a:pPr>
                      <a:r>
                        <a:rPr lang="en-US" sz="1600" b="1" i="1" kern="1200" dirty="0" smtClean="0">
                          <a:ln/>
                          <a:solidFill>
                            <a:srgbClr val="FF0000"/>
                          </a:solidFill>
                          <a:latin typeface="+mn-lt"/>
                          <a:ea typeface="+mn-ea"/>
                          <a:cs typeface="+mn-cs"/>
                        </a:rPr>
                        <a:t>Importance to the Public?</a:t>
                      </a:r>
                      <a:endParaRPr lang="en-US" sz="1600" baseline="0" dirty="0" smtClean="0">
                        <a:solidFill>
                          <a:srgbClr val="FF0000"/>
                        </a:solidFill>
                        <a:latin typeface="+mn-lt"/>
                      </a:endParaRPr>
                    </a:p>
                    <a:p>
                      <a:endParaRPr lang="en-US" sz="1600" dirty="0"/>
                    </a:p>
                  </a:txBody>
                  <a:tcPr/>
                </a:tc>
                <a:tc>
                  <a:txBody>
                    <a:bodyPr/>
                    <a:lstStyle/>
                    <a:p>
                      <a:pPr marL="0" indent="0">
                        <a:buFont typeface="Arial" panose="020B0604020202020204" pitchFamily="34" charset="0"/>
                        <a:buNone/>
                      </a:pPr>
                      <a:r>
                        <a:rPr lang="en-US" sz="1600" dirty="0" smtClean="0"/>
                        <a:t>Measure of willingness to accept visual</a:t>
                      </a:r>
                      <a:r>
                        <a:rPr lang="en-US" sz="1600" baseline="0" dirty="0" smtClean="0"/>
                        <a:t> change to the existing landscape</a:t>
                      </a:r>
                      <a:endParaRPr lang="en-US" sz="1600" dirty="0" smtClean="0"/>
                    </a:p>
                    <a:p>
                      <a:pPr marL="285750" indent="-285750">
                        <a:buFont typeface="Arial" panose="020B0604020202020204" pitchFamily="34" charset="0"/>
                        <a:buChar char="•"/>
                      </a:pPr>
                      <a:r>
                        <a:rPr lang="en-US" sz="1600" dirty="0" smtClean="0"/>
                        <a:t>Low  (most</a:t>
                      </a:r>
                      <a:r>
                        <a:rPr lang="en-US" sz="1600" baseline="0" dirty="0" smtClean="0"/>
                        <a:t> willing)</a:t>
                      </a:r>
                      <a:endParaRPr lang="en-US" sz="1600" dirty="0" smtClean="0"/>
                    </a:p>
                    <a:p>
                      <a:pPr marL="285750" indent="-285750">
                        <a:buFont typeface="Arial" panose="020B0604020202020204" pitchFamily="34" charset="0"/>
                        <a:buChar char="•"/>
                      </a:pPr>
                      <a:r>
                        <a:rPr lang="en-US" sz="1600" dirty="0" smtClean="0"/>
                        <a:t>Moderate </a:t>
                      </a:r>
                    </a:p>
                    <a:p>
                      <a:pPr marL="285750" indent="-285750">
                        <a:buFont typeface="Arial" panose="020B0604020202020204" pitchFamily="34" charset="0"/>
                        <a:buChar char="•"/>
                      </a:pPr>
                      <a:r>
                        <a:rPr lang="en-US" sz="1600" dirty="0" smtClean="0"/>
                        <a:t>High</a:t>
                      </a:r>
                      <a:r>
                        <a:rPr lang="en-US" sz="1600" baseline="0" dirty="0" smtClean="0"/>
                        <a:t> (least willing )</a:t>
                      </a:r>
                      <a:endParaRPr lang="en-US" sz="1600" dirty="0"/>
                    </a:p>
                  </a:txBody>
                  <a:tcPr/>
                </a:tc>
                <a:extLst>
                  <a:ext uri="{0D108BD9-81ED-4DB2-BD59-A6C34878D82A}">
                    <a16:rowId xmlns:a16="http://schemas.microsoft.com/office/drawing/2014/main" val="10001"/>
                  </a:ext>
                </a:extLst>
              </a:tr>
              <a:tr h="1459436">
                <a:tc>
                  <a:txBody>
                    <a:bodyPr/>
                    <a:lstStyle/>
                    <a:p>
                      <a:r>
                        <a:rPr lang="en-US" sz="1600" b="1" u="sng" dirty="0" smtClean="0"/>
                        <a:t>Distance Zone</a:t>
                      </a:r>
                    </a:p>
                    <a:p>
                      <a:endParaRPr lang="en-US" sz="1600" dirty="0" smtClean="0"/>
                    </a:p>
                    <a:p>
                      <a:pPr marL="0" marR="0" lvl="0" indent="0" algn="r" defTabSz="914400" rtl="0" eaLnBrk="1" fontAlgn="auto" latinLnBrk="0" hangingPunct="1">
                        <a:lnSpc>
                          <a:spcPct val="100000"/>
                        </a:lnSpc>
                        <a:spcBef>
                          <a:spcPts val="0"/>
                        </a:spcBef>
                        <a:spcAft>
                          <a:spcPts val="0"/>
                        </a:spcAft>
                        <a:buClrTx/>
                        <a:buSzTx/>
                        <a:buFontTx/>
                        <a:buNone/>
                        <a:tabLst/>
                        <a:defRPr/>
                      </a:pPr>
                      <a:r>
                        <a:rPr lang="en-US" sz="1600" b="1" i="1" kern="1200" dirty="0" smtClean="0">
                          <a:ln/>
                          <a:solidFill>
                            <a:srgbClr val="FF0000"/>
                          </a:solidFill>
                          <a:latin typeface="+mn-lt"/>
                          <a:ea typeface="+mn-ea"/>
                          <a:cs typeface="+mn-cs"/>
                        </a:rPr>
                        <a:t>Where do people view the landscape and how?</a:t>
                      </a:r>
                    </a:p>
                    <a:p>
                      <a:pPr algn="r"/>
                      <a:endParaRPr lang="en-US" sz="1600" i="1" dirty="0"/>
                    </a:p>
                  </a:txBody>
                  <a:tcPr/>
                </a:tc>
                <a:tc>
                  <a:txBody>
                    <a:bodyPr/>
                    <a:lstStyle/>
                    <a:p>
                      <a:r>
                        <a:rPr lang="en-US" sz="1600" dirty="0" smtClean="0"/>
                        <a:t>Measure of visibility from travel</a:t>
                      </a:r>
                      <a:r>
                        <a:rPr lang="en-US" sz="1600" baseline="0" dirty="0" smtClean="0"/>
                        <a:t> routes or observation points</a:t>
                      </a:r>
                    </a:p>
                    <a:p>
                      <a:pPr marL="285750" indent="-285750">
                        <a:buFont typeface="Arial" panose="020B0604020202020204" pitchFamily="34" charset="0"/>
                        <a:buChar char="•"/>
                      </a:pPr>
                      <a:r>
                        <a:rPr lang="en-US" sz="1600" dirty="0" smtClean="0"/>
                        <a:t>Foreground/Middleground</a:t>
                      </a:r>
                      <a:r>
                        <a:rPr lang="en-US" sz="1600" baseline="0" dirty="0" smtClean="0"/>
                        <a:t> (0-5 miles)</a:t>
                      </a:r>
                    </a:p>
                    <a:p>
                      <a:pPr marL="285750" indent="-285750">
                        <a:buFont typeface="Arial" panose="020B0604020202020204" pitchFamily="34" charset="0"/>
                        <a:buChar char="•"/>
                      </a:pPr>
                      <a:r>
                        <a:rPr lang="en-US" sz="1600" baseline="0" dirty="0" smtClean="0"/>
                        <a:t>Background (5-15 miles)</a:t>
                      </a:r>
                    </a:p>
                    <a:p>
                      <a:pPr marL="285750" indent="-285750">
                        <a:buFont typeface="Arial" panose="020B0604020202020204" pitchFamily="34" charset="0"/>
                        <a:buChar char="•"/>
                      </a:pPr>
                      <a:r>
                        <a:rPr lang="en-US" sz="1600" baseline="0" dirty="0" smtClean="0"/>
                        <a:t>Seldom Seen (15+ miles or shielded from view)</a:t>
                      </a: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24122204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 Placeholder 30"/>
          <p:cNvSpPr>
            <a:spLocks noGrp="1"/>
          </p:cNvSpPr>
          <p:nvPr>
            <p:ph type="body" sz="quarter" idx="11"/>
          </p:nvPr>
        </p:nvSpPr>
        <p:spPr/>
        <p:txBody>
          <a:bodyPr/>
          <a:lstStyle/>
          <a:p>
            <a:r>
              <a:rPr lang="en-US" dirty="0" smtClean="0"/>
              <a:t>Distance Zone Definitions</a:t>
            </a:r>
            <a:endParaRPr lang="en-US" dirty="0"/>
          </a:p>
        </p:txBody>
      </p:sp>
      <p:sp>
        <p:nvSpPr>
          <p:cNvPr id="2" name="Content Placeholder 1"/>
          <p:cNvSpPr>
            <a:spLocks noGrp="1"/>
          </p:cNvSpPr>
          <p:nvPr>
            <p:ph idx="1"/>
          </p:nvPr>
        </p:nvSpPr>
        <p:spPr>
          <a:xfrm>
            <a:off x="228599" y="1295400"/>
            <a:ext cx="8329864" cy="5181600"/>
          </a:xfrm>
        </p:spPr>
        <p:txBody>
          <a:bodyPr/>
          <a:lstStyle/>
          <a:p>
            <a:r>
              <a:rPr lang="en-US" dirty="0" smtClean="0"/>
              <a:t>H </a:t>
            </a:r>
            <a:r>
              <a:rPr lang="en-US" dirty="0"/>
              <a:t>8410 defines </a:t>
            </a:r>
            <a:r>
              <a:rPr lang="en-US" dirty="0" smtClean="0"/>
              <a:t>distance zones </a:t>
            </a:r>
            <a:r>
              <a:rPr lang="en-US" dirty="0"/>
              <a:t>as follows</a:t>
            </a:r>
            <a:r>
              <a:rPr lang="en-US" dirty="0" smtClean="0"/>
              <a:t>:</a:t>
            </a:r>
          </a:p>
          <a:p>
            <a:pPr lvl="1"/>
            <a:r>
              <a:rPr lang="en-US" dirty="0"/>
              <a:t>Foreground/Middle-ground</a:t>
            </a:r>
          </a:p>
          <a:p>
            <a:pPr lvl="2"/>
            <a:r>
              <a:rPr lang="en-US" dirty="0"/>
              <a:t>0 – 5 miles</a:t>
            </a:r>
          </a:p>
          <a:p>
            <a:pPr lvl="2"/>
            <a:r>
              <a:rPr lang="en-US" dirty="0"/>
              <a:t>management activities can be viewed in detail</a:t>
            </a:r>
          </a:p>
          <a:p>
            <a:pPr lvl="1"/>
            <a:r>
              <a:rPr lang="en-US" dirty="0"/>
              <a:t>Background</a:t>
            </a:r>
          </a:p>
          <a:p>
            <a:pPr lvl="2"/>
            <a:r>
              <a:rPr lang="en-US" dirty="0"/>
              <a:t>5 – 15 miles</a:t>
            </a:r>
          </a:p>
          <a:p>
            <a:pPr lvl="2"/>
            <a:r>
              <a:rPr lang="en-US" dirty="0"/>
              <a:t>Large vegetation is visible, becoming patterns of light and dark</a:t>
            </a:r>
          </a:p>
          <a:p>
            <a:pPr lvl="1"/>
            <a:r>
              <a:rPr lang="en-US" dirty="0"/>
              <a:t>Seldom Seen</a:t>
            </a:r>
          </a:p>
          <a:p>
            <a:pPr lvl="2"/>
            <a:r>
              <a:rPr lang="en-US" dirty="0"/>
              <a:t>&gt;15 miles or blocked view</a:t>
            </a:r>
          </a:p>
          <a:p>
            <a:endParaRPr lang="en-US" dirty="0"/>
          </a:p>
        </p:txBody>
      </p:sp>
    </p:spTree>
    <p:extLst>
      <p:ext uri="{BB962C8B-B14F-4D97-AF65-F5344CB8AC3E}">
        <p14:creationId xmlns:p14="http://schemas.microsoft.com/office/powerpoint/2010/main" val="181884081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62000" y="1307431"/>
            <a:ext cx="7535064" cy="5277853"/>
            <a:chOff x="762000" y="1307431"/>
            <a:chExt cx="7535064" cy="5277853"/>
          </a:xfrm>
        </p:grpSpPr>
        <p:graphicFrame>
          <p:nvGraphicFramePr>
            <p:cNvPr id="6" name="Diagram 5"/>
            <p:cNvGraphicFramePr/>
            <p:nvPr>
              <p:extLst>
                <p:ext uri="{D42A27DB-BD31-4B8C-83A1-F6EECF244321}">
                  <p14:modId xmlns:p14="http://schemas.microsoft.com/office/powerpoint/2010/main" val="1590888306"/>
                </p:ext>
              </p:extLst>
            </p:nvPr>
          </p:nvGraphicFramePr>
          <p:xfrm>
            <a:off x="5201089" y="1307431"/>
            <a:ext cx="3095975" cy="52778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 6"/>
            <p:cNvGraphicFramePr/>
            <p:nvPr>
              <p:extLst>
                <p:ext uri="{D42A27DB-BD31-4B8C-83A1-F6EECF244321}">
                  <p14:modId xmlns:p14="http://schemas.microsoft.com/office/powerpoint/2010/main" val="1314800510"/>
                </p:ext>
              </p:extLst>
            </p:nvPr>
          </p:nvGraphicFramePr>
          <p:xfrm>
            <a:off x="762000" y="1389845"/>
            <a:ext cx="3784242" cy="493368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cxnSp>
          <p:nvCxnSpPr>
            <p:cNvPr id="11" name="Straight Connector 10"/>
            <p:cNvCxnSpPr/>
            <p:nvPr/>
          </p:nvCxnSpPr>
          <p:spPr>
            <a:xfrm>
              <a:off x="4812632" y="1788695"/>
              <a:ext cx="1" cy="4146884"/>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812632" y="1788695"/>
              <a:ext cx="385009"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4812633" y="2791326"/>
              <a:ext cx="38501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4812633" y="3777916"/>
              <a:ext cx="38501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812633" y="4764505"/>
              <a:ext cx="38501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4812633" y="5751095"/>
              <a:ext cx="385010" cy="0"/>
            </a:xfrm>
            <a:prstGeom prst="line">
              <a:avLst/>
            </a:prstGeom>
            <a:ln w="12700"/>
          </p:spPr>
          <p:style>
            <a:lnRef idx="1">
              <a:schemeClr val="accent1"/>
            </a:lnRef>
            <a:fillRef idx="0">
              <a:schemeClr val="accent1"/>
            </a:fillRef>
            <a:effectRef idx="0">
              <a:schemeClr val="accent1"/>
            </a:effectRef>
            <a:fontRef idx="minor">
              <a:schemeClr val="tx1"/>
            </a:fontRef>
          </p:style>
        </p:cxnSp>
      </p:grpSp>
      <p:sp>
        <p:nvSpPr>
          <p:cNvPr id="31" name="Text Placeholder 30"/>
          <p:cNvSpPr>
            <a:spLocks noGrp="1"/>
          </p:cNvSpPr>
          <p:nvPr>
            <p:ph type="body" sz="quarter" idx="11"/>
          </p:nvPr>
        </p:nvSpPr>
        <p:spPr/>
        <p:txBody>
          <a:bodyPr/>
          <a:lstStyle/>
          <a:p>
            <a:r>
              <a:rPr lang="en-US" dirty="0" smtClean="0"/>
              <a:t>Distance Zone Process</a:t>
            </a:r>
            <a:endParaRPr lang="en-US" dirty="0"/>
          </a:p>
        </p:txBody>
      </p:sp>
      <p:sp>
        <p:nvSpPr>
          <p:cNvPr id="8" name="Rectangle 7"/>
          <p:cNvSpPr/>
          <p:nvPr/>
        </p:nvSpPr>
        <p:spPr>
          <a:xfrm>
            <a:off x="1323475" y="2542674"/>
            <a:ext cx="3184358" cy="1203158"/>
          </a:xfrm>
          <a:prstGeom prst="rect">
            <a:avLst/>
          </a:prstGeom>
          <a:solidFill>
            <a:schemeClr val="dk1">
              <a:alpha val="8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9" name="Rectangle 8"/>
          <p:cNvSpPr/>
          <p:nvPr/>
        </p:nvSpPr>
        <p:spPr>
          <a:xfrm>
            <a:off x="1339517" y="4002505"/>
            <a:ext cx="3184358" cy="1259306"/>
          </a:xfrm>
          <a:prstGeom prst="rect">
            <a:avLst/>
          </a:prstGeom>
          <a:solidFill>
            <a:schemeClr val="dk1">
              <a:alpha val="8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cxnSp>
        <p:nvCxnSpPr>
          <p:cNvPr id="10" name="Straight Connector 9"/>
          <p:cNvCxnSpPr/>
          <p:nvPr/>
        </p:nvCxnSpPr>
        <p:spPr>
          <a:xfrm>
            <a:off x="4507833" y="5935579"/>
            <a:ext cx="304800"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075376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 Placeholder 30"/>
          <p:cNvSpPr>
            <a:spLocks noGrp="1"/>
          </p:cNvSpPr>
          <p:nvPr>
            <p:ph type="body" sz="quarter" idx="11"/>
          </p:nvPr>
        </p:nvSpPr>
        <p:spPr/>
        <p:txBody>
          <a:bodyPr/>
          <a:lstStyle/>
          <a:p>
            <a:r>
              <a:rPr lang="en-US" dirty="0" smtClean="0"/>
              <a:t>Step 1 - Select Viewing Platforms</a:t>
            </a:r>
            <a:endParaRPr lang="en-US" dirty="0"/>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2230" t="2231" b="7327"/>
          <a:stretch/>
        </p:blipFill>
        <p:spPr>
          <a:xfrm>
            <a:off x="0" y="1066067"/>
            <a:ext cx="8787063" cy="5791934"/>
          </a:xfrm>
          <a:prstGeom prst="rect">
            <a:avLst/>
          </a:prstGeom>
        </p:spPr>
      </p:pic>
      <p:sp>
        <p:nvSpPr>
          <p:cNvPr id="12" name="TextBox 11"/>
          <p:cNvSpPr txBox="1"/>
          <p:nvPr/>
        </p:nvSpPr>
        <p:spPr>
          <a:xfrm>
            <a:off x="160420" y="5622758"/>
            <a:ext cx="6152148" cy="1077218"/>
          </a:xfrm>
          <a:prstGeom prst="rect">
            <a:avLst/>
          </a:prstGeom>
          <a:solidFill>
            <a:schemeClr val="tx1">
              <a:alpha val="75000"/>
            </a:schemeClr>
          </a:solidFill>
        </p:spPr>
        <p:txBody>
          <a:bodyPr wrap="square" rtlCol="0">
            <a:spAutoFit/>
          </a:bodyPr>
          <a:lstStyle/>
          <a:p>
            <a:r>
              <a:rPr lang="en-US" sz="2400" b="1" dirty="0">
                <a:solidFill>
                  <a:srgbClr val="92D050"/>
                </a:solidFill>
                <a:effectLst>
                  <a:outerShdw blurRad="38100" dist="38100" dir="2700000" algn="tl">
                    <a:srgbClr val="000000">
                      <a:alpha val="43137"/>
                    </a:srgbClr>
                  </a:outerShdw>
                </a:effectLst>
                <a:latin typeface="Cambria" panose="02040503050406030204" pitchFamily="18" charset="0"/>
              </a:rPr>
              <a:t>Viewing platforms </a:t>
            </a:r>
            <a:r>
              <a:rPr lang="en-US" sz="2000" b="1" dirty="0">
                <a:solidFill>
                  <a:schemeClr val="bg1"/>
                </a:solidFill>
                <a:effectLst>
                  <a:outerShdw blurRad="38100" dist="38100" dir="2700000" algn="tl">
                    <a:srgbClr val="000000">
                      <a:alpha val="43137"/>
                    </a:srgbClr>
                  </a:outerShdw>
                </a:effectLst>
                <a:latin typeface="Cambria" panose="02040503050406030204" pitchFamily="18" charset="0"/>
              </a:rPr>
              <a:t>are popular ‘travel routes’ or ‘observation points’ where the general public are commonly </a:t>
            </a:r>
            <a:r>
              <a:rPr lang="en-US" sz="2000" b="1" dirty="0" smtClean="0">
                <a:solidFill>
                  <a:schemeClr val="bg1"/>
                </a:solidFill>
                <a:effectLst>
                  <a:outerShdw blurRad="38100" dist="38100" dir="2700000" algn="tl">
                    <a:srgbClr val="000000">
                      <a:alpha val="43137"/>
                    </a:srgbClr>
                  </a:outerShdw>
                </a:effectLst>
                <a:latin typeface="Cambria" panose="02040503050406030204" pitchFamily="18" charset="0"/>
              </a:rPr>
              <a:t>present</a:t>
            </a:r>
            <a:endParaRPr lang="en-US" sz="2000" b="1" dirty="0">
              <a:solidFill>
                <a:schemeClr val="bg1"/>
              </a:solidFill>
              <a:effectLst>
                <a:outerShdw blurRad="38100" dist="38100" dir="2700000" algn="tl">
                  <a:srgbClr val="000000">
                    <a:alpha val="43137"/>
                  </a:srgbClr>
                </a:outerShdw>
              </a:effectLst>
              <a:latin typeface="Cambria" panose="02040503050406030204" pitchFamily="18" charset="0"/>
            </a:endParaRPr>
          </a:p>
        </p:txBody>
      </p:sp>
    </p:spTree>
    <p:extLst>
      <p:ext uri="{BB962C8B-B14F-4D97-AF65-F5344CB8AC3E}">
        <p14:creationId xmlns:p14="http://schemas.microsoft.com/office/powerpoint/2010/main" val="283379432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61084"/>
            <a:ext cx="8779042" cy="5796915"/>
          </a:xfrm>
          <a:prstGeom prst="rect">
            <a:avLst/>
          </a:prstGeom>
        </p:spPr>
      </p:pic>
      <p:sp>
        <p:nvSpPr>
          <p:cNvPr id="31" name="Text Placeholder 30"/>
          <p:cNvSpPr>
            <a:spLocks noGrp="1"/>
          </p:cNvSpPr>
          <p:nvPr>
            <p:ph type="body" sz="quarter" idx="11"/>
          </p:nvPr>
        </p:nvSpPr>
        <p:spPr/>
        <p:txBody>
          <a:bodyPr/>
          <a:lstStyle/>
          <a:p>
            <a:r>
              <a:rPr lang="en-US" dirty="0"/>
              <a:t>Step 1 - Select Viewing Platforms</a:t>
            </a:r>
          </a:p>
        </p:txBody>
      </p:sp>
      <p:sp>
        <p:nvSpPr>
          <p:cNvPr id="9" name="TextBox 8"/>
          <p:cNvSpPr txBox="1"/>
          <p:nvPr/>
        </p:nvSpPr>
        <p:spPr>
          <a:xfrm>
            <a:off x="160420" y="5622758"/>
            <a:ext cx="6152148" cy="1077218"/>
          </a:xfrm>
          <a:prstGeom prst="rect">
            <a:avLst/>
          </a:prstGeom>
          <a:solidFill>
            <a:schemeClr val="tx1">
              <a:alpha val="75000"/>
            </a:schemeClr>
          </a:solidFill>
        </p:spPr>
        <p:txBody>
          <a:bodyPr wrap="square" rtlCol="0">
            <a:spAutoFit/>
          </a:bodyPr>
          <a:lstStyle/>
          <a:p>
            <a:r>
              <a:rPr lang="en-US" sz="2400" b="1" dirty="0">
                <a:solidFill>
                  <a:srgbClr val="92D050"/>
                </a:solidFill>
                <a:effectLst>
                  <a:outerShdw blurRad="38100" dist="38100" dir="2700000" algn="tl">
                    <a:srgbClr val="000000">
                      <a:alpha val="43137"/>
                    </a:srgbClr>
                  </a:outerShdw>
                </a:effectLst>
                <a:latin typeface="Cambria" panose="02040503050406030204" pitchFamily="18" charset="0"/>
              </a:rPr>
              <a:t>Viewing platforms </a:t>
            </a:r>
            <a:r>
              <a:rPr lang="en-US" sz="2000" b="1" dirty="0">
                <a:solidFill>
                  <a:schemeClr val="bg1"/>
                </a:solidFill>
                <a:effectLst>
                  <a:outerShdw blurRad="38100" dist="38100" dir="2700000" algn="tl">
                    <a:srgbClr val="000000">
                      <a:alpha val="43137"/>
                    </a:srgbClr>
                  </a:outerShdw>
                </a:effectLst>
                <a:latin typeface="Cambria" panose="02040503050406030204" pitchFamily="18" charset="0"/>
              </a:rPr>
              <a:t>are popular ‘travel routes’ or ‘observation points’ where the general public are commonly </a:t>
            </a:r>
            <a:r>
              <a:rPr lang="en-US" sz="2000" b="1" dirty="0" smtClean="0">
                <a:solidFill>
                  <a:schemeClr val="bg1"/>
                </a:solidFill>
                <a:effectLst>
                  <a:outerShdw blurRad="38100" dist="38100" dir="2700000" algn="tl">
                    <a:srgbClr val="000000">
                      <a:alpha val="43137"/>
                    </a:srgbClr>
                  </a:outerShdw>
                </a:effectLst>
                <a:latin typeface="Cambria" panose="02040503050406030204" pitchFamily="18" charset="0"/>
              </a:rPr>
              <a:t>present</a:t>
            </a:r>
            <a:endParaRPr lang="en-US" sz="2000" b="1" dirty="0">
              <a:solidFill>
                <a:schemeClr val="bg1"/>
              </a:solidFill>
              <a:effectLst>
                <a:outerShdw blurRad="38100" dist="38100" dir="2700000" algn="tl">
                  <a:srgbClr val="000000">
                    <a:alpha val="43137"/>
                  </a:srgbClr>
                </a:outerShdw>
              </a:effectLst>
              <a:latin typeface="Cambria" panose="02040503050406030204" pitchFamily="18" charset="0"/>
            </a:endParaRPr>
          </a:p>
        </p:txBody>
      </p:sp>
    </p:spTree>
    <p:extLst>
      <p:ext uri="{BB962C8B-B14F-4D97-AF65-F5344CB8AC3E}">
        <p14:creationId xmlns:p14="http://schemas.microsoft.com/office/powerpoint/2010/main" val="240397210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 Placeholder 30"/>
          <p:cNvSpPr>
            <a:spLocks noGrp="1"/>
          </p:cNvSpPr>
          <p:nvPr>
            <p:ph type="body" sz="quarter" idx="11"/>
          </p:nvPr>
        </p:nvSpPr>
        <p:spPr/>
        <p:txBody>
          <a:bodyPr/>
          <a:lstStyle/>
          <a:p>
            <a:r>
              <a:rPr lang="en-US" dirty="0"/>
              <a:t>Step 1 - Select Viewing Platforms</a:t>
            </a:r>
          </a:p>
        </p:txBody>
      </p:sp>
      <p:sp>
        <p:nvSpPr>
          <p:cNvPr id="7" name="Content Placeholder 1"/>
          <p:cNvSpPr>
            <a:spLocks noGrp="1"/>
          </p:cNvSpPr>
          <p:nvPr>
            <p:ph idx="1"/>
          </p:nvPr>
        </p:nvSpPr>
        <p:spPr>
          <a:xfrm>
            <a:off x="228599" y="1295400"/>
            <a:ext cx="8329864" cy="5181600"/>
          </a:xfrm>
        </p:spPr>
        <p:txBody>
          <a:bodyPr/>
          <a:lstStyle/>
          <a:p>
            <a:r>
              <a:rPr lang="en-US" dirty="0"/>
              <a:t>Common practice is to select viewing platforms with consideration of public access, frequency and </a:t>
            </a:r>
            <a:r>
              <a:rPr lang="en-US" dirty="0" smtClean="0"/>
              <a:t>purpose </a:t>
            </a:r>
            <a:endParaRPr lang="en-US" dirty="0"/>
          </a:p>
          <a:p>
            <a:endParaRPr lang="en-US" dirty="0" smtClean="0"/>
          </a:p>
          <a:p>
            <a:r>
              <a:rPr lang="en-US" dirty="0" smtClean="0"/>
              <a:t>Consider </a:t>
            </a:r>
            <a:r>
              <a:rPr lang="en-US" dirty="0"/>
              <a:t>travel routes and observation points such </a:t>
            </a:r>
            <a:r>
              <a:rPr lang="en-US" dirty="0" smtClean="0"/>
              <a:t>as </a:t>
            </a:r>
            <a:endParaRPr lang="en-US" dirty="0"/>
          </a:p>
          <a:p>
            <a:pPr lvl="1"/>
            <a:r>
              <a:rPr lang="en-US" dirty="0"/>
              <a:t>residential developments/ population centers (city/towns),</a:t>
            </a:r>
          </a:p>
          <a:p>
            <a:pPr lvl="1"/>
            <a:r>
              <a:rPr lang="en-US" dirty="0"/>
              <a:t>widely &amp; well used roads, </a:t>
            </a:r>
          </a:p>
          <a:p>
            <a:pPr lvl="1"/>
            <a:r>
              <a:rPr lang="en-US" dirty="0"/>
              <a:t>visitor centers,</a:t>
            </a:r>
          </a:p>
          <a:p>
            <a:pPr lvl="1"/>
            <a:r>
              <a:rPr lang="en-US" dirty="0"/>
              <a:t>campgrounds,</a:t>
            </a:r>
          </a:p>
          <a:p>
            <a:pPr lvl="1"/>
            <a:r>
              <a:rPr lang="en-US" dirty="0"/>
              <a:t>high-use trails,</a:t>
            </a:r>
          </a:p>
          <a:p>
            <a:pPr lvl="1"/>
            <a:r>
              <a:rPr lang="en-US" dirty="0"/>
              <a:t>widely &amp; well used roads, </a:t>
            </a:r>
          </a:p>
          <a:p>
            <a:pPr lvl="1"/>
            <a:r>
              <a:rPr lang="en-US" dirty="0"/>
              <a:t>popular water bodies &amp; floatable river segments,</a:t>
            </a:r>
          </a:p>
          <a:p>
            <a:pPr lvl="1"/>
            <a:r>
              <a:rPr lang="en-US" dirty="0"/>
              <a:t>viewpoints/overlooks, and</a:t>
            </a:r>
          </a:p>
          <a:p>
            <a:pPr lvl="1"/>
            <a:r>
              <a:rPr lang="en-US" dirty="0"/>
              <a:t>scenic railways</a:t>
            </a:r>
          </a:p>
        </p:txBody>
      </p:sp>
    </p:spTree>
    <p:extLst>
      <p:ext uri="{BB962C8B-B14F-4D97-AF65-F5344CB8AC3E}">
        <p14:creationId xmlns:p14="http://schemas.microsoft.com/office/powerpoint/2010/main" val="213214547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VRI_Boundary_Roads.jpg"/>
          <p:cNvPicPr>
            <a:picLocks noChangeAspect="1"/>
          </p:cNvPicPr>
          <p:nvPr/>
        </p:nvPicPr>
        <p:blipFill>
          <a:blip r:embed="rId3" cstate="print"/>
          <a:stretch>
            <a:fillRect/>
          </a:stretch>
        </p:blipFill>
        <p:spPr>
          <a:xfrm>
            <a:off x="3757864" y="1058778"/>
            <a:ext cx="5025991" cy="5799221"/>
          </a:xfrm>
          <a:prstGeom prst="rect">
            <a:avLst/>
          </a:prstGeom>
          <a:ln>
            <a:noFill/>
          </a:ln>
          <a:effectLst/>
        </p:spPr>
      </p:pic>
      <p:sp>
        <p:nvSpPr>
          <p:cNvPr id="31" name="Text Placeholder 30"/>
          <p:cNvSpPr>
            <a:spLocks noGrp="1"/>
          </p:cNvSpPr>
          <p:nvPr>
            <p:ph type="body" sz="quarter" idx="11"/>
          </p:nvPr>
        </p:nvSpPr>
        <p:spPr/>
        <p:txBody>
          <a:bodyPr/>
          <a:lstStyle/>
          <a:p>
            <a:r>
              <a:rPr lang="en-US" dirty="0" smtClean="0"/>
              <a:t>Step 2 – Document Selection Details</a:t>
            </a:r>
            <a:endParaRPr lang="en-US" dirty="0"/>
          </a:p>
        </p:txBody>
      </p:sp>
      <p:sp>
        <p:nvSpPr>
          <p:cNvPr id="9" name="TextBox 8"/>
          <p:cNvSpPr txBox="1"/>
          <p:nvPr/>
        </p:nvSpPr>
        <p:spPr>
          <a:xfrm>
            <a:off x="4109977" y="1616242"/>
            <a:ext cx="923234" cy="461665"/>
          </a:xfrm>
          <a:prstGeom prst="rect">
            <a:avLst/>
          </a:prstGeom>
          <a:noFill/>
          <a:effectLst>
            <a:outerShdw blurRad="38100" dist="25400" dir="2700000" algn="tl" rotWithShape="0">
              <a:prstClr val="black">
                <a:alpha val="80000"/>
              </a:prstClr>
            </a:outerShdw>
          </a:effectLst>
        </p:spPr>
        <p:txBody>
          <a:bodyPr wrap="square" rtlCol="0">
            <a:spAutoFit/>
          </a:bodyPr>
          <a:lstStyle/>
          <a:p>
            <a:r>
              <a:rPr lang="en-US" sz="1200" b="1" dirty="0" smtClean="0">
                <a:solidFill>
                  <a:schemeClr val="bg1"/>
                </a:solidFill>
                <a:effectLst>
                  <a:outerShdw blurRad="38100" dist="38100" dir="2700000" algn="tl">
                    <a:srgbClr val="000000">
                      <a:alpha val="43137"/>
                    </a:srgbClr>
                  </a:outerShdw>
                </a:effectLst>
              </a:rPr>
              <a:t>Field Office </a:t>
            </a:r>
          </a:p>
          <a:p>
            <a:r>
              <a:rPr lang="en-US" sz="1200" b="1" dirty="0" smtClean="0">
                <a:solidFill>
                  <a:schemeClr val="bg1"/>
                </a:solidFill>
                <a:effectLst>
                  <a:outerShdw blurRad="38100" dist="38100" dir="2700000" algn="tl">
                    <a:srgbClr val="000000">
                      <a:alpha val="43137"/>
                    </a:srgbClr>
                  </a:outerShdw>
                </a:effectLst>
              </a:rPr>
              <a:t>Boundary</a:t>
            </a:r>
            <a:endParaRPr lang="en-US" sz="1200" b="1" dirty="0">
              <a:solidFill>
                <a:schemeClr val="bg1"/>
              </a:solidFill>
              <a:effectLst>
                <a:outerShdw blurRad="38100" dist="38100" dir="2700000" algn="tl">
                  <a:srgbClr val="000000">
                    <a:alpha val="43137"/>
                  </a:srgbClr>
                </a:outerShdw>
              </a:effectLst>
            </a:endParaRPr>
          </a:p>
        </p:txBody>
      </p:sp>
      <p:cxnSp>
        <p:nvCxnSpPr>
          <p:cNvPr id="10" name="Straight Arrow Connector 9"/>
          <p:cNvCxnSpPr/>
          <p:nvPr/>
        </p:nvCxnSpPr>
        <p:spPr>
          <a:xfrm>
            <a:off x="4938932" y="1861855"/>
            <a:ext cx="499342" cy="0"/>
          </a:xfrm>
          <a:prstGeom prst="straightConnector1">
            <a:avLst/>
          </a:prstGeom>
          <a:ln w="38100">
            <a:solidFill>
              <a:srgbClr val="FFFF00"/>
            </a:solidFill>
            <a:headEnd type="none" w="med" len="med"/>
            <a:tailEnd type="triangle" w="med" len="med"/>
          </a:ln>
        </p:spPr>
        <p:style>
          <a:lnRef idx="2">
            <a:schemeClr val="dk1"/>
          </a:lnRef>
          <a:fillRef idx="0">
            <a:schemeClr val="dk1"/>
          </a:fillRef>
          <a:effectRef idx="1">
            <a:schemeClr val="dk1"/>
          </a:effectRef>
          <a:fontRef idx="minor">
            <a:schemeClr val="tx1"/>
          </a:fontRef>
        </p:style>
      </p:cxnSp>
      <p:sp>
        <p:nvSpPr>
          <p:cNvPr id="19" name="Oval 18"/>
          <p:cNvSpPr/>
          <p:nvPr/>
        </p:nvSpPr>
        <p:spPr>
          <a:xfrm>
            <a:off x="7673956" y="3057730"/>
            <a:ext cx="144498" cy="14449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20" name="Oval 19"/>
          <p:cNvSpPr/>
          <p:nvPr/>
        </p:nvSpPr>
        <p:spPr>
          <a:xfrm>
            <a:off x="7038109" y="4303611"/>
            <a:ext cx="144498" cy="14449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21" name="Oval 20"/>
          <p:cNvSpPr/>
          <p:nvPr/>
        </p:nvSpPr>
        <p:spPr>
          <a:xfrm>
            <a:off x="5770003" y="3129979"/>
            <a:ext cx="144498" cy="14449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22" name="Content Placeholder 1"/>
          <p:cNvSpPr>
            <a:spLocks noGrp="1"/>
          </p:cNvSpPr>
          <p:nvPr>
            <p:ph idx="1"/>
          </p:nvPr>
        </p:nvSpPr>
        <p:spPr>
          <a:xfrm>
            <a:off x="228599" y="1295400"/>
            <a:ext cx="3529265" cy="5181600"/>
          </a:xfrm>
        </p:spPr>
        <p:txBody>
          <a:bodyPr/>
          <a:lstStyle/>
          <a:p>
            <a:r>
              <a:rPr lang="en-US" dirty="0" smtClean="0"/>
              <a:t>Document info:</a:t>
            </a:r>
          </a:p>
          <a:p>
            <a:pPr lvl="1"/>
            <a:r>
              <a:rPr lang="en-US" dirty="0" smtClean="0"/>
              <a:t>Info can be gathered via text then transferred to GIS</a:t>
            </a:r>
          </a:p>
          <a:p>
            <a:pPr lvl="1"/>
            <a:r>
              <a:rPr lang="en-US" dirty="0" smtClean="0"/>
              <a:t>Data is then represented on hill-shade map with other pertinent information</a:t>
            </a:r>
            <a:endParaRPr lang="en-US" dirty="0"/>
          </a:p>
        </p:txBody>
      </p:sp>
    </p:spTree>
    <p:extLst>
      <p:ext uri="{BB962C8B-B14F-4D97-AF65-F5344CB8AC3E}">
        <p14:creationId xmlns:p14="http://schemas.microsoft.com/office/powerpoint/2010/main" val="328458351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 Placeholder 30"/>
          <p:cNvSpPr>
            <a:spLocks noGrp="1"/>
          </p:cNvSpPr>
          <p:nvPr>
            <p:ph type="body" sz="quarter" idx="11"/>
          </p:nvPr>
        </p:nvSpPr>
        <p:spPr/>
        <p:txBody>
          <a:bodyPr/>
          <a:lstStyle/>
          <a:p>
            <a:r>
              <a:rPr lang="en-US" dirty="0"/>
              <a:t>Step </a:t>
            </a:r>
            <a:r>
              <a:rPr lang="en-US" dirty="0" smtClean="0"/>
              <a:t>3 – Viewshed Analysis</a:t>
            </a:r>
            <a:endParaRPr lang="en-US" dirty="0"/>
          </a:p>
        </p:txBody>
      </p:sp>
      <p:sp>
        <p:nvSpPr>
          <p:cNvPr id="7" name="Content Placeholder 1"/>
          <p:cNvSpPr>
            <a:spLocks noGrp="1"/>
          </p:cNvSpPr>
          <p:nvPr>
            <p:ph idx="1"/>
          </p:nvPr>
        </p:nvSpPr>
        <p:spPr>
          <a:xfrm>
            <a:off x="228599" y="1295400"/>
            <a:ext cx="8329864" cy="5181600"/>
          </a:xfrm>
        </p:spPr>
        <p:txBody>
          <a:bodyPr/>
          <a:lstStyle/>
          <a:p>
            <a:r>
              <a:rPr lang="en-US" dirty="0"/>
              <a:t>Current practice is to use a GIS viewshed </a:t>
            </a:r>
            <a:r>
              <a:rPr lang="en-US" dirty="0" smtClean="0"/>
              <a:t>analysis </a:t>
            </a:r>
            <a:endParaRPr lang="en-US" dirty="0"/>
          </a:p>
          <a:p>
            <a:endParaRPr lang="en-US" dirty="0" smtClean="0"/>
          </a:p>
          <a:p>
            <a:r>
              <a:rPr lang="en-US" dirty="0" smtClean="0"/>
              <a:t>Rather </a:t>
            </a:r>
            <a:r>
              <a:rPr lang="en-US" dirty="0"/>
              <a:t>than to determine in the field by actually traveling along each route and observing the area that can be </a:t>
            </a:r>
            <a:r>
              <a:rPr lang="en-US" dirty="0" smtClean="0"/>
              <a:t>viewed</a:t>
            </a:r>
          </a:p>
          <a:p>
            <a:endParaRPr lang="en-US" dirty="0" smtClean="0"/>
          </a:p>
          <a:p>
            <a:r>
              <a:rPr lang="en-US" dirty="0" smtClean="0"/>
              <a:t>Input </a:t>
            </a:r>
            <a:r>
              <a:rPr lang="en-US" dirty="0"/>
              <a:t>needed for GIS Visibility Analysis:</a:t>
            </a:r>
          </a:p>
          <a:p>
            <a:pPr lvl="1"/>
            <a:r>
              <a:rPr lang="en-US" dirty="0"/>
              <a:t>Data describing what will limit visibility</a:t>
            </a:r>
          </a:p>
          <a:p>
            <a:pPr lvl="2"/>
            <a:r>
              <a:rPr lang="en-US" dirty="0"/>
              <a:t>Topography/Elevation Model</a:t>
            </a:r>
          </a:p>
          <a:p>
            <a:pPr lvl="2"/>
            <a:r>
              <a:rPr lang="en-US" dirty="0"/>
              <a:t>Vegetation (forest stand heights)</a:t>
            </a:r>
          </a:p>
          <a:p>
            <a:pPr lvl="2"/>
            <a:r>
              <a:rPr lang="en-US" dirty="0"/>
              <a:t>Data describing the viewer location &amp; viewers </a:t>
            </a:r>
            <a:r>
              <a:rPr lang="en-US" dirty="0" smtClean="0"/>
              <a:t>height</a:t>
            </a:r>
            <a:endParaRPr lang="en-US" dirty="0"/>
          </a:p>
        </p:txBody>
      </p:sp>
    </p:spTree>
    <p:extLst>
      <p:ext uri="{BB962C8B-B14F-4D97-AF65-F5344CB8AC3E}">
        <p14:creationId xmlns:p14="http://schemas.microsoft.com/office/powerpoint/2010/main" val="326705686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VRI_Boundary_Roads.jpg"/>
          <p:cNvPicPr>
            <a:picLocks noChangeAspect="1"/>
          </p:cNvPicPr>
          <p:nvPr/>
        </p:nvPicPr>
        <p:blipFill>
          <a:blip r:embed="rId3" cstate="print"/>
          <a:stretch>
            <a:fillRect/>
          </a:stretch>
        </p:blipFill>
        <p:spPr>
          <a:xfrm>
            <a:off x="3765884" y="1058778"/>
            <a:ext cx="5025992" cy="5799221"/>
          </a:xfrm>
          <a:prstGeom prst="rect">
            <a:avLst/>
          </a:prstGeom>
        </p:spPr>
      </p:pic>
      <p:sp>
        <p:nvSpPr>
          <p:cNvPr id="31" name="Text Placeholder 30"/>
          <p:cNvSpPr>
            <a:spLocks noGrp="1"/>
          </p:cNvSpPr>
          <p:nvPr>
            <p:ph type="body" sz="quarter" idx="11"/>
          </p:nvPr>
        </p:nvSpPr>
        <p:spPr/>
        <p:txBody>
          <a:bodyPr/>
          <a:lstStyle/>
          <a:p>
            <a:r>
              <a:rPr lang="en-US" dirty="0"/>
              <a:t>Step </a:t>
            </a:r>
            <a:r>
              <a:rPr lang="en-US" dirty="0" smtClean="0"/>
              <a:t>4 </a:t>
            </a:r>
            <a:r>
              <a:rPr lang="en-US" dirty="0"/>
              <a:t>– </a:t>
            </a:r>
            <a:r>
              <a:rPr lang="en-US" dirty="0" smtClean="0"/>
              <a:t>Evaluate and Classify</a:t>
            </a:r>
            <a:endParaRPr lang="en-US" dirty="0"/>
          </a:p>
        </p:txBody>
      </p:sp>
      <p:sp>
        <p:nvSpPr>
          <p:cNvPr id="7" name="Content Placeholder 1"/>
          <p:cNvSpPr>
            <a:spLocks noGrp="1"/>
          </p:cNvSpPr>
          <p:nvPr>
            <p:ph idx="1"/>
          </p:nvPr>
        </p:nvSpPr>
        <p:spPr>
          <a:xfrm>
            <a:off x="228599" y="1295400"/>
            <a:ext cx="3573380" cy="5181600"/>
          </a:xfrm>
        </p:spPr>
        <p:txBody>
          <a:bodyPr/>
          <a:lstStyle/>
          <a:p>
            <a:r>
              <a:rPr lang="en-US" dirty="0"/>
              <a:t>Create 5-mile foreground/ middleground offsets from </a:t>
            </a:r>
            <a:r>
              <a:rPr lang="en-US" dirty="0" smtClean="0"/>
              <a:t>platforms</a:t>
            </a:r>
            <a:endParaRPr lang="en-US" dirty="0"/>
          </a:p>
          <a:p>
            <a:pPr lvl="1"/>
            <a:r>
              <a:rPr lang="en-US" dirty="0"/>
              <a:t>H 8410-1, IIV. A(1)</a:t>
            </a:r>
          </a:p>
          <a:p>
            <a:endParaRPr lang="en-US" dirty="0"/>
          </a:p>
        </p:txBody>
      </p:sp>
      <p:cxnSp>
        <p:nvCxnSpPr>
          <p:cNvPr id="10" name="Straight Arrow Connector 9"/>
          <p:cNvCxnSpPr/>
          <p:nvPr/>
        </p:nvCxnSpPr>
        <p:spPr>
          <a:xfrm flipV="1">
            <a:off x="7411326" y="2847237"/>
            <a:ext cx="685800" cy="533400"/>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5400000" flipH="1" flipV="1">
            <a:off x="6684673" y="4299660"/>
            <a:ext cx="838200" cy="152400"/>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7673956" y="3057730"/>
            <a:ext cx="144498" cy="14449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8" name="Oval 17"/>
          <p:cNvSpPr/>
          <p:nvPr/>
        </p:nvSpPr>
        <p:spPr>
          <a:xfrm>
            <a:off x="7038109" y="4303611"/>
            <a:ext cx="144498" cy="14449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24" name="Oval 23"/>
          <p:cNvSpPr/>
          <p:nvPr/>
        </p:nvSpPr>
        <p:spPr>
          <a:xfrm>
            <a:off x="7673956" y="3057730"/>
            <a:ext cx="144498" cy="14449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25" name="Oval 24"/>
          <p:cNvSpPr/>
          <p:nvPr/>
        </p:nvSpPr>
        <p:spPr>
          <a:xfrm>
            <a:off x="7038109" y="4303611"/>
            <a:ext cx="144498" cy="14449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cxnSp>
        <p:nvCxnSpPr>
          <p:cNvPr id="27" name="Straight Arrow Connector 26"/>
          <p:cNvCxnSpPr/>
          <p:nvPr/>
        </p:nvCxnSpPr>
        <p:spPr>
          <a:xfrm>
            <a:off x="5387432" y="3211386"/>
            <a:ext cx="915758" cy="0"/>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5770003" y="3129979"/>
            <a:ext cx="144498" cy="14449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Tree>
    <p:extLst>
      <p:ext uri="{BB962C8B-B14F-4D97-AF65-F5344CB8AC3E}">
        <p14:creationId xmlns:p14="http://schemas.microsoft.com/office/powerpoint/2010/main" val="200849824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VRI_Boundary_Roads.jpg"/>
          <p:cNvPicPr>
            <a:picLocks noChangeAspect="1"/>
          </p:cNvPicPr>
          <p:nvPr/>
        </p:nvPicPr>
        <p:blipFill>
          <a:blip r:embed="rId3" cstate="print"/>
          <a:stretch>
            <a:fillRect/>
          </a:stretch>
        </p:blipFill>
        <p:spPr>
          <a:xfrm>
            <a:off x="3765884" y="1058778"/>
            <a:ext cx="5025991" cy="5799221"/>
          </a:xfrm>
          <a:prstGeom prst="rect">
            <a:avLst/>
          </a:prstGeom>
        </p:spPr>
      </p:pic>
      <p:sp>
        <p:nvSpPr>
          <p:cNvPr id="31" name="Text Placeholder 30"/>
          <p:cNvSpPr>
            <a:spLocks noGrp="1"/>
          </p:cNvSpPr>
          <p:nvPr>
            <p:ph type="body" sz="quarter" idx="11"/>
          </p:nvPr>
        </p:nvSpPr>
        <p:spPr/>
        <p:txBody>
          <a:bodyPr/>
          <a:lstStyle/>
          <a:p>
            <a:r>
              <a:rPr lang="en-US" dirty="0"/>
              <a:t>Step 4 – Evaluate and Classify</a:t>
            </a:r>
          </a:p>
        </p:txBody>
      </p:sp>
      <p:sp>
        <p:nvSpPr>
          <p:cNvPr id="7" name="Content Placeholder 1"/>
          <p:cNvSpPr>
            <a:spLocks noGrp="1"/>
          </p:cNvSpPr>
          <p:nvPr>
            <p:ph idx="1"/>
          </p:nvPr>
        </p:nvSpPr>
        <p:spPr>
          <a:xfrm>
            <a:off x="228599" y="1295400"/>
            <a:ext cx="3573380" cy="5181600"/>
          </a:xfrm>
        </p:spPr>
        <p:txBody>
          <a:bodyPr/>
          <a:lstStyle/>
          <a:p>
            <a:r>
              <a:rPr lang="en-US" dirty="0"/>
              <a:t>Create 15-mile background offsets from </a:t>
            </a:r>
            <a:r>
              <a:rPr lang="en-US" dirty="0" smtClean="0"/>
              <a:t>platforms</a:t>
            </a:r>
            <a:endParaRPr lang="en-US" dirty="0"/>
          </a:p>
          <a:p>
            <a:pPr lvl="1"/>
            <a:r>
              <a:rPr lang="en-US" dirty="0"/>
              <a:t>H 8410-1, IIV. A(2)</a:t>
            </a:r>
          </a:p>
          <a:p>
            <a:endParaRPr lang="en-US" dirty="0"/>
          </a:p>
          <a:p>
            <a:endParaRPr lang="en-US" dirty="0"/>
          </a:p>
        </p:txBody>
      </p:sp>
      <p:cxnSp>
        <p:nvCxnSpPr>
          <p:cNvPr id="14" name="Straight Arrow Connector 13"/>
          <p:cNvCxnSpPr>
            <a:stCxn id="25" idx="2"/>
          </p:cNvCxnSpPr>
          <p:nvPr/>
        </p:nvCxnSpPr>
        <p:spPr>
          <a:xfrm flipH="1">
            <a:off x="4478277" y="3202228"/>
            <a:ext cx="1291726" cy="0"/>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7673956" y="3057730"/>
            <a:ext cx="144498" cy="14449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24" name="Oval 23"/>
          <p:cNvSpPr/>
          <p:nvPr/>
        </p:nvSpPr>
        <p:spPr>
          <a:xfrm>
            <a:off x="7038109" y="4303611"/>
            <a:ext cx="144498" cy="14449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25" name="Oval 24"/>
          <p:cNvSpPr/>
          <p:nvPr/>
        </p:nvSpPr>
        <p:spPr>
          <a:xfrm>
            <a:off x="5770003" y="3129979"/>
            <a:ext cx="144498" cy="14449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Tree>
    <p:extLst>
      <p:ext uri="{BB962C8B-B14F-4D97-AF65-F5344CB8AC3E}">
        <p14:creationId xmlns:p14="http://schemas.microsoft.com/office/powerpoint/2010/main" val="29021584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VRI_Boundary_Roads.jpg"/>
          <p:cNvPicPr>
            <a:picLocks noChangeAspect="1"/>
          </p:cNvPicPr>
          <p:nvPr/>
        </p:nvPicPr>
        <p:blipFill>
          <a:blip r:embed="rId3" cstate="print"/>
          <a:stretch>
            <a:fillRect/>
          </a:stretch>
        </p:blipFill>
        <p:spPr>
          <a:xfrm>
            <a:off x="3765883" y="1058778"/>
            <a:ext cx="5025992" cy="5799221"/>
          </a:xfrm>
          <a:prstGeom prst="rect">
            <a:avLst/>
          </a:prstGeom>
        </p:spPr>
      </p:pic>
      <p:sp>
        <p:nvSpPr>
          <p:cNvPr id="31" name="Text Placeholder 30"/>
          <p:cNvSpPr>
            <a:spLocks noGrp="1"/>
          </p:cNvSpPr>
          <p:nvPr>
            <p:ph type="body" sz="quarter" idx="11"/>
          </p:nvPr>
        </p:nvSpPr>
        <p:spPr/>
        <p:txBody>
          <a:bodyPr/>
          <a:lstStyle/>
          <a:p>
            <a:r>
              <a:rPr lang="en-US" dirty="0"/>
              <a:t>Step 4 – Evaluate and Classify</a:t>
            </a:r>
          </a:p>
        </p:txBody>
      </p:sp>
      <p:sp>
        <p:nvSpPr>
          <p:cNvPr id="7" name="Content Placeholder 1"/>
          <p:cNvSpPr>
            <a:spLocks noGrp="1"/>
          </p:cNvSpPr>
          <p:nvPr>
            <p:ph idx="1"/>
          </p:nvPr>
        </p:nvSpPr>
        <p:spPr>
          <a:xfrm>
            <a:off x="228599" y="1295400"/>
            <a:ext cx="3573380" cy="5181600"/>
          </a:xfrm>
        </p:spPr>
        <p:txBody>
          <a:bodyPr/>
          <a:lstStyle/>
          <a:p>
            <a:r>
              <a:rPr lang="en-US" dirty="0"/>
              <a:t>Colors assigned to Foreground/</a:t>
            </a:r>
          </a:p>
          <a:p>
            <a:r>
              <a:rPr lang="en-US" dirty="0"/>
              <a:t>Middleground and </a:t>
            </a:r>
            <a:r>
              <a:rPr lang="en-US" dirty="0" smtClean="0"/>
              <a:t>Background</a:t>
            </a:r>
            <a:endParaRPr lang="en-US" dirty="0"/>
          </a:p>
        </p:txBody>
      </p:sp>
      <p:sp>
        <p:nvSpPr>
          <p:cNvPr id="14" name="TextBox 13"/>
          <p:cNvSpPr txBox="1"/>
          <p:nvPr/>
        </p:nvSpPr>
        <p:spPr>
          <a:xfrm>
            <a:off x="4109977" y="1616242"/>
            <a:ext cx="923234" cy="461665"/>
          </a:xfrm>
          <a:prstGeom prst="rect">
            <a:avLst/>
          </a:prstGeom>
          <a:noFill/>
          <a:effectLst>
            <a:outerShdw blurRad="38100" dist="25400" dir="2700000" algn="tl" rotWithShape="0">
              <a:prstClr val="black">
                <a:alpha val="80000"/>
              </a:prstClr>
            </a:outerShdw>
          </a:effectLst>
        </p:spPr>
        <p:txBody>
          <a:bodyPr wrap="square" rtlCol="0">
            <a:spAutoFit/>
          </a:bodyPr>
          <a:lstStyle/>
          <a:p>
            <a:r>
              <a:rPr lang="en-US" sz="1200" b="1" dirty="0" smtClean="0">
                <a:solidFill>
                  <a:schemeClr val="bg1"/>
                </a:solidFill>
                <a:effectLst>
                  <a:outerShdw blurRad="38100" dist="38100" dir="2700000" algn="tl">
                    <a:srgbClr val="000000">
                      <a:alpha val="43137"/>
                    </a:srgbClr>
                  </a:outerShdw>
                </a:effectLst>
              </a:rPr>
              <a:t>Field Office </a:t>
            </a:r>
          </a:p>
          <a:p>
            <a:r>
              <a:rPr lang="en-US" sz="1200" b="1" dirty="0" smtClean="0">
                <a:solidFill>
                  <a:schemeClr val="bg1"/>
                </a:solidFill>
                <a:effectLst>
                  <a:outerShdw blurRad="38100" dist="38100" dir="2700000" algn="tl">
                    <a:srgbClr val="000000">
                      <a:alpha val="43137"/>
                    </a:srgbClr>
                  </a:outerShdw>
                </a:effectLst>
              </a:rPr>
              <a:t>Boundary</a:t>
            </a:r>
            <a:endParaRPr lang="en-US" sz="1200" b="1" dirty="0">
              <a:solidFill>
                <a:schemeClr val="bg1"/>
              </a:solidFill>
              <a:effectLst>
                <a:outerShdw blurRad="38100" dist="38100" dir="2700000" algn="tl">
                  <a:srgbClr val="000000">
                    <a:alpha val="43137"/>
                  </a:srgbClr>
                </a:outerShdw>
              </a:effectLst>
            </a:endParaRPr>
          </a:p>
        </p:txBody>
      </p:sp>
      <p:sp>
        <p:nvSpPr>
          <p:cNvPr id="15" name="TextBox 14"/>
          <p:cNvSpPr txBox="1"/>
          <p:nvPr/>
        </p:nvSpPr>
        <p:spPr>
          <a:xfrm>
            <a:off x="6386774" y="3356575"/>
            <a:ext cx="1407557" cy="307777"/>
          </a:xfrm>
          <a:prstGeom prst="rect">
            <a:avLst/>
          </a:prstGeom>
          <a:noFill/>
          <a:effectLst>
            <a:outerShdw blurRad="50800" dist="38100" dir="2700000" algn="tl" rotWithShape="0">
              <a:prstClr val="black">
                <a:alpha val="76000"/>
              </a:prstClr>
            </a:outerShdw>
          </a:effectLst>
        </p:spPr>
        <p:txBody>
          <a:bodyPr wrap="square" rtlCol="0">
            <a:spAutoFit/>
          </a:bodyPr>
          <a:lstStyle/>
          <a:p>
            <a:r>
              <a:rPr lang="en-US" sz="1400" b="1" dirty="0" smtClean="0">
                <a:solidFill>
                  <a:schemeClr val="bg1"/>
                </a:solidFill>
                <a:effectLst>
                  <a:outerShdw blurRad="38100" dist="38100" dir="2700000" algn="tl">
                    <a:srgbClr val="000000">
                      <a:alpha val="43137"/>
                    </a:srgbClr>
                  </a:outerShdw>
                </a:effectLst>
              </a:rPr>
              <a:t>Background</a:t>
            </a:r>
            <a:endParaRPr lang="en-US" sz="1400" b="1" dirty="0">
              <a:solidFill>
                <a:schemeClr val="bg1"/>
              </a:solidFill>
              <a:effectLst>
                <a:outerShdw blurRad="38100" dist="38100" dir="2700000" algn="tl">
                  <a:srgbClr val="000000">
                    <a:alpha val="43137"/>
                  </a:srgbClr>
                </a:outerShdw>
              </a:effectLst>
            </a:endParaRPr>
          </a:p>
        </p:txBody>
      </p:sp>
      <p:sp>
        <p:nvSpPr>
          <p:cNvPr id="16" name="TextBox 15"/>
          <p:cNvSpPr txBox="1"/>
          <p:nvPr/>
        </p:nvSpPr>
        <p:spPr>
          <a:xfrm>
            <a:off x="6124356" y="1823846"/>
            <a:ext cx="1434042" cy="307777"/>
          </a:xfrm>
          <a:prstGeom prst="rect">
            <a:avLst/>
          </a:prstGeom>
          <a:noFill/>
          <a:effectLst>
            <a:outerShdw blurRad="50800" dist="38100" dir="2700000" algn="tl" rotWithShape="0">
              <a:prstClr val="black">
                <a:alpha val="76000"/>
              </a:prstClr>
            </a:outerShdw>
          </a:effectLst>
        </p:spPr>
        <p:txBody>
          <a:bodyPr wrap="square" rtlCol="0">
            <a:spAutoFit/>
          </a:bodyPr>
          <a:lstStyle/>
          <a:p>
            <a:r>
              <a:rPr lang="en-US" sz="1400" b="1" dirty="0" smtClean="0">
                <a:solidFill>
                  <a:schemeClr val="bg1"/>
                </a:solidFill>
                <a:effectLst>
                  <a:outerShdw blurRad="38100" dist="38100" dir="2700000" algn="tl">
                    <a:srgbClr val="000000">
                      <a:alpha val="43137"/>
                    </a:srgbClr>
                  </a:outerShdw>
                </a:effectLst>
              </a:rPr>
              <a:t>Foreground </a:t>
            </a:r>
            <a:endParaRPr lang="en-US" sz="1400" b="1" dirty="0">
              <a:solidFill>
                <a:schemeClr val="bg1"/>
              </a:solidFill>
              <a:effectLst>
                <a:outerShdw blurRad="38100" dist="38100" dir="2700000" algn="tl">
                  <a:srgbClr val="000000">
                    <a:alpha val="43137"/>
                  </a:srgbClr>
                </a:outerShdw>
              </a:effectLst>
            </a:endParaRPr>
          </a:p>
        </p:txBody>
      </p:sp>
      <p:cxnSp>
        <p:nvCxnSpPr>
          <p:cNvPr id="18" name="Straight Arrow Connector 17"/>
          <p:cNvCxnSpPr/>
          <p:nvPr/>
        </p:nvCxnSpPr>
        <p:spPr>
          <a:xfrm>
            <a:off x="4938932" y="1861855"/>
            <a:ext cx="499342" cy="0"/>
          </a:xfrm>
          <a:prstGeom prst="straightConnector1">
            <a:avLst/>
          </a:prstGeom>
          <a:ln w="38100">
            <a:solidFill>
              <a:srgbClr val="FFFF00"/>
            </a:solidFill>
            <a:headEnd type="none" w="med" len="med"/>
            <a:tailEnd type="triangle" w="med" len="med"/>
          </a:ln>
        </p:spPr>
        <p:style>
          <a:lnRef idx="2">
            <a:schemeClr val="dk1"/>
          </a:lnRef>
          <a:fillRef idx="0">
            <a:schemeClr val="dk1"/>
          </a:fillRef>
          <a:effectRef idx="1">
            <a:schemeClr val="dk1"/>
          </a:effectRef>
          <a:fontRef idx="minor">
            <a:schemeClr val="tx1"/>
          </a:fontRef>
        </p:style>
      </p:cxnSp>
      <p:sp>
        <p:nvSpPr>
          <p:cNvPr id="19" name="Oval 18"/>
          <p:cNvSpPr/>
          <p:nvPr/>
        </p:nvSpPr>
        <p:spPr>
          <a:xfrm>
            <a:off x="7673956" y="3057730"/>
            <a:ext cx="144498" cy="14449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20" name="Oval 19"/>
          <p:cNvSpPr/>
          <p:nvPr/>
        </p:nvSpPr>
        <p:spPr>
          <a:xfrm>
            <a:off x="7038109" y="4303611"/>
            <a:ext cx="144498" cy="14449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21" name="Oval 20"/>
          <p:cNvSpPr/>
          <p:nvPr/>
        </p:nvSpPr>
        <p:spPr>
          <a:xfrm>
            <a:off x="5770003" y="3129979"/>
            <a:ext cx="144498" cy="14449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22" name="TextBox 21"/>
          <p:cNvSpPr txBox="1"/>
          <p:nvPr/>
        </p:nvSpPr>
        <p:spPr>
          <a:xfrm>
            <a:off x="3910721" y="3995834"/>
            <a:ext cx="893890" cy="523220"/>
          </a:xfrm>
          <a:prstGeom prst="rect">
            <a:avLst/>
          </a:prstGeom>
          <a:noFill/>
          <a:effectLst>
            <a:outerShdw blurRad="50800" dist="38100" dir="2700000" algn="tl" rotWithShape="0">
              <a:prstClr val="black">
                <a:alpha val="76000"/>
              </a:prstClr>
            </a:outerShdw>
          </a:effectLst>
        </p:spPr>
        <p:txBody>
          <a:bodyPr wrap="square" rtlCol="0">
            <a:spAutoFit/>
          </a:bodyPr>
          <a:lstStyle/>
          <a:p>
            <a:r>
              <a:rPr lang="en-US" sz="1400" b="1" dirty="0" smtClean="0">
                <a:solidFill>
                  <a:schemeClr val="bg1"/>
                </a:solidFill>
                <a:effectLst>
                  <a:outerShdw blurRad="38100" dist="38100" dir="2700000" algn="tl">
                    <a:srgbClr val="000000">
                      <a:alpha val="43137"/>
                    </a:srgbClr>
                  </a:outerShdw>
                </a:effectLst>
              </a:rPr>
              <a:t>Seldom</a:t>
            </a:r>
          </a:p>
          <a:p>
            <a:r>
              <a:rPr lang="en-US" sz="1400" b="1" dirty="0" smtClean="0">
                <a:solidFill>
                  <a:schemeClr val="bg1"/>
                </a:solidFill>
                <a:effectLst>
                  <a:outerShdw blurRad="38100" dist="38100" dir="2700000" algn="tl">
                    <a:srgbClr val="000000">
                      <a:alpha val="43137"/>
                    </a:srgbClr>
                  </a:outerShdw>
                </a:effectLst>
              </a:rPr>
              <a:t>Seen</a:t>
            </a:r>
            <a:endParaRPr lang="en-US" sz="1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1000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 </a:t>
            </a:r>
            <a:r>
              <a:rPr lang="en-US" dirty="0"/>
              <a:t>VRI </a:t>
            </a:r>
            <a:r>
              <a:rPr lang="en-US" dirty="0" smtClean="0"/>
              <a:t>class </a:t>
            </a:r>
            <a:r>
              <a:rPr lang="en-US" dirty="0"/>
              <a:t>is different than the VRM </a:t>
            </a:r>
            <a:r>
              <a:rPr lang="en-US" dirty="0" smtClean="0"/>
              <a:t>class </a:t>
            </a:r>
            <a:endParaRPr lang="en-US" dirty="0"/>
          </a:p>
          <a:p>
            <a:pPr lvl="1"/>
            <a:r>
              <a:rPr lang="en-US" dirty="0">
                <a:solidFill>
                  <a:srgbClr val="FFC000"/>
                </a:solidFill>
              </a:rPr>
              <a:t>VRI Class 1:  </a:t>
            </a:r>
            <a:r>
              <a:rPr lang="en-US" i="1" dirty="0" smtClean="0"/>
              <a:t>NOT </a:t>
            </a:r>
            <a:r>
              <a:rPr lang="en-US" i="1" dirty="0"/>
              <a:t>BASED ON INVENTORY – Assigned to areas where a decision has been made previously to maintain a natural landscape.  These areas reflect a management decision, not based on inventory.  </a:t>
            </a:r>
            <a:r>
              <a:rPr lang="en-US" i="1" dirty="0" smtClean="0"/>
              <a:t>(e.g. Wilderness Areas)</a:t>
            </a:r>
            <a:endParaRPr lang="en-US" i="1" dirty="0"/>
          </a:p>
          <a:p>
            <a:pPr lvl="1"/>
            <a:r>
              <a:rPr lang="en-US" dirty="0">
                <a:solidFill>
                  <a:srgbClr val="FFC000"/>
                </a:solidFill>
              </a:rPr>
              <a:t>VRI Class 2:  </a:t>
            </a:r>
            <a:r>
              <a:rPr lang="en-US" dirty="0"/>
              <a:t>High overall visual value based on </a:t>
            </a:r>
            <a:r>
              <a:rPr lang="en-US" dirty="0" smtClean="0"/>
              <a:t>inventory</a:t>
            </a:r>
            <a:endParaRPr lang="en-US" dirty="0"/>
          </a:p>
          <a:p>
            <a:pPr lvl="1"/>
            <a:r>
              <a:rPr lang="en-US" dirty="0">
                <a:solidFill>
                  <a:srgbClr val="FFC000"/>
                </a:solidFill>
              </a:rPr>
              <a:t>VRI Class 3:  </a:t>
            </a:r>
            <a:r>
              <a:rPr lang="en-US" dirty="0"/>
              <a:t>Moderate overall visual value based on </a:t>
            </a:r>
            <a:r>
              <a:rPr lang="en-US" dirty="0" smtClean="0"/>
              <a:t>inventory </a:t>
            </a:r>
            <a:endParaRPr lang="en-US" dirty="0"/>
          </a:p>
          <a:p>
            <a:pPr lvl="1"/>
            <a:r>
              <a:rPr lang="en-US" dirty="0">
                <a:solidFill>
                  <a:srgbClr val="FFC000"/>
                </a:solidFill>
              </a:rPr>
              <a:t>VRI Class 4:  </a:t>
            </a:r>
            <a:r>
              <a:rPr lang="en-US" dirty="0"/>
              <a:t>Low overall visual value based on </a:t>
            </a:r>
            <a:r>
              <a:rPr lang="en-US" dirty="0" smtClean="0"/>
              <a:t>inventory</a:t>
            </a:r>
          </a:p>
          <a:p>
            <a:pPr lvl="2"/>
            <a:endParaRPr lang="en-US" dirty="0"/>
          </a:p>
          <a:p>
            <a:r>
              <a:rPr lang="en-US" dirty="0" smtClean="0"/>
              <a:t>The </a:t>
            </a:r>
            <a:r>
              <a:rPr lang="en-US" dirty="0"/>
              <a:t>VRI class offers a quick understanding of an area’s overall visual value yet does not replace the need to understand the 3 underlying factors and their </a:t>
            </a:r>
            <a:r>
              <a:rPr lang="en-US" dirty="0" smtClean="0"/>
              <a:t>ratings </a:t>
            </a:r>
            <a:endParaRPr lang="en-US" dirty="0"/>
          </a:p>
          <a:p>
            <a:pPr lvl="2"/>
            <a:endParaRPr lang="en-US" dirty="0"/>
          </a:p>
        </p:txBody>
      </p:sp>
      <p:sp>
        <p:nvSpPr>
          <p:cNvPr id="31" name="Text Placeholder 30"/>
          <p:cNvSpPr>
            <a:spLocks noGrp="1"/>
          </p:cNvSpPr>
          <p:nvPr>
            <p:ph type="body" sz="quarter" idx="11"/>
          </p:nvPr>
        </p:nvSpPr>
        <p:spPr/>
        <p:txBody>
          <a:bodyPr/>
          <a:lstStyle/>
          <a:p>
            <a:r>
              <a:rPr lang="en-US" dirty="0" smtClean="0"/>
              <a:t>VRI Class Definitions</a:t>
            </a:r>
            <a:endParaRPr lang="en-US" dirty="0"/>
          </a:p>
        </p:txBody>
      </p:sp>
    </p:spTree>
    <p:extLst>
      <p:ext uri="{BB962C8B-B14F-4D97-AF65-F5344CB8AC3E}">
        <p14:creationId xmlns:p14="http://schemas.microsoft.com/office/powerpoint/2010/main" val="150154829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 Placeholder 30"/>
          <p:cNvSpPr>
            <a:spLocks noGrp="1"/>
          </p:cNvSpPr>
          <p:nvPr>
            <p:ph type="body" sz="quarter" idx="11"/>
          </p:nvPr>
        </p:nvSpPr>
        <p:spPr/>
        <p:txBody>
          <a:bodyPr/>
          <a:lstStyle/>
          <a:p>
            <a:r>
              <a:rPr lang="en-US" dirty="0"/>
              <a:t>Step </a:t>
            </a:r>
            <a:r>
              <a:rPr lang="en-US" dirty="0" smtClean="0"/>
              <a:t>4 </a:t>
            </a:r>
            <a:r>
              <a:rPr lang="en-US" dirty="0"/>
              <a:t>– Viewshed Analysis</a:t>
            </a:r>
          </a:p>
        </p:txBody>
      </p:sp>
      <p:sp>
        <p:nvSpPr>
          <p:cNvPr id="7" name="Content Placeholder 1"/>
          <p:cNvSpPr>
            <a:spLocks noGrp="1"/>
          </p:cNvSpPr>
          <p:nvPr>
            <p:ph idx="1"/>
          </p:nvPr>
        </p:nvSpPr>
        <p:spPr>
          <a:xfrm>
            <a:off x="228599" y="1295400"/>
            <a:ext cx="3372854" cy="5181600"/>
          </a:xfrm>
        </p:spPr>
        <p:txBody>
          <a:bodyPr/>
          <a:lstStyle/>
          <a:p>
            <a:r>
              <a:rPr lang="en-US" dirty="0"/>
              <a:t>Run 15-mile GIS based viewshed analysis from determined platforms to identify visible </a:t>
            </a:r>
            <a:r>
              <a:rPr lang="en-US" dirty="0" smtClean="0"/>
              <a:t>areas</a:t>
            </a:r>
          </a:p>
          <a:p>
            <a:pPr lvl="1"/>
            <a:r>
              <a:rPr lang="en-US" i="1" dirty="0" smtClean="0"/>
              <a:t>(shown in magenta)</a:t>
            </a:r>
            <a:endParaRPr lang="en-US" i="1" dirty="0"/>
          </a:p>
          <a:p>
            <a:endParaRPr lang="en-US" dirty="0"/>
          </a:p>
        </p:txBody>
      </p:sp>
      <p:pic>
        <p:nvPicPr>
          <p:cNvPr id="6" name="Picture 5" descr="VRI_Boundary_Roads.jpg"/>
          <p:cNvPicPr>
            <a:picLocks noChangeAspect="1"/>
          </p:cNvPicPr>
          <p:nvPr/>
        </p:nvPicPr>
        <p:blipFill>
          <a:blip r:embed="rId3" cstate="print"/>
          <a:stretch>
            <a:fillRect/>
          </a:stretch>
        </p:blipFill>
        <p:spPr>
          <a:xfrm>
            <a:off x="3765884" y="1058778"/>
            <a:ext cx="5025992" cy="5799221"/>
          </a:xfrm>
          <a:prstGeom prst="rect">
            <a:avLst/>
          </a:prstGeom>
        </p:spPr>
      </p:pic>
      <p:sp>
        <p:nvSpPr>
          <p:cNvPr id="15" name="Oval 14"/>
          <p:cNvSpPr/>
          <p:nvPr/>
        </p:nvSpPr>
        <p:spPr>
          <a:xfrm>
            <a:off x="7673956" y="3057730"/>
            <a:ext cx="144498" cy="14449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6" name="Oval 15"/>
          <p:cNvSpPr/>
          <p:nvPr/>
        </p:nvSpPr>
        <p:spPr>
          <a:xfrm>
            <a:off x="7038109" y="4303611"/>
            <a:ext cx="144498" cy="14449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7" name="Oval 16"/>
          <p:cNvSpPr/>
          <p:nvPr/>
        </p:nvSpPr>
        <p:spPr>
          <a:xfrm>
            <a:off x="5770003" y="3129979"/>
            <a:ext cx="144498" cy="14449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Tree>
    <p:extLst>
      <p:ext uri="{BB962C8B-B14F-4D97-AF65-F5344CB8AC3E}">
        <p14:creationId xmlns:p14="http://schemas.microsoft.com/office/powerpoint/2010/main" val="290469486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VRI_Boundary_Roads.jpg"/>
          <p:cNvPicPr>
            <a:picLocks noChangeAspect="1"/>
          </p:cNvPicPr>
          <p:nvPr/>
        </p:nvPicPr>
        <p:blipFill>
          <a:blip r:embed="rId3" cstate="print"/>
          <a:stretch>
            <a:fillRect/>
          </a:stretch>
        </p:blipFill>
        <p:spPr>
          <a:xfrm>
            <a:off x="3765883" y="1058778"/>
            <a:ext cx="5025992" cy="5799222"/>
          </a:xfrm>
          <a:prstGeom prst="rect">
            <a:avLst/>
          </a:prstGeom>
        </p:spPr>
      </p:pic>
      <p:sp>
        <p:nvSpPr>
          <p:cNvPr id="31" name="Text Placeholder 30"/>
          <p:cNvSpPr>
            <a:spLocks noGrp="1"/>
          </p:cNvSpPr>
          <p:nvPr>
            <p:ph type="body" sz="quarter" idx="11"/>
          </p:nvPr>
        </p:nvSpPr>
        <p:spPr/>
        <p:txBody>
          <a:bodyPr/>
          <a:lstStyle/>
          <a:p>
            <a:r>
              <a:rPr lang="en-US" dirty="0"/>
              <a:t>Step 4 – Evaluate and Classify</a:t>
            </a:r>
          </a:p>
        </p:txBody>
      </p:sp>
      <p:sp>
        <p:nvSpPr>
          <p:cNvPr id="7" name="Content Placeholder 1"/>
          <p:cNvSpPr>
            <a:spLocks noGrp="1"/>
          </p:cNvSpPr>
          <p:nvPr>
            <p:ph idx="1"/>
          </p:nvPr>
        </p:nvSpPr>
        <p:spPr>
          <a:xfrm>
            <a:off x="228599" y="1295400"/>
            <a:ext cx="3573380" cy="5181600"/>
          </a:xfrm>
        </p:spPr>
        <p:txBody>
          <a:bodyPr/>
          <a:lstStyle/>
          <a:p>
            <a:r>
              <a:rPr lang="en-US" dirty="0"/>
              <a:t>Create polygons for ‘unseen’ areas (Blue</a:t>
            </a:r>
            <a:r>
              <a:rPr lang="en-US" dirty="0" smtClean="0"/>
              <a:t>)</a:t>
            </a:r>
          </a:p>
          <a:p>
            <a:endParaRPr lang="en-US" dirty="0"/>
          </a:p>
          <a:p>
            <a:r>
              <a:rPr lang="en-US" dirty="0"/>
              <a:t>These polygons become the Seldom Seen distance </a:t>
            </a:r>
            <a:r>
              <a:rPr lang="en-US" dirty="0" smtClean="0"/>
              <a:t>zone</a:t>
            </a:r>
            <a:endParaRPr lang="en-US" dirty="0"/>
          </a:p>
          <a:p>
            <a:pPr lvl="1"/>
            <a:r>
              <a:rPr lang="en-US" dirty="0"/>
              <a:t>H 8410-1, IIV. A(3)</a:t>
            </a:r>
          </a:p>
        </p:txBody>
      </p:sp>
      <p:sp>
        <p:nvSpPr>
          <p:cNvPr id="21" name="Oval 20"/>
          <p:cNvSpPr/>
          <p:nvPr/>
        </p:nvSpPr>
        <p:spPr>
          <a:xfrm>
            <a:off x="7673956" y="3057730"/>
            <a:ext cx="144498" cy="14449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22" name="Oval 21"/>
          <p:cNvSpPr/>
          <p:nvPr/>
        </p:nvSpPr>
        <p:spPr>
          <a:xfrm>
            <a:off x="7038109" y="4303611"/>
            <a:ext cx="144498" cy="14449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23" name="Oval 22"/>
          <p:cNvSpPr/>
          <p:nvPr/>
        </p:nvSpPr>
        <p:spPr>
          <a:xfrm>
            <a:off x="5770003" y="3129979"/>
            <a:ext cx="144498" cy="14449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Tree>
    <p:extLst>
      <p:ext uri="{BB962C8B-B14F-4D97-AF65-F5344CB8AC3E}">
        <p14:creationId xmlns:p14="http://schemas.microsoft.com/office/powerpoint/2010/main" val="37852771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 Placeholder 30"/>
          <p:cNvSpPr>
            <a:spLocks noGrp="1"/>
          </p:cNvSpPr>
          <p:nvPr>
            <p:ph type="body" sz="quarter" idx="11"/>
          </p:nvPr>
        </p:nvSpPr>
        <p:spPr/>
        <p:txBody>
          <a:bodyPr/>
          <a:lstStyle/>
          <a:p>
            <a:r>
              <a:rPr lang="en-US" dirty="0"/>
              <a:t>Step 4 – Evaluate and Classify</a:t>
            </a:r>
          </a:p>
        </p:txBody>
      </p:sp>
      <p:sp>
        <p:nvSpPr>
          <p:cNvPr id="2" name="Content Placeholder 1"/>
          <p:cNvSpPr>
            <a:spLocks noGrp="1"/>
          </p:cNvSpPr>
          <p:nvPr>
            <p:ph idx="1"/>
          </p:nvPr>
        </p:nvSpPr>
        <p:spPr/>
        <p:txBody>
          <a:bodyPr/>
          <a:lstStyle/>
          <a:p>
            <a:r>
              <a:rPr lang="en-US" dirty="0"/>
              <a:t>Filtering criteria may be needed if everything comes back as Foreground/Middle </a:t>
            </a:r>
            <a:r>
              <a:rPr lang="en-US" dirty="0" smtClean="0"/>
              <a:t>ground</a:t>
            </a:r>
            <a:endParaRPr lang="en-US" dirty="0"/>
          </a:p>
          <a:p>
            <a:pPr lvl="1"/>
            <a:r>
              <a:rPr lang="en-US" dirty="0"/>
              <a:t>Review rationale for selecting viewing platforms and document any further criteria applied to change the </a:t>
            </a:r>
            <a:r>
              <a:rPr lang="en-US" dirty="0" smtClean="0"/>
              <a:t>selection</a:t>
            </a:r>
            <a:endParaRPr lang="en-US" dirty="0"/>
          </a:p>
          <a:p>
            <a:r>
              <a:rPr lang="en-US" dirty="0"/>
              <a:t>For Example:  </a:t>
            </a:r>
          </a:p>
          <a:p>
            <a:pPr lvl="1"/>
            <a:r>
              <a:rPr lang="en-US" dirty="0"/>
              <a:t>Highest # of people viewing for the longest </a:t>
            </a:r>
            <a:r>
              <a:rPr lang="en-US" dirty="0" smtClean="0"/>
              <a:t>time</a:t>
            </a:r>
            <a:endParaRPr lang="en-US" dirty="0"/>
          </a:p>
          <a:p>
            <a:pPr lvl="1"/>
            <a:r>
              <a:rPr lang="en-US" dirty="0"/>
              <a:t>High public </a:t>
            </a:r>
            <a:r>
              <a:rPr lang="en-US" dirty="0" smtClean="0"/>
              <a:t>interest</a:t>
            </a:r>
            <a:endParaRPr lang="en-US" dirty="0"/>
          </a:p>
          <a:p>
            <a:pPr lvl="1"/>
            <a:r>
              <a:rPr lang="en-US" dirty="0"/>
              <a:t>High Scenic Sensitivity (Areas of Special Designation</a:t>
            </a:r>
            <a:r>
              <a:rPr lang="en-US" dirty="0" smtClean="0"/>
              <a:t>)</a:t>
            </a:r>
            <a:endParaRPr lang="en-US" dirty="0"/>
          </a:p>
          <a:p>
            <a:endParaRPr lang="en-US" dirty="0"/>
          </a:p>
        </p:txBody>
      </p:sp>
    </p:spTree>
    <p:extLst>
      <p:ext uri="{BB962C8B-B14F-4D97-AF65-F5344CB8AC3E}">
        <p14:creationId xmlns:p14="http://schemas.microsoft.com/office/powerpoint/2010/main" val="108638899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 Placeholder 30"/>
          <p:cNvSpPr>
            <a:spLocks noGrp="1"/>
          </p:cNvSpPr>
          <p:nvPr>
            <p:ph type="body" sz="quarter" idx="11"/>
          </p:nvPr>
        </p:nvSpPr>
        <p:spPr/>
        <p:txBody>
          <a:bodyPr/>
          <a:lstStyle/>
          <a:p>
            <a:r>
              <a:rPr lang="en-US" dirty="0" smtClean="0"/>
              <a:t>Distance Zone Application (Example)</a:t>
            </a:r>
            <a:endParaRPr lang="en-US" dirty="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7405" r="7249"/>
          <a:stretch/>
        </p:blipFill>
        <p:spPr>
          <a:xfrm>
            <a:off x="0" y="1065985"/>
            <a:ext cx="8783053" cy="5788269"/>
          </a:xfrm>
          <a:prstGeom prst="rect">
            <a:avLst/>
          </a:prstGeom>
        </p:spPr>
      </p:pic>
    </p:spTree>
    <p:extLst>
      <p:ext uri="{BB962C8B-B14F-4D97-AF65-F5344CB8AC3E}">
        <p14:creationId xmlns:p14="http://schemas.microsoft.com/office/powerpoint/2010/main" val="254592999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 Placeholder 30"/>
          <p:cNvSpPr>
            <a:spLocks noGrp="1"/>
          </p:cNvSpPr>
          <p:nvPr>
            <p:ph type="body" sz="quarter" idx="11"/>
          </p:nvPr>
        </p:nvSpPr>
        <p:spPr/>
        <p:txBody>
          <a:bodyPr/>
          <a:lstStyle/>
          <a:p>
            <a:r>
              <a:rPr lang="en-US" dirty="0" smtClean="0"/>
              <a:t>Distance Zone Application (Example)</a:t>
            </a:r>
            <a:endParaRPr lang="en-US" dirty="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7405" r="7249"/>
          <a:stretch/>
        </p:blipFill>
        <p:spPr>
          <a:xfrm>
            <a:off x="0" y="1065985"/>
            <a:ext cx="8783053" cy="5788269"/>
          </a:xfrm>
          <a:prstGeom prst="rect">
            <a:avLst/>
          </a:prstGeom>
        </p:spPr>
      </p:pic>
    </p:spTree>
    <p:extLst>
      <p:ext uri="{BB962C8B-B14F-4D97-AF65-F5344CB8AC3E}">
        <p14:creationId xmlns:p14="http://schemas.microsoft.com/office/powerpoint/2010/main" val="168473249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 Placeholder 30"/>
          <p:cNvSpPr>
            <a:spLocks noGrp="1"/>
          </p:cNvSpPr>
          <p:nvPr>
            <p:ph type="body" sz="quarter" idx="11"/>
          </p:nvPr>
        </p:nvSpPr>
        <p:spPr/>
        <p:txBody>
          <a:bodyPr/>
          <a:lstStyle/>
          <a:p>
            <a:r>
              <a:rPr lang="en-US" dirty="0" smtClean="0"/>
              <a:t>Distance Zone Application (Example)</a:t>
            </a:r>
            <a:endParaRPr lang="en-US" dirty="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7404" r="7249"/>
          <a:stretch/>
        </p:blipFill>
        <p:spPr>
          <a:xfrm>
            <a:off x="0" y="1065985"/>
            <a:ext cx="8783053" cy="5788269"/>
          </a:xfrm>
          <a:prstGeom prst="rect">
            <a:avLst/>
          </a:prstGeom>
        </p:spPr>
      </p:pic>
    </p:spTree>
    <p:extLst>
      <p:ext uri="{BB962C8B-B14F-4D97-AF65-F5344CB8AC3E}">
        <p14:creationId xmlns:p14="http://schemas.microsoft.com/office/powerpoint/2010/main" val="281707912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 Placeholder 30"/>
          <p:cNvSpPr>
            <a:spLocks noGrp="1"/>
          </p:cNvSpPr>
          <p:nvPr>
            <p:ph type="body" sz="quarter" idx="11"/>
          </p:nvPr>
        </p:nvSpPr>
        <p:spPr/>
        <p:txBody>
          <a:bodyPr/>
          <a:lstStyle/>
          <a:p>
            <a:r>
              <a:rPr lang="en-US" dirty="0" smtClean="0"/>
              <a:t>Distance Zone Application (Example)</a:t>
            </a:r>
            <a:endParaRPr lang="en-US" dirty="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7404" r="7249"/>
          <a:stretch/>
        </p:blipFill>
        <p:spPr>
          <a:xfrm>
            <a:off x="0" y="1065985"/>
            <a:ext cx="8783053" cy="5788269"/>
          </a:xfrm>
          <a:prstGeom prst="rect">
            <a:avLst/>
          </a:prstGeom>
        </p:spPr>
      </p:pic>
    </p:spTree>
    <p:extLst>
      <p:ext uri="{BB962C8B-B14F-4D97-AF65-F5344CB8AC3E}">
        <p14:creationId xmlns:p14="http://schemas.microsoft.com/office/powerpoint/2010/main" val="120645724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srcRect l="9033" b="993"/>
          <a:stretch/>
        </p:blipFill>
        <p:spPr>
          <a:xfrm>
            <a:off x="0" y="1063398"/>
            <a:ext cx="8781144" cy="5791574"/>
          </a:xfrm>
          <a:prstGeom prst="rect">
            <a:avLst/>
          </a:prstGeom>
        </p:spPr>
      </p:pic>
      <p:sp>
        <p:nvSpPr>
          <p:cNvPr id="7" name="Text Placeholder 30"/>
          <p:cNvSpPr>
            <a:spLocks noGrp="1"/>
          </p:cNvSpPr>
          <p:nvPr>
            <p:ph type="body" sz="quarter" idx="11"/>
          </p:nvPr>
        </p:nvSpPr>
        <p:spPr/>
        <p:txBody>
          <a:bodyPr/>
          <a:lstStyle/>
          <a:p>
            <a:r>
              <a:rPr lang="en-US" dirty="0"/>
              <a:t>Step 4 – Evaluate and Classify</a:t>
            </a:r>
          </a:p>
        </p:txBody>
      </p:sp>
      <p:sp>
        <p:nvSpPr>
          <p:cNvPr id="10" name="5-Point Star 9"/>
          <p:cNvSpPr/>
          <p:nvPr/>
        </p:nvSpPr>
        <p:spPr>
          <a:xfrm>
            <a:off x="2571324" y="3711388"/>
            <a:ext cx="268941" cy="268941"/>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1791394" y="3384193"/>
            <a:ext cx="2850776" cy="461665"/>
          </a:xfrm>
          <a:prstGeom prst="rect">
            <a:avLst/>
          </a:prstGeom>
          <a:noFill/>
        </p:spPr>
        <p:txBody>
          <a:bodyPr wrap="square" rtlCol="0">
            <a:spAutoFit/>
          </a:bodyPr>
          <a:lstStyle/>
          <a:p>
            <a:r>
              <a:rPr lang="en-US" sz="2400" b="1" dirty="0" smtClean="0"/>
              <a:t>Boise</a:t>
            </a:r>
            <a:endParaRPr lang="en-US" sz="2400" b="1" dirty="0"/>
          </a:p>
        </p:txBody>
      </p:sp>
    </p:spTree>
    <p:extLst>
      <p:ext uri="{BB962C8B-B14F-4D97-AF65-F5344CB8AC3E}">
        <p14:creationId xmlns:p14="http://schemas.microsoft.com/office/powerpoint/2010/main" val="138105568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2928" r="3118" b="-1078"/>
          <a:stretch/>
        </p:blipFill>
        <p:spPr>
          <a:xfrm>
            <a:off x="-5977" y="1024544"/>
            <a:ext cx="8779435" cy="5908162"/>
          </a:xfrm>
          <a:prstGeom prst="rect">
            <a:avLst/>
          </a:prstGeom>
        </p:spPr>
      </p:pic>
      <p:sp>
        <p:nvSpPr>
          <p:cNvPr id="7" name="Text Placeholder 30"/>
          <p:cNvSpPr>
            <a:spLocks noGrp="1"/>
          </p:cNvSpPr>
          <p:nvPr>
            <p:ph type="body" sz="quarter" idx="11"/>
          </p:nvPr>
        </p:nvSpPr>
        <p:spPr/>
        <p:txBody>
          <a:bodyPr/>
          <a:lstStyle/>
          <a:p>
            <a:r>
              <a:rPr lang="en-US" dirty="0"/>
              <a:t>Step 4 – Evaluate and Classify</a:t>
            </a:r>
          </a:p>
        </p:txBody>
      </p:sp>
      <p:sp>
        <p:nvSpPr>
          <p:cNvPr id="10" name="5-Point Star 9"/>
          <p:cNvSpPr/>
          <p:nvPr/>
        </p:nvSpPr>
        <p:spPr>
          <a:xfrm>
            <a:off x="2380076" y="3693459"/>
            <a:ext cx="268941" cy="268941"/>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1600146" y="3366264"/>
            <a:ext cx="2850776" cy="461665"/>
          </a:xfrm>
          <a:prstGeom prst="rect">
            <a:avLst/>
          </a:prstGeom>
          <a:noFill/>
        </p:spPr>
        <p:txBody>
          <a:bodyPr wrap="square" rtlCol="0">
            <a:spAutoFit/>
          </a:bodyPr>
          <a:lstStyle/>
          <a:p>
            <a:r>
              <a:rPr lang="en-US" sz="2400" b="1" dirty="0" smtClean="0"/>
              <a:t>Boise</a:t>
            </a:r>
            <a:endParaRPr lang="en-US" sz="2400" b="1" dirty="0"/>
          </a:p>
        </p:txBody>
      </p:sp>
    </p:spTree>
    <p:extLst>
      <p:ext uri="{BB962C8B-B14F-4D97-AF65-F5344CB8AC3E}">
        <p14:creationId xmlns:p14="http://schemas.microsoft.com/office/powerpoint/2010/main" val="143084268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 Placeholder 30"/>
          <p:cNvSpPr>
            <a:spLocks noGrp="1"/>
          </p:cNvSpPr>
          <p:nvPr>
            <p:ph type="body" sz="quarter" idx="11"/>
          </p:nvPr>
        </p:nvSpPr>
        <p:spPr/>
        <p:txBody>
          <a:bodyPr/>
          <a:lstStyle/>
          <a:p>
            <a:r>
              <a:rPr lang="en-US" dirty="0" smtClean="0"/>
              <a:t>Viewshed Analysis</a:t>
            </a:r>
            <a:endParaRPr lang="en-US" dirty="0"/>
          </a:p>
        </p:txBody>
      </p:sp>
      <p:sp>
        <p:nvSpPr>
          <p:cNvPr id="2" name="Content Placeholder 1"/>
          <p:cNvSpPr>
            <a:spLocks noGrp="1"/>
          </p:cNvSpPr>
          <p:nvPr>
            <p:ph idx="1"/>
          </p:nvPr>
        </p:nvSpPr>
        <p:spPr/>
        <p:txBody>
          <a:bodyPr/>
          <a:lstStyle/>
          <a:p>
            <a:r>
              <a:rPr lang="en-US" dirty="0"/>
              <a:t>Considering the Distance Zone Information</a:t>
            </a:r>
            <a:r>
              <a:rPr lang="en-US" dirty="0" smtClean="0"/>
              <a:t>:</a:t>
            </a:r>
            <a:endParaRPr lang="en-US" dirty="0"/>
          </a:p>
          <a:p>
            <a:pPr lvl="1"/>
            <a:r>
              <a:rPr lang="en-US" dirty="0" smtClean="0"/>
              <a:t>Results of this analysis provide insight at the planning-level about where: </a:t>
            </a:r>
          </a:p>
          <a:p>
            <a:pPr lvl="2"/>
            <a:r>
              <a:rPr lang="en-US" dirty="0" smtClean="0"/>
              <a:t>lands </a:t>
            </a:r>
            <a:r>
              <a:rPr lang="en-US" dirty="0" smtClean="0"/>
              <a:t>are most </a:t>
            </a:r>
            <a:r>
              <a:rPr lang="en-US" dirty="0"/>
              <a:t>exposed to the viewing </a:t>
            </a:r>
            <a:r>
              <a:rPr lang="en-US" dirty="0" smtClean="0"/>
              <a:t>public</a:t>
            </a:r>
            <a:endParaRPr lang="en-US" dirty="0"/>
          </a:p>
          <a:p>
            <a:pPr lvl="2"/>
            <a:r>
              <a:rPr lang="en-US" dirty="0"/>
              <a:t>the BLM’s management actions will be on display &amp; open to the public’s general criticism or praise – more so than other </a:t>
            </a:r>
            <a:r>
              <a:rPr lang="en-US" dirty="0" smtClean="0"/>
              <a:t>places</a:t>
            </a:r>
            <a:endParaRPr lang="en-US" dirty="0"/>
          </a:p>
          <a:p>
            <a:pPr lvl="2"/>
            <a:r>
              <a:rPr lang="en-US" dirty="0"/>
              <a:t>to explore alternative siting options, if appropriate, when an activity is </a:t>
            </a:r>
            <a:r>
              <a:rPr lang="en-US" dirty="0" smtClean="0"/>
              <a:t>proposed</a:t>
            </a:r>
            <a:endParaRPr lang="en-US" dirty="0"/>
          </a:p>
        </p:txBody>
      </p:sp>
    </p:spTree>
    <p:extLst>
      <p:ext uri="{BB962C8B-B14F-4D97-AF65-F5344CB8AC3E}">
        <p14:creationId xmlns:p14="http://schemas.microsoft.com/office/powerpoint/2010/main" val="21567691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8"/>
          <p:cNvSpPr>
            <a:spLocks noGrp="1"/>
          </p:cNvSpPr>
          <p:nvPr>
            <p:ph idx="1"/>
          </p:nvPr>
        </p:nvSpPr>
        <p:spPr/>
        <p:txBody>
          <a:bodyPr/>
          <a:lstStyle/>
          <a:p>
            <a:r>
              <a:rPr lang="en-US" dirty="0" smtClean="0"/>
              <a:t>How are VRI classes determined?</a:t>
            </a:r>
            <a:endParaRPr lang="en-US" dirty="0"/>
          </a:p>
        </p:txBody>
      </p:sp>
      <p:sp>
        <p:nvSpPr>
          <p:cNvPr id="31" name="Text Placeholder 30"/>
          <p:cNvSpPr>
            <a:spLocks noGrp="1"/>
          </p:cNvSpPr>
          <p:nvPr>
            <p:ph type="body" sz="quarter" idx="11"/>
          </p:nvPr>
        </p:nvSpPr>
        <p:spPr/>
        <p:txBody>
          <a:bodyPr/>
          <a:lstStyle/>
          <a:p>
            <a:r>
              <a:rPr lang="en-US" dirty="0" smtClean="0"/>
              <a:t>VRI Class Determination Table</a:t>
            </a:r>
            <a:endParaRPr lang="en-US" dirty="0"/>
          </a:p>
        </p:txBody>
      </p:sp>
      <p:pic>
        <p:nvPicPr>
          <p:cNvPr id="6" name="table"/>
          <p:cNvPicPr>
            <a:picLocks noChangeAspect="1"/>
          </p:cNvPicPr>
          <p:nvPr/>
        </p:nvPicPr>
        <p:blipFill>
          <a:blip r:embed="rId2"/>
          <a:stretch>
            <a:fillRect/>
          </a:stretch>
        </p:blipFill>
        <p:spPr>
          <a:xfrm>
            <a:off x="240495" y="1921952"/>
            <a:ext cx="8293907" cy="4380776"/>
          </a:xfrm>
          <a:prstGeom prst="rect">
            <a:avLst/>
          </a:prstGeom>
        </p:spPr>
      </p:pic>
      <p:sp>
        <p:nvSpPr>
          <p:cNvPr id="8" name="Rectangle 7"/>
          <p:cNvSpPr/>
          <p:nvPr/>
        </p:nvSpPr>
        <p:spPr>
          <a:xfrm>
            <a:off x="596900" y="3989060"/>
            <a:ext cx="7874000" cy="698500"/>
          </a:xfrm>
          <a:prstGeom prst="rect">
            <a:avLst/>
          </a:prstGeom>
          <a:solidFill>
            <a:srgbClr val="FF0000">
              <a:alpha val="3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1752600" y="2705100"/>
            <a:ext cx="2235200" cy="2667000"/>
          </a:xfrm>
          <a:prstGeom prst="rect">
            <a:avLst/>
          </a:prstGeom>
          <a:solidFill>
            <a:srgbClr val="00B050">
              <a:alpha val="35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2482850" y="2705100"/>
            <a:ext cx="774700" cy="2667000"/>
          </a:xfrm>
          <a:prstGeom prst="rect">
            <a:avLst/>
          </a:prstGeom>
          <a:solidFill>
            <a:schemeClr val="accent6">
              <a:lumMod val="75000"/>
              <a:alpha val="3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2482850" y="3975100"/>
            <a:ext cx="774700" cy="698500"/>
          </a:xfrm>
          <a:prstGeom prst="rect">
            <a:avLst/>
          </a:prstGeom>
          <a:solidFill>
            <a:srgbClr val="FFFF00">
              <a:alpha val="50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92408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8"/>
          <p:cNvSpPr>
            <a:spLocks noGrp="1"/>
          </p:cNvSpPr>
          <p:nvPr>
            <p:ph idx="1"/>
          </p:nvPr>
        </p:nvSpPr>
        <p:spPr>
          <a:xfrm>
            <a:off x="228602" y="1295400"/>
            <a:ext cx="2849832" cy="5181600"/>
          </a:xfrm>
        </p:spPr>
        <p:txBody>
          <a:bodyPr/>
          <a:lstStyle/>
          <a:p>
            <a:r>
              <a:rPr lang="en-US" dirty="0" smtClean="0"/>
              <a:t>INVENTORY </a:t>
            </a:r>
          </a:p>
          <a:p>
            <a:pPr marL="295275" lvl="1" indent="0">
              <a:buNone/>
            </a:pPr>
            <a:r>
              <a:rPr lang="en-US" dirty="0" smtClean="0"/>
              <a:t>is </a:t>
            </a:r>
            <a:r>
              <a:rPr lang="en-US" dirty="0"/>
              <a:t>the effort to identify and document information about existing scenic </a:t>
            </a:r>
            <a:r>
              <a:rPr lang="en-US" dirty="0" smtClean="0"/>
              <a:t>values </a:t>
            </a:r>
            <a:endParaRPr lang="en-US" dirty="0"/>
          </a:p>
          <a:p>
            <a:endParaRPr lang="en-US" dirty="0"/>
          </a:p>
          <a:p>
            <a:r>
              <a:rPr lang="en-US" dirty="0" smtClean="0"/>
              <a:t>EVALUATION</a:t>
            </a:r>
          </a:p>
          <a:p>
            <a:pPr marL="295275" lvl="1" indent="0">
              <a:buNone/>
            </a:pPr>
            <a:r>
              <a:rPr lang="en-US" dirty="0" smtClean="0"/>
              <a:t>is </a:t>
            </a:r>
            <a:r>
              <a:rPr lang="en-US" dirty="0"/>
              <a:t>also done as part of the inventory </a:t>
            </a:r>
            <a:r>
              <a:rPr lang="en-US" dirty="0" smtClean="0"/>
              <a:t>process</a:t>
            </a:r>
            <a:endParaRPr lang="en-US" dirty="0"/>
          </a:p>
        </p:txBody>
      </p:sp>
      <p:sp>
        <p:nvSpPr>
          <p:cNvPr id="31" name="Text Placeholder 30"/>
          <p:cNvSpPr>
            <a:spLocks noGrp="1"/>
          </p:cNvSpPr>
          <p:nvPr>
            <p:ph type="body" sz="quarter" idx="11"/>
          </p:nvPr>
        </p:nvSpPr>
        <p:spPr/>
        <p:txBody>
          <a:bodyPr/>
          <a:lstStyle/>
          <a:p>
            <a:r>
              <a:rPr lang="en-US" dirty="0" smtClean="0"/>
              <a:t>VRI Recap</a:t>
            </a:r>
            <a:endParaRPr lang="en-US" dirty="0"/>
          </a:p>
        </p:txBody>
      </p:sp>
      <p:sp>
        <p:nvSpPr>
          <p:cNvPr id="25" name="Right Arrow 24"/>
          <p:cNvSpPr/>
          <p:nvPr/>
        </p:nvSpPr>
        <p:spPr>
          <a:xfrm>
            <a:off x="7441442" y="4317108"/>
            <a:ext cx="463083" cy="541868"/>
          </a:xfrm>
          <a:prstGeom prst="rightArrow">
            <a:avLst>
              <a:gd name="adj1" fmla="val 50000"/>
              <a:gd name="adj2" fmla="val 7249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Rounded Rectangle 4"/>
          <p:cNvSpPr txBox="1"/>
          <p:nvPr/>
        </p:nvSpPr>
        <p:spPr>
          <a:xfrm>
            <a:off x="8138810" y="2772458"/>
            <a:ext cx="379077" cy="3631168"/>
          </a:xfrm>
          <a:prstGeom prst="rect">
            <a:avLst/>
          </a:prstGeom>
          <a:scene3d>
            <a:camera prst="orthographicFront"/>
            <a:lightRig rig="threePt" dir="t">
              <a:rot lat="0" lon="0" rev="7500000"/>
            </a:lightRig>
          </a:scene3d>
        </p:spPr>
        <p:style>
          <a:lnRef idx="2">
            <a:schemeClr val="accent1">
              <a:shade val="50000"/>
            </a:schemeClr>
          </a:lnRef>
          <a:fillRef idx="1">
            <a:schemeClr val="accent1"/>
          </a:fillRef>
          <a:effectRef idx="0">
            <a:schemeClr val="accent1"/>
          </a:effectRef>
          <a:fontRef idx="minor">
            <a:schemeClr val="lt1"/>
          </a:fontRef>
        </p:style>
        <p:txBody>
          <a:bodyPr spcFirstLastPara="0" vert="vert270" wrap="square" lIns="38100" tIns="25400" rIns="38100" bIns="25400" numCol="1" spcCol="1270" anchor="ctr" anchorCtr="0">
            <a:noAutofit/>
          </a:bodyPr>
          <a:lstStyle/>
          <a:p>
            <a:pPr lvl="0" algn="ctr" defTabSz="889000">
              <a:lnSpc>
                <a:spcPct val="90000"/>
              </a:lnSpc>
              <a:spcBef>
                <a:spcPct val="0"/>
              </a:spcBef>
              <a:spcAft>
                <a:spcPct val="35000"/>
              </a:spcAft>
            </a:pPr>
            <a:r>
              <a:rPr lang="en-US" sz="2000" b="1" kern="1200" spc="300" dirty="0" smtClean="0">
                <a:ln/>
                <a:effectLst>
                  <a:outerShdw blurRad="38100" dist="38100" dir="2700000" algn="tl">
                    <a:srgbClr val="000000">
                      <a:alpha val="43137"/>
                    </a:srgbClr>
                  </a:outerShdw>
                </a:effectLst>
              </a:rPr>
              <a:t>VRI Classification</a:t>
            </a:r>
            <a:endParaRPr lang="en-US" sz="2000" b="1" kern="1200" spc="300" dirty="0">
              <a:ln/>
              <a:effectLst>
                <a:outerShdw blurRad="38100" dist="38100" dir="2700000" algn="tl">
                  <a:srgbClr val="000000">
                    <a:alpha val="43137"/>
                  </a:srgbClr>
                </a:outerShdw>
              </a:effectLst>
            </a:endParaRPr>
          </a:p>
        </p:txBody>
      </p:sp>
      <p:grpSp>
        <p:nvGrpSpPr>
          <p:cNvPr id="11" name="Group 10"/>
          <p:cNvGrpSpPr/>
          <p:nvPr/>
        </p:nvGrpSpPr>
        <p:grpSpPr>
          <a:xfrm>
            <a:off x="3250792" y="1391656"/>
            <a:ext cx="4190650" cy="5108300"/>
            <a:chOff x="3250792" y="1391656"/>
            <a:chExt cx="4190650" cy="5108300"/>
          </a:xfrm>
        </p:grpSpPr>
        <p:sp>
          <p:nvSpPr>
            <p:cNvPr id="3" name="Freeform 2"/>
            <p:cNvSpPr/>
            <p:nvPr/>
          </p:nvSpPr>
          <p:spPr>
            <a:xfrm>
              <a:off x="3250792" y="1391656"/>
              <a:ext cx="2796322" cy="879429"/>
            </a:xfrm>
            <a:custGeom>
              <a:avLst/>
              <a:gdLst>
                <a:gd name="connsiteX0" fmla="*/ 0 w 2796322"/>
                <a:gd name="connsiteY0" fmla="*/ 87943 h 879429"/>
                <a:gd name="connsiteX1" fmla="*/ 87943 w 2796322"/>
                <a:gd name="connsiteY1" fmla="*/ 0 h 879429"/>
                <a:gd name="connsiteX2" fmla="*/ 2708379 w 2796322"/>
                <a:gd name="connsiteY2" fmla="*/ 0 h 879429"/>
                <a:gd name="connsiteX3" fmla="*/ 2796322 w 2796322"/>
                <a:gd name="connsiteY3" fmla="*/ 87943 h 879429"/>
                <a:gd name="connsiteX4" fmla="*/ 2796322 w 2796322"/>
                <a:gd name="connsiteY4" fmla="*/ 791486 h 879429"/>
                <a:gd name="connsiteX5" fmla="*/ 2708379 w 2796322"/>
                <a:gd name="connsiteY5" fmla="*/ 879429 h 879429"/>
                <a:gd name="connsiteX6" fmla="*/ 87943 w 2796322"/>
                <a:gd name="connsiteY6" fmla="*/ 879429 h 879429"/>
                <a:gd name="connsiteX7" fmla="*/ 0 w 2796322"/>
                <a:gd name="connsiteY7" fmla="*/ 791486 h 879429"/>
                <a:gd name="connsiteX8" fmla="*/ 0 w 2796322"/>
                <a:gd name="connsiteY8" fmla="*/ 87943 h 879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96322" h="879429">
                  <a:moveTo>
                    <a:pt x="0" y="87943"/>
                  </a:moveTo>
                  <a:cubicBezTo>
                    <a:pt x="0" y="39373"/>
                    <a:pt x="39373" y="0"/>
                    <a:pt x="87943" y="0"/>
                  </a:cubicBezTo>
                  <a:lnTo>
                    <a:pt x="2708379" y="0"/>
                  </a:lnTo>
                  <a:cubicBezTo>
                    <a:pt x="2756949" y="0"/>
                    <a:pt x="2796322" y="39373"/>
                    <a:pt x="2796322" y="87943"/>
                  </a:cubicBezTo>
                  <a:lnTo>
                    <a:pt x="2796322" y="791486"/>
                  </a:lnTo>
                  <a:cubicBezTo>
                    <a:pt x="2796322" y="840056"/>
                    <a:pt x="2756949" y="879429"/>
                    <a:pt x="2708379" y="879429"/>
                  </a:cubicBezTo>
                  <a:lnTo>
                    <a:pt x="87943" y="879429"/>
                  </a:lnTo>
                  <a:cubicBezTo>
                    <a:pt x="39373" y="879429"/>
                    <a:pt x="0" y="840056"/>
                    <a:pt x="0" y="791486"/>
                  </a:cubicBezTo>
                  <a:lnTo>
                    <a:pt x="0" y="87943"/>
                  </a:lnTo>
                  <a:close/>
                </a:path>
              </a:pathLst>
            </a:custGeom>
            <a:solidFill>
              <a:schemeClr val="accent2">
                <a:lumMod val="75000"/>
              </a:schemeClr>
            </a:solidFill>
          </p:spPr>
          <p:style>
            <a:lnRef idx="0">
              <a:schemeClr val="lt1">
                <a:hueOff val="0"/>
                <a:satOff val="0"/>
                <a:lumOff val="0"/>
                <a:alphaOff val="0"/>
              </a:schemeClr>
            </a:lnRef>
            <a:fillRef idx="3">
              <a:scrgbClr r="0" g="0" b="0"/>
            </a:fillRef>
            <a:effectRef idx="2">
              <a:schemeClr val="accent4">
                <a:hueOff val="0"/>
                <a:satOff val="0"/>
                <a:lumOff val="0"/>
                <a:alphaOff val="0"/>
              </a:schemeClr>
            </a:effectRef>
            <a:fontRef idx="minor">
              <a:schemeClr val="lt1"/>
            </a:fontRef>
          </p:style>
          <p:txBody>
            <a:bodyPr spcFirstLastPara="0" vert="horz" wrap="square" lIns="79098" tIns="61318" rIns="79098" bIns="61318" numCol="1" spcCol="1270" anchor="ctr" anchorCtr="0">
              <a:noAutofit/>
            </a:bodyPr>
            <a:lstStyle/>
            <a:p>
              <a:pPr lvl="0" algn="ctr" defTabSz="1244600">
                <a:lnSpc>
                  <a:spcPct val="90000"/>
                </a:lnSpc>
                <a:spcBef>
                  <a:spcPct val="0"/>
                </a:spcBef>
                <a:spcAft>
                  <a:spcPct val="35000"/>
                </a:spcAft>
              </a:pPr>
              <a:r>
                <a:rPr lang="en-US" sz="2800" b="1" strike="noStrike" kern="1200" dirty="0" smtClean="0">
                  <a:effectLst>
                    <a:outerShdw blurRad="38100" dist="38100" dir="2700000" algn="tl">
                      <a:srgbClr val="000000">
                        <a:alpha val="43137"/>
                      </a:srgbClr>
                    </a:outerShdw>
                  </a:effectLst>
                  <a:latin typeface="Cambria" panose="02040503050406030204" pitchFamily="18" charset="0"/>
                  <a:ea typeface="+mn-ea"/>
                  <a:cs typeface="+mn-cs"/>
                </a:rPr>
                <a:t>Visual Resource Inventory</a:t>
              </a:r>
              <a:endParaRPr lang="en-US" sz="2800" b="1" strike="noStrike" kern="1200" dirty="0">
                <a:effectLst>
                  <a:outerShdw blurRad="38100" dist="38100" dir="2700000" algn="tl">
                    <a:srgbClr val="000000">
                      <a:alpha val="43137"/>
                    </a:srgbClr>
                  </a:outerShdw>
                </a:effectLst>
                <a:latin typeface="Cambria" panose="02040503050406030204" pitchFamily="18" charset="0"/>
                <a:ea typeface="+mn-ea"/>
                <a:cs typeface="+mn-cs"/>
              </a:endParaRPr>
            </a:p>
          </p:txBody>
        </p:sp>
        <p:sp>
          <p:nvSpPr>
            <p:cNvPr id="4" name="Freeform 3"/>
            <p:cNvSpPr/>
            <p:nvPr/>
          </p:nvSpPr>
          <p:spPr>
            <a:xfrm>
              <a:off x="3530424" y="2271085"/>
              <a:ext cx="279632" cy="876760"/>
            </a:xfrm>
            <a:custGeom>
              <a:avLst/>
              <a:gdLst/>
              <a:ahLst/>
              <a:cxnLst/>
              <a:rect l="0" t="0" r="0" b="0"/>
              <a:pathLst>
                <a:path>
                  <a:moveTo>
                    <a:pt x="0" y="0"/>
                  </a:moveTo>
                  <a:lnTo>
                    <a:pt x="0" y="810893"/>
                  </a:lnTo>
                  <a:lnTo>
                    <a:pt x="261726" y="810893"/>
                  </a:lnTo>
                </a:path>
              </a:pathLst>
            </a:custGeom>
            <a:noFill/>
          </p:spPr>
          <p:style>
            <a:lnRef idx="1">
              <a:schemeClr val="accent5">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5" name="Freeform 4"/>
            <p:cNvSpPr/>
            <p:nvPr/>
          </p:nvSpPr>
          <p:spPr>
            <a:xfrm>
              <a:off x="3810056" y="2576430"/>
              <a:ext cx="3176444" cy="1142832"/>
            </a:xfrm>
            <a:custGeom>
              <a:avLst/>
              <a:gdLst>
                <a:gd name="connsiteX0" fmla="*/ 0 w 3176444"/>
                <a:gd name="connsiteY0" fmla="*/ 114283 h 1142832"/>
                <a:gd name="connsiteX1" fmla="*/ 114283 w 3176444"/>
                <a:gd name="connsiteY1" fmla="*/ 0 h 1142832"/>
                <a:gd name="connsiteX2" fmla="*/ 3062161 w 3176444"/>
                <a:gd name="connsiteY2" fmla="*/ 0 h 1142832"/>
                <a:gd name="connsiteX3" fmla="*/ 3176444 w 3176444"/>
                <a:gd name="connsiteY3" fmla="*/ 114283 h 1142832"/>
                <a:gd name="connsiteX4" fmla="*/ 3176444 w 3176444"/>
                <a:gd name="connsiteY4" fmla="*/ 1028549 h 1142832"/>
                <a:gd name="connsiteX5" fmla="*/ 3062161 w 3176444"/>
                <a:gd name="connsiteY5" fmla="*/ 1142832 h 1142832"/>
                <a:gd name="connsiteX6" fmla="*/ 114283 w 3176444"/>
                <a:gd name="connsiteY6" fmla="*/ 1142832 h 1142832"/>
                <a:gd name="connsiteX7" fmla="*/ 0 w 3176444"/>
                <a:gd name="connsiteY7" fmla="*/ 1028549 h 1142832"/>
                <a:gd name="connsiteX8" fmla="*/ 0 w 3176444"/>
                <a:gd name="connsiteY8" fmla="*/ 114283 h 1142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76444" h="1142832">
                  <a:moveTo>
                    <a:pt x="0" y="114283"/>
                  </a:moveTo>
                  <a:cubicBezTo>
                    <a:pt x="0" y="51166"/>
                    <a:pt x="51166" y="0"/>
                    <a:pt x="114283" y="0"/>
                  </a:cubicBezTo>
                  <a:lnTo>
                    <a:pt x="3062161" y="0"/>
                  </a:lnTo>
                  <a:cubicBezTo>
                    <a:pt x="3125278" y="0"/>
                    <a:pt x="3176444" y="51166"/>
                    <a:pt x="3176444" y="114283"/>
                  </a:cubicBezTo>
                  <a:lnTo>
                    <a:pt x="3176444" y="1028549"/>
                  </a:lnTo>
                  <a:cubicBezTo>
                    <a:pt x="3176444" y="1091666"/>
                    <a:pt x="3125278" y="1142832"/>
                    <a:pt x="3062161" y="1142832"/>
                  </a:cubicBezTo>
                  <a:lnTo>
                    <a:pt x="114283" y="1142832"/>
                  </a:lnTo>
                  <a:cubicBezTo>
                    <a:pt x="51166" y="1142832"/>
                    <a:pt x="0" y="1091666"/>
                    <a:pt x="0" y="1028549"/>
                  </a:cubicBezTo>
                  <a:lnTo>
                    <a:pt x="0" y="114283"/>
                  </a:lnTo>
                  <a:close/>
                </a:path>
              </a:pathLst>
            </a:custGeom>
            <a:ln>
              <a:noFill/>
            </a:ln>
          </p:spPr>
          <p:style>
            <a:lnRef idx="1">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7762" tIns="56332" rIns="67762" bIns="56332" numCol="1" spcCol="1270" anchor="t" anchorCtr="0">
              <a:noAutofit/>
            </a:bodyPr>
            <a:lstStyle/>
            <a:p>
              <a:pPr lvl="0" algn="l" defTabSz="800100">
                <a:lnSpc>
                  <a:spcPct val="90000"/>
                </a:lnSpc>
                <a:spcBef>
                  <a:spcPct val="0"/>
                </a:spcBef>
                <a:spcAft>
                  <a:spcPct val="35000"/>
                </a:spcAft>
              </a:pPr>
              <a:r>
                <a:rPr lang="en-US" sz="1800" b="1" kern="1200" dirty="0" smtClean="0">
                  <a:ln/>
                  <a:solidFill>
                    <a:srgbClr val="0070C0"/>
                  </a:solidFill>
                  <a:latin typeface="Myriad Pro"/>
                  <a:ea typeface="+mn-ea"/>
                  <a:cs typeface="+mn-cs"/>
                </a:rPr>
                <a:t>Scenic Quality Evaluation</a:t>
              </a:r>
              <a:endParaRPr lang="en-US" sz="1800" b="1" kern="1200" dirty="0">
                <a:ln/>
                <a:solidFill>
                  <a:srgbClr val="0070C0"/>
                </a:solidFill>
                <a:latin typeface="Myriad Pro"/>
                <a:ea typeface="+mn-ea"/>
                <a:cs typeface="+mn-cs"/>
              </a:endParaRPr>
            </a:p>
            <a:p>
              <a:pPr marL="114300" lvl="1" indent="-114300" algn="l" defTabSz="622300">
                <a:lnSpc>
                  <a:spcPct val="90000"/>
                </a:lnSpc>
                <a:spcBef>
                  <a:spcPct val="0"/>
                </a:spcBef>
                <a:spcAft>
                  <a:spcPct val="15000"/>
                </a:spcAft>
                <a:buChar char="••"/>
              </a:pPr>
              <a:r>
                <a:rPr lang="en-US" sz="1400" b="1" kern="1200" dirty="0" smtClean="0">
                  <a:ln/>
                  <a:latin typeface="Myriad Pro"/>
                  <a:ea typeface="+mn-ea"/>
                  <a:cs typeface="+mn-cs"/>
                </a:rPr>
                <a:t>Land Features &amp; Characteristics</a:t>
              </a:r>
              <a:endParaRPr lang="en-US" sz="1400" b="1" kern="1200" dirty="0">
                <a:ln/>
                <a:latin typeface="Myriad Pro"/>
                <a:ea typeface="+mn-ea"/>
                <a:cs typeface="+mn-cs"/>
              </a:endParaRPr>
            </a:p>
            <a:p>
              <a:pPr marL="685800" lvl="3" indent="-114300" defTabSz="622300">
                <a:lnSpc>
                  <a:spcPct val="90000"/>
                </a:lnSpc>
                <a:spcBef>
                  <a:spcPct val="0"/>
                </a:spcBef>
                <a:spcAft>
                  <a:spcPct val="15000"/>
                </a:spcAft>
                <a:buChar char="••"/>
              </a:pPr>
              <a:r>
                <a:rPr lang="en-US" sz="1400" b="1" i="1" kern="1200" dirty="0" smtClean="0">
                  <a:ln/>
                  <a:solidFill>
                    <a:schemeClr val="tx1">
                      <a:lumMod val="65000"/>
                      <a:lumOff val="35000"/>
                    </a:schemeClr>
                  </a:solidFill>
                  <a:latin typeface="Myriad Pro"/>
                  <a:ea typeface="+mn-ea"/>
                  <a:cs typeface="+mn-cs"/>
                </a:rPr>
                <a:t>What does it look like?</a:t>
              </a:r>
              <a:endParaRPr lang="en-US" sz="1400" b="1" i="1" kern="1200" dirty="0">
                <a:ln/>
                <a:solidFill>
                  <a:schemeClr val="tx1">
                    <a:lumMod val="65000"/>
                    <a:lumOff val="35000"/>
                  </a:schemeClr>
                </a:solidFill>
                <a:latin typeface="Myriad Pro"/>
                <a:ea typeface="+mn-ea"/>
                <a:cs typeface="+mn-cs"/>
              </a:endParaRPr>
            </a:p>
          </p:txBody>
        </p:sp>
        <p:sp>
          <p:nvSpPr>
            <p:cNvPr id="6" name="Freeform 5"/>
            <p:cNvSpPr/>
            <p:nvPr/>
          </p:nvSpPr>
          <p:spPr>
            <a:xfrm>
              <a:off x="3530424" y="2271085"/>
              <a:ext cx="279632" cy="2364210"/>
            </a:xfrm>
            <a:custGeom>
              <a:avLst/>
              <a:gdLst/>
              <a:ahLst/>
              <a:cxnLst/>
              <a:rect l="0" t="0" r="0" b="0"/>
              <a:pathLst>
                <a:path>
                  <a:moveTo>
                    <a:pt x="0" y="0"/>
                  </a:moveTo>
                  <a:lnTo>
                    <a:pt x="0" y="2276103"/>
                  </a:lnTo>
                  <a:lnTo>
                    <a:pt x="261726" y="2276103"/>
                  </a:lnTo>
                </a:path>
              </a:pathLst>
            </a:custGeom>
            <a:noFill/>
          </p:spPr>
          <p:style>
            <a:lnRef idx="1">
              <a:schemeClr val="accent5">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7" name="Freeform 6"/>
            <p:cNvSpPr/>
            <p:nvPr/>
          </p:nvSpPr>
          <p:spPr>
            <a:xfrm>
              <a:off x="3810056" y="4024607"/>
              <a:ext cx="3153971" cy="1221378"/>
            </a:xfrm>
            <a:custGeom>
              <a:avLst/>
              <a:gdLst>
                <a:gd name="connsiteX0" fmla="*/ 0 w 3153971"/>
                <a:gd name="connsiteY0" fmla="*/ 122138 h 1221378"/>
                <a:gd name="connsiteX1" fmla="*/ 122138 w 3153971"/>
                <a:gd name="connsiteY1" fmla="*/ 0 h 1221378"/>
                <a:gd name="connsiteX2" fmla="*/ 3031833 w 3153971"/>
                <a:gd name="connsiteY2" fmla="*/ 0 h 1221378"/>
                <a:gd name="connsiteX3" fmla="*/ 3153971 w 3153971"/>
                <a:gd name="connsiteY3" fmla="*/ 122138 h 1221378"/>
                <a:gd name="connsiteX4" fmla="*/ 3153971 w 3153971"/>
                <a:gd name="connsiteY4" fmla="*/ 1099240 h 1221378"/>
                <a:gd name="connsiteX5" fmla="*/ 3031833 w 3153971"/>
                <a:gd name="connsiteY5" fmla="*/ 1221378 h 1221378"/>
                <a:gd name="connsiteX6" fmla="*/ 122138 w 3153971"/>
                <a:gd name="connsiteY6" fmla="*/ 1221378 h 1221378"/>
                <a:gd name="connsiteX7" fmla="*/ 0 w 3153971"/>
                <a:gd name="connsiteY7" fmla="*/ 1099240 h 1221378"/>
                <a:gd name="connsiteX8" fmla="*/ 0 w 3153971"/>
                <a:gd name="connsiteY8" fmla="*/ 122138 h 122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53971" h="1221378">
                  <a:moveTo>
                    <a:pt x="0" y="122138"/>
                  </a:moveTo>
                  <a:cubicBezTo>
                    <a:pt x="0" y="54683"/>
                    <a:pt x="54683" y="0"/>
                    <a:pt x="122138" y="0"/>
                  </a:cubicBezTo>
                  <a:lnTo>
                    <a:pt x="3031833" y="0"/>
                  </a:lnTo>
                  <a:cubicBezTo>
                    <a:pt x="3099288" y="0"/>
                    <a:pt x="3153971" y="54683"/>
                    <a:pt x="3153971" y="122138"/>
                  </a:cubicBezTo>
                  <a:lnTo>
                    <a:pt x="3153971" y="1099240"/>
                  </a:lnTo>
                  <a:cubicBezTo>
                    <a:pt x="3153971" y="1166695"/>
                    <a:pt x="3099288" y="1221378"/>
                    <a:pt x="3031833" y="1221378"/>
                  </a:cubicBezTo>
                  <a:lnTo>
                    <a:pt x="122138" y="1221378"/>
                  </a:lnTo>
                  <a:cubicBezTo>
                    <a:pt x="54683" y="1221378"/>
                    <a:pt x="0" y="1166695"/>
                    <a:pt x="0" y="1099240"/>
                  </a:cubicBezTo>
                  <a:lnTo>
                    <a:pt x="0" y="122138"/>
                  </a:lnTo>
                  <a:close/>
                </a:path>
              </a:pathLst>
            </a:custGeom>
            <a:ln>
              <a:noFill/>
            </a:ln>
          </p:spPr>
          <p:style>
            <a:lnRef idx="1">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0063" tIns="58633" rIns="70063" bIns="58633" numCol="1" spcCol="1270" anchor="t" anchorCtr="0">
              <a:noAutofit/>
            </a:bodyPr>
            <a:lstStyle/>
            <a:p>
              <a:pPr lvl="0" algn="l" defTabSz="800100">
                <a:lnSpc>
                  <a:spcPct val="90000"/>
                </a:lnSpc>
                <a:spcBef>
                  <a:spcPct val="0"/>
                </a:spcBef>
                <a:spcAft>
                  <a:spcPct val="35000"/>
                </a:spcAft>
              </a:pPr>
              <a:r>
                <a:rPr lang="en-US" sz="1800" b="1" i="0" kern="1200" dirty="0" smtClean="0">
                  <a:ln/>
                  <a:solidFill>
                    <a:srgbClr val="0070C0"/>
                  </a:solidFill>
                  <a:latin typeface="Myriad Pro"/>
                  <a:ea typeface="+mn-ea"/>
                  <a:cs typeface="+mn-cs"/>
                </a:rPr>
                <a:t>Sensitivity Level Analysis</a:t>
              </a:r>
              <a:endParaRPr lang="en-US" sz="1800" b="1" i="0" kern="1200" dirty="0">
                <a:ln/>
                <a:solidFill>
                  <a:srgbClr val="0070C0"/>
                </a:solidFill>
                <a:latin typeface="Myriad Pro"/>
                <a:ea typeface="+mn-ea"/>
                <a:cs typeface="+mn-cs"/>
              </a:endParaRPr>
            </a:p>
            <a:p>
              <a:pPr marL="114300" lvl="1" indent="-114300" algn="l" defTabSz="533400">
                <a:lnSpc>
                  <a:spcPct val="90000"/>
                </a:lnSpc>
                <a:spcBef>
                  <a:spcPct val="0"/>
                </a:spcBef>
                <a:spcAft>
                  <a:spcPct val="15000"/>
                </a:spcAft>
                <a:buChar char="••"/>
              </a:pPr>
              <a:r>
                <a:rPr lang="en-US" sz="1200" b="1" kern="1200" dirty="0" smtClean="0">
                  <a:ln/>
                  <a:latin typeface="Myriad Pro"/>
                  <a:ea typeface="+mn-ea"/>
                  <a:cs typeface="+mn-cs"/>
                </a:rPr>
                <a:t>Scenic Values Held by People expressed as a concern/attitude toward visual change</a:t>
              </a:r>
              <a:endParaRPr lang="en-US" sz="1200" b="1" kern="1200" dirty="0">
                <a:ln/>
                <a:latin typeface="Myriad Pro"/>
                <a:ea typeface="+mn-ea"/>
                <a:cs typeface="+mn-cs"/>
              </a:endParaRPr>
            </a:p>
            <a:p>
              <a:pPr marL="571500" lvl="2" indent="-114300" defTabSz="533400">
                <a:lnSpc>
                  <a:spcPct val="90000"/>
                </a:lnSpc>
                <a:spcBef>
                  <a:spcPct val="0"/>
                </a:spcBef>
                <a:spcAft>
                  <a:spcPct val="15000"/>
                </a:spcAft>
                <a:buChar char="••"/>
              </a:pPr>
              <a:r>
                <a:rPr lang="en-US" sz="1200" b="1" i="1" kern="1200" dirty="0" smtClean="0">
                  <a:ln/>
                  <a:solidFill>
                    <a:schemeClr val="tx1">
                      <a:lumMod val="65000"/>
                      <a:lumOff val="35000"/>
                    </a:schemeClr>
                  </a:solidFill>
                  <a:latin typeface="Myriad Pro"/>
                  <a:ea typeface="+mn-ea"/>
                  <a:cs typeface="+mn-cs"/>
                </a:rPr>
                <a:t>Importance to the public</a:t>
              </a:r>
              <a:endParaRPr lang="en-US" sz="1200" b="1" i="1" kern="1200" dirty="0">
                <a:ln/>
                <a:solidFill>
                  <a:schemeClr val="tx1">
                    <a:lumMod val="65000"/>
                    <a:lumOff val="35000"/>
                  </a:schemeClr>
                </a:solidFill>
                <a:latin typeface="Myriad Pro"/>
                <a:ea typeface="+mn-ea"/>
                <a:cs typeface="+mn-cs"/>
              </a:endParaRPr>
            </a:p>
          </p:txBody>
        </p:sp>
        <p:sp>
          <p:nvSpPr>
            <p:cNvPr id="9" name="Freeform 8"/>
            <p:cNvSpPr/>
            <p:nvPr/>
          </p:nvSpPr>
          <p:spPr>
            <a:xfrm>
              <a:off x="3530424" y="2271085"/>
              <a:ext cx="279632" cy="3665437"/>
            </a:xfrm>
            <a:custGeom>
              <a:avLst/>
              <a:gdLst/>
              <a:ahLst/>
              <a:cxnLst/>
              <a:rect l="0" t="0" r="0" b="0"/>
              <a:pathLst>
                <a:path>
                  <a:moveTo>
                    <a:pt x="0" y="0"/>
                  </a:moveTo>
                  <a:lnTo>
                    <a:pt x="0" y="3670287"/>
                  </a:lnTo>
                  <a:lnTo>
                    <a:pt x="261726" y="3670287"/>
                  </a:lnTo>
                </a:path>
              </a:pathLst>
            </a:custGeom>
            <a:noFill/>
          </p:spPr>
          <p:style>
            <a:lnRef idx="1">
              <a:schemeClr val="accent5">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10" name="Freeform 9"/>
            <p:cNvSpPr/>
            <p:nvPr/>
          </p:nvSpPr>
          <p:spPr>
            <a:xfrm>
              <a:off x="3810056" y="5551329"/>
              <a:ext cx="3153971" cy="948627"/>
            </a:xfrm>
            <a:custGeom>
              <a:avLst/>
              <a:gdLst>
                <a:gd name="connsiteX0" fmla="*/ 0 w 3153971"/>
                <a:gd name="connsiteY0" fmla="*/ 77038 h 770384"/>
                <a:gd name="connsiteX1" fmla="*/ 77038 w 3153971"/>
                <a:gd name="connsiteY1" fmla="*/ 0 h 770384"/>
                <a:gd name="connsiteX2" fmla="*/ 3076933 w 3153971"/>
                <a:gd name="connsiteY2" fmla="*/ 0 h 770384"/>
                <a:gd name="connsiteX3" fmla="*/ 3153971 w 3153971"/>
                <a:gd name="connsiteY3" fmla="*/ 77038 h 770384"/>
                <a:gd name="connsiteX4" fmla="*/ 3153971 w 3153971"/>
                <a:gd name="connsiteY4" fmla="*/ 693346 h 770384"/>
                <a:gd name="connsiteX5" fmla="*/ 3076933 w 3153971"/>
                <a:gd name="connsiteY5" fmla="*/ 770384 h 770384"/>
                <a:gd name="connsiteX6" fmla="*/ 77038 w 3153971"/>
                <a:gd name="connsiteY6" fmla="*/ 770384 h 770384"/>
                <a:gd name="connsiteX7" fmla="*/ 0 w 3153971"/>
                <a:gd name="connsiteY7" fmla="*/ 693346 h 770384"/>
                <a:gd name="connsiteX8" fmla="*/ 0 w 3153971"/>
                <a:gd name="connsiteY8" fmla="*/ 77038 h 770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53971" h="770384">
                  <a:moveTo>
                    <a:pt x="0" y="77038"/>
                  </a:moveTo>
                  <a:cubicBezTo>
                    <a:pt x="0" y="34491"/>
                    <a:pt x="34491" y="0"/>
                    <a:pt x="77038" y="0"/>
                  </a:cubicBezTo>
                  <a:lnTo>
                    <a:pt x="3076933" y="0"/>
                  </a:lnTo>
                  <a:cubicBezTo>
                    <a:pt x="3119480" y="0"/>
                    <a:pt x="3153971" y="34491"/>
                    <a:pt x="3153971" y="77038"/>
                  </a:cubicBezTo>
                  <a:lnTo>
                    <a:pt x="3153971" y="693346"/>
                  </a:lnTo>
                  <a:cubicBezTo>
                    <a:pt x="3153971" y="735893"/>
                    <a:pt x="3119480" y="770384"/>
                    <a:pt x="3076933" y="770384"/>
                  </a:cubicBezTo>
                  <a:lnTo>
                    <a:pt x="77038" y="770384"/>
                  </a:lnTo>
                  <a:cubicBezTo>
                    <a:pt x="34491" y="770384"/>
                    <a:pt x="0" y="735893"/>
                    <a:pt x="0" y="693346"/>
                  </a:cubicBezTo>
                  <a:lnTo>
                    <a:pt x="0" y="77038"/>
                  </a:lnTo>
                  <a:close/>
                </a:path>
              </a:pathLst>
            </a:custGeom>
            <a:ln>
              <a:noFill/>
            </a:ln>
          </p:spPr>
          <p:style>
            <a:lnRef idx="1">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3044" tIns="42884" rIns="53044" bIns="42884" numCol="1" spcCol="1270" anchor="t" anchorCtr="0">
              <a:noAutofit/>
            </a:bodyPr>
            <a:lstStyle/>
            <a:p>
              <a:pPr lvl="0" algn="l" defTabSz="711200">
                <a:lnSpc>
                  <a:spcPct val="90000"/>
                </a:lnSpc>
                <a:spcBef>
                  <a:spcPct val="0"/>
                </a:spcBef>
                <a:spcAft>
                  <a:spcPct val="35000"/>
                </a:spcAft>
              </a:pPr>
              <a:r>
                <a:rPr lang="en-US" sz="1600" b="1" kern="1200" dirty="0" smtClean="0">
                  <a:ln/>
                  <a:solidFill>
                    <a:srgbClr val="0070C0"/>
                  </a:solidFill>
                  <a:latin typeface="Myriad Pro"/>
                  <a:ea typeface="+mn-ea"/>
                  <a:cs typeface="+mn-cs"/>
                </a:rPr>
                <a:t>Delineation of Distance Zones</a:t>
              </a:r>
              <a:endParaRPr lang="en-US" sz="1600" b="1" kern="1200" dirty="0">
                <a:ln/>
                <a:solidFill>
                  <a:srgbClr val="0070C0"/>
                </a:solidFill>
                <a:latin typeface="Myriad Pro"/>
                <a:ea typeface="+mn-ea"/>
                <a:cs typeface="+mn-cs"/>
              </a:endParaRPr>
            </a:p>
            <a:p>
              <a:pPr marL="114300" lvl="1" indent="-114300" algn="l" defTabSz="533400">
                <a:lnSpc>
                  <a:spcPct val="90000"/>
                </a:lnSpc>
                <a:spcBef>
                  <a:spcPct val="0"/>
                </a:spcBef>
                <a:spcAft>
                  <a:spcPct val="15000"/>
                </a:spcAft>
                <a:buChar char="••"/>
              </a:pPr>
              <a:r>
                <a:rPr lang="en-US" sz="1200" b="1" kern="1200" dirty="0" smtClean="0">
                  <a:ln/>
                  <a:latin typeface="Myriad Pro"/>
                  <a:ea typeface="+mn-ea"/>
                  <a:cs typeface="+mn-cs"/>
                </a:rPr>
                <a:t>Public Land Visibility</a:t>
              </a:r>
              <a:endParaRPr lang="en-US" sz="1200" b="1" kern="1200" dirty="0">
                <a:ln/>
                <a:latin typeface="Myriad Pro"/>
                <a:ea typeface="+mn-ea"/>
                <a:cs typeface="+mn-cs"/>
              </a:endParaRPr>
            </a:p>
            <a:p>
              <a:pPr marL="571500" lvl="2" indent="-114300" defTabSz="533400">
                <a:lnSpc>
                  <a:spcPct val="90000"/>
                </a:lnSpc>
                <a:spcBef>
                  <a:spcPct val="0"/>
                </a:spcBef>
                <a:spcAft>
                  <a:spcPct val="15000"/>
                </a:spcAft>
                <a:buChar char="••"/>
              </a:pPr>
              <a:r>
                <a:rPr lang="en-US" sz="1200" b="1" i="1" kern="1200" dirty="0" smtClean="0">
                  <a:ln/>
                  <a:solidFill>
                    <a:schemeClr val="tx1">
                      <a:lumMod val="65000"/>
                      <a:lumOff val="35000"/>
                    </a:schemeClr>
                  </a:solidFill>
                  <a:latin typeface="Myriad Pro"/>
                  <a:ea typeface="+mn-ea"/>
                  <a:cs typeface="+mn-cs"/>
                </a:rPr>
                <a:t>Where do people view the landscape and how?</a:t>
              </a:r>
              <a:endParaRPr lang="en-US" sz="1200" b="1" i="1" kern="1200" dirty="0">
                <a:ln/>
                <a:solidFill>
                  <a:schemeClr val="tx1">
                    <a:lumMod val="65000"/>
                    <a:lumOff val="35000"/>
                  </a:schemeClr>
                </a:solidFill>
                <a:latin typeface="Myriad Pro"/>
                <a:ea typeface="+mn-ea"/>
                <a:cs typeface="+mn-cs"/>
              </a:endParaRPr>
            </a:p>
          </p:txBody>
        </p:sp>
        <p:cxnSp>
          <p:nvCxnSpPr>
            <p:cNvPr id="27" name="Straight Connector 26"/>
            <p:cNvCxnSpPr>
              <a:endCxn id="25" idx="1"/>
            </p:cNvCxnSpPr>
            <p:nvPr/>
          </p:nvCxnSpPr>
          <p:spPr>
            <a:xfrm>
              <a:off x="6964046" y="4588042"/>
              <a:ext cx="477396" cy="0"/>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988547" y="3164487"/>
              <a:ext cx="304801" cy="0"/>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964044" y="6001898"/>
              <a:ext cx="329304" cy="0"/>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7293348" y="3165578"/>
              <a:ext cx="0" cy="2836320"/>
            </a:xfrm>
            <a:prstGeom prst="line">
              <a:avLst/>
            </a:prstGeom>
            <a:ln w="952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2957041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8"/>
          <p:cNvSpPr>
            <a:spLocks noGrp="1"/>
          </p:cNvSpPr>
          <p:nvPr>
            <p:ph idx="1"/>
          </p:nvPr>
        </p:nvSpPr>
        <p:spPr/>
        <p:txBody>
          <a:bodyPr/>
          <a:lstStyle/>
          <a:p>
            <a:r>
              <a:rPr lang="en-US" dirty="0" smtClean="0"/>
              <a:t>How are VRI classes determined?</a:t>
            </a:r>
            <a:endParaRPr lang="en-US" dirty="0"/>
          </a:p>
        </p:txBody>
      </p:sp>
      <p:sp>
        <p:nvSpPr>
          <p:cNvPr id="31" name="Text Placeholder 30"/>
          <p:cNvSpPr>
            <a:spLocks noGrp="1"/>
          </p:cNvSpPr>
          <p:nvPr>
            <p:ph type="body" sz="quarter" idx="11"/>
          </p:nvPr>
        </p:nvSpPr>
        <p:spPr/>
        <p:txBody>
          <a:bodyPr/>
          <a:lstStyle/>
          <a:p>
            <a:r>
              <a:rPr lang="en-US" dirty="0" smtClean="0"/>
              <a:t>VRI Class Determination Table</a:t>
            </a:r>
            <a:endParaRPr lang="en-US" dirty="0"/>
          </a:p>
        </p:txBody>
      </p:sp>
      <p:pic>
        <p:nvPicPr>
          <p:cNvPr id="6" name="table"/>
          <p:cNvPicPr>
            <a:picLocks noChangeAspect="1"/>
          </p:cNvPicPr>
          <p:nvPr/>
        </p:nvPicPr>
        <p:blipFill>
          <a:blip r:embed="rId2"/>
          <a:stretch>
            <a:fillRect/>
          </a:stretch>
        </p:blipFill>
        <p:spPr>
          <a:xfrm>
            <a:off x="240495" y="1921952"/>
            <a:ext cx="8293907" cy="4380776"/>
          </a:xfrm>
          <a:prstGeom prst="rect">
            <a:avLst/>
          </a:prstGeom>
        </p:spPr>
      </p:pic>
      <p:sp>
        <p:nvSpPr>
          <p:cNvPr id="8" name="Rectangle 7"/>
          <p:cNvSpPr/>
          <p:nvPr/>
        </p:nvSpPr>
        <p:spPr>
          <a:xfrm>
            <a:off x="596900" y="3975100"/>
            <a:ext cx="7874000" cy="698500"/>
          </a:xfrm>
          <a:prstGeom prst="rect">
            <a:avLst/>
          </a:prstGeom>
          <a:solidFill>
            <a:srgbClr val="FF0000">
              <a:alpha val="3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1752600" y="2705100"/>
            <a:ext cx="2235200" cy="2667000"/>
          </a:xfrm>
          <a:prstGeom prst="rect">
            <a:avLst/>
          </a:prstGeom>
          <a:solidFill>
            <a:srgbClr val="00B050">
              <a:alpha val="35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2482850" y="2705100"/>
            <a:ext cx="774700" cy="2667000"/>
          </a:xfrm>
          <a:prstGeom prst="rect">
            <a:avLst/>
          </a:prstGeom>
          <a:solidFill>
            <a:schemeClr val="accent6">
              <a:lumMod val="75000"/>
              <a:alpha val="3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2482850" y="3975100"/>
            <a:ext cx="774700" cy="698500"/>
          </a:xfrm>
          <a:prstGeom prst="rect">
            <a:avLst/>
          </a:prstGeom>
          <a:solidFill>
            <a:srgbClr val="FFFF00">
              <a:alpha val="50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6996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 Placeholder 30"/>
          <p:cNvSpPr>
            <a:spLocks noGrp="1"/>
          </p:cNvSpPr>
          <p:nvPr>
            <p:ph type="body" sz="quarter" idx="11"/>
          </p:nvPr>
        </p:nvSpPr>
        <p:spPr/>
        <p:txBody>
          <a:bodyPr/>
          <a:lstStyle/>
          <a:p>
            <a:r>
              <a:rPr lang="en-US" dirty="0" smtClean="0"/>
              <a:t>VRI </a:t>
            </a:r>
            <a:r>
              <a:rPr lang="en-US" dirty="0" smtClean="0"/>
              <a:t>Classes</a:t>
            </a:r>
            <a:endParaRPr lang="en-US" dirty="0"/>
          </a:p>
        </p:txBody>
      </p:sp>
      <p:pic>
        <p:nvPicPr>
          <p:cNvPr id="16" name="Picture 15"/>
          <p:cNvPicPr>
            <a:picLocks noChangeAspect="1"/>
          </p:cNvPicPr>
          <p:nvPr/>
        </p:nvPicPr>
        <p:blipFill>
          <a:blip r:embed="rId3"/>
          <a:stretch>
            <a:fillRect/>
          </a:stretch>
        </p:blipFill>
        <p:spPr>
          <a:xfrm>
            <a:off x="401410" y="2527299"/>
            <a:ext cx="2419350" cy="2533650"/>
          </a:xfrm>
          <a:prstGeom prst="rect">
            <a:avLst/>
          </a:prstGeom>
        </p:spPr>
      </p:pic>
      <p:sp>
        <p:nvSpPr>
          <p:cNvPr id="17" name="TextBox 16"/>
          <p:cNvSpPr txBox="1"/>
          <p:nvPr/>
        </p:nvSpPr>
        <p:spPr>
          <a:xfrm>
            <a:off x="1944915" y="4383314"/>
            <a:ext cx="2351314" cy="523220"/>
          </a:xfrm>
          <a:prstGeom prst="rect">
            <a:avLst/>
          </a:prstGeom>
          <a:noFill/>
        </p:spPr>
        <p:txBody>
          <a:bodyPr wrap="square" rtlCol="0">
            <a:spAutoFit/>
          </a:bodyPr>
          <a:lstStyle/>
          <a:p>
            <a:r>
              <a:rPr lang="en-US" sz="2800" dirty="0" smtClean="0"/>
              <a:t>B</a:t>
            </a:r>
            <a:endParaRPr lang="en-US" sz="2800" dirty="0"/>
          </a:p>
        </p:txBody>
      </p:sp>
      <p:pic>
        <p:nvPicPr>
          <p:cNvPr id="18" name="Picture 17"/>
          <p:cNvPicPr>
            <a:picLocks noChangeAspect="1"/>
          </p:cNvPicPr>
          <p:nvPr/>
        </p:nvPicPr>
        <p:blipFill rotWithShape="1">
          <a:blip r:embed="rId4"/>
          <a:srcRect r="24483" b="14676"/>
          <a:stretch/>
        </p:blipFill>
        <p:spPr>
          <a:xfrm>
            <a:off x="3120572" y="2537277"/>
            <a:ext cx="2399847" cy="2523672"/>
          </a:xfrm>
          <a:prstGeom prst="rect">
            <a:avLst/>
          </a:prstGeom>
          <a:effectLst>
            <a:outerShdw blurRad="50800" dist="50800" dir="5400000" algn="ctr" rotWithShape="0">
              <a:srgbClr val="000000"/>
            </a:outerShdw>
          </a:effectLst>
        </p:spPr>
      </p:pic>
      <p:sp>
        <p:nvSpPr>
          <p:cNvPr id="20" name="TextBox 19"/>
          <p:cNvSpPr txBox="1"/>
          <p:nvPr/>
        </p:nvSpPr>
        <p:spPr>
          <a:xfrm>
            <a:off x="3732667" y="4333371"/>
            <a:ext cx="2351314" cy="523220"/>
          </a:xfrm>
          <a:prstGeom prst="rect">
            <a:avLst/>
          </a:prstGeom>
          <a:noFill/>
        </p:spPr>
        <p:txBody>
          <a:bodyPr wrap="square" rtlCol="0">
            <a:spAutoFit/>
          </a:bodyPr>
          <a:lstStyle/>
          <a:p>
            <a:r>
              <a:rPr lang="en-US" sz="2800" dirty="0" smtClean="0"/>
              <a:t>Low</a:t>
            </a:r>
            <a:endParaRPr lang="en-US" sz="2800" dirty="0"/>
          </a:p>
        </p:txBody>
      </p:sp>
      <p:pic>
        <p:nvPicPr>
          <p:cNvPr id="19" name="Picture 18"/>
          <p:cNvPicPr>
            <a:picLocks noChangeAspect="1"/>
          </p:cNvPicPr>
          <p:nvPr/>
        </p:nvPicPr>
        <p:blipFill rotWithShape="1">
          <a:blip r:embed="rId5"/>
          <a:srcRect r="10791" b="5070"/>
          <a:stretch/>
        </p:blipFill>
        <p:spPr>
          <a:xfrm>
            <a:off x="5820231" y="2527299"/>
            <a:ext cx="2399847" cy="2513694"/>
          </a:xfrm>
          <a:prstGeom prst="rect">
            <a:avLst/>
          </a:prstGeom>
        </p:spPr>
      </p:pic>
      <p:sp>
        <p:nvSpPr>
          <p:cNvPr id="22" name="TextBox 21"/>
          <p:cNvSpPr txBox="1"/>
          <p:nvPr/>
        </p:nvSpPr>
        <p:spPr>
          <a:xfrm>
            <a:off x="6481316" y="4398181"/>
            <a:ext cx="2351314" cy="523220"/>
          </a:xfrm>
          <a:prstGeom prst="rect">
            <a:avLst/>
          </a:prstGeom>
          <a:noFill/>
        </p:spPr>
        <p:txBody>
          <a:bodyPr wrap="square" rtlCol="0">
            <a:spAutoFit/>
          </a:bodyPr>
          <a:lstStyle/>
          <a:p>
            <a:r>
              <a:rPr lang="en-US" sz="2800" dirty="0" smtClean="0"/>
              <a:t>FG/MG</a:t>
            </a:r>
            <a:endParaRPr lang="en-US" sz="2800" dirty="0"/>
          </a:p>
        </p:txBody>
      </p:sp>
      <p:sp>
        <p:nvSpPr>
          <p:cNvPr id="25" name="TextBox 24"/>
          <p:cNvSpPr txBox="1"/>
          <p:nvPr/>
        </p:nvSpPr>
        <p:spPr>
          <a:xfrm>
            <a:off x="469446" y="1748416"/>
            <a:ext cx="2351314" cy="523220"/>
          </a:xfrm>
          <a:prstGeom prst="rect">
            <a:avLst/>
          </a:prstGeom>
          <a:noFill/>
        </p:spPr>
        <p:txBody>
          <a:bodyPr wrap="square" rtlCol="0">
            <a:spAutoFit/>
          </a:bodyPr>
          <a:lstStyle/>
          <a:p>
            <a:r>
              <a:rPr lang="en-US" sz="2800" b="1" dirty="0" smtClean="0">
                <a:solidFill>
                  <a:schemeClr val="bg1"/>
                </a:solidFill>
              </a:rPr>
              <a:t>Scenic Quality</a:t>
            </a:r>
            <a:endParaRPr lang="en-US" sz="2800" b="1" dirty="0">
              <a:solidFill>
                <a:schemeClr val="bg1"/>
              </a:solidFill>
            </a:endParaRPr>
          </a:p>
        </p:txBody>
      </p:sp>
      <p:sp>
        <p:nvSpPr>
          <p:cNvPr id="26" name="TextBox 25"/>
          <p:cNvSpPr txBox="1"/>
          <p:nvPr/>
        </p:nvSpPr>
        <p:spPr>
          <a:xfrm>
            <a:off x="3169105" y="1748416"/>
            <a:ext cx="2351314" cy="523220"/>
          </a:xfrm>
          <a:prstGeom prst="rect">
            <a:avLst/>
          </a:prstGeom>
          <a:noFill/>
        </p:spPr>
        <p:txBody>
          <a:bodyPr wrap="square" rtlCol="0">
            <a:spAutoFit/>
          </a:bodyPr>
          <a:lstStyle/>
          <a:p>
            <a:pPr algn="ctr"/>
            <a:r>
              <a:rPr lang="en-US" sz="2800" b="1" dirty="0" smtClean="0">
                <a:solidFill>
                  <a:schemeClr val="bg1"/>
                </a:solidFill>
              </a:rPr>
              <a:t>Sensitivity</a:t>
            </a:r>
            <a:endParaRPr lang="en-US" sz="2800" b="1" dirty="0">
              <a:solidFill>
                <a:schemeClr val="bg1"/>
              </a:solidFill>
            </a:endParaRPr>
          </a:p>
        </p:txBody>
      </p:sp>
      <p:sp>
        <p:nvSpPr>
          <p:cNvPr id="27" name="TextBox 26"/>
          <p:cNvSpPr txBox="1"/>
          <p:nvPr/>
        </p:nvSpPr>
        <p:spPr>
          <a:xfrm>
            <a:off x="5820231" y="1748416"/>
            <a:ext cx="2351314" cy="523220"/>
          </a:xfrm>
          <a:prstGeom prst="rect">
            <a:avLst/>
          </a:prstGeom>
          <a:noFill/>
        </p:spPr>
        <p:txBody>
          <a:bodyPr wrap="square" rtlCol="0">
            <a:spAutoFit/>
          </a:bodyPr>
          <a:lstStyle/>
          <a:p>
            <a:r>
              <a:rPr lang="en-US" sz="2800" b="1" dirty="0" smtClean="0">
                <a:solidFill>
                  <a:schemeClr val="bg1"/>
                </a:solidFill>
              </a:rPr>
              <a:t>Distance Zone</a:t>
            </a:r>
            <a:endParaRPr lang="en-US" sz="2800" b="1" dirty="0">
              <a:solidFill>
                <a:schemeClr val="bg1"/>
              </a:solidFill>
            </a:endParaRPr>
          </a:p>
        </p:txBody>
      </p:sp>
      <p:sp>
        <p:nvSpPr>
          <p:cNvPr id="28" name="TextBox 27"/>
          <p:cNvSpPr txBox="1"/>
          <p:nvPr/>
        </p:nvSpPr>
        <p:spPr>
          <a:xfrm>
            <a:off x="4344762" y="2907115"/>
            <a:ext cx="2351314" cy="523220"/>
          </a:xfrm>
          <a:prstGeom prst="rect">
            <a:avLst/>
          </a:prstGeom>
          <a:noFill/>
        </p:spPr>
        <p:txBody>
          <a:bodyPr wrap="square" rtlCol="0">
            <a:spAutoFit/>
          </a:bodyPr>
          <a:lstStyle/>
          <a:p>
            <a:r>
              <a:rPr lang="en-US" sz="2800" dirty="0" smtClean="0"/>
              <a:t>High</a:t>
            </a:r>
            <a:endParaRPr lang="en-US" sz="2800" dirty="0"/>
          </a:p>
        </p:txBody>
      </p:sp>
    </p:spTree>
    <p:extLst>
      <p:ext uri="{BB962C8B-B14F-4D97-AF65-F5344CB8AC3E}">
        <p14:creationId xmlns:p14="http://schemas.microsoft.com/office/powerpoint/2010/main" val="36285612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 Placeholder 30"/>
          <p:cNvSpPr>
            <a:spLocks noGrp="1"/>
          </p:cNvSpPr>
          <p:nvPr>
            <p:ph type="body" sz="quarter" idx="11"/>
          </p:nvPr>
        </p:nvSpPr>
        <p:spPr/>
        <p:txBody>
          <a:bodyPr/>
          <a:lstStyle/>
          <a:p>
            <a:r>
              <a:rPr lang="en-US" dirty="0" smtClean="0"/>
              <a:t>VRI </a:t>
            </a:r>
            <a:r>
              <a:rPr lang="en-US" dirty="0" smtClean="0"/>
              <a:t>Classes</a:t>
            </a:r>
            <a:endParaRPr lang="en-US" dirty="0"/>
          </a:p>
        </p:txBody>
      </p:sp>
      <p:pic>
        <p:nvPicPr>
          <p:cNvPr id="4" name="Picture 3"/>
          <p:cNvPicPr>
            <a:picLocks noChangeAspect="1"/>
          </p:cNvPicPr>
          <p:nvPr/>
        </p:nvPicPr>
        <p:blipFill rotWithShape="1">
          <a:blip r:embed="rId2"/>
          <a:srcRect l="547" b="11534"/>
          <a:stretch/>
        </p:blipFill>
        <p:spPr>
          <a:xfrm>
            <a:off x="-1" y="1063400"/>
            <a:ext cx="8778129" cy="5787344"/>
          </a:xfrm>
          <a:prstGeom prst="rect">
            <a:avLst/>
          </a:prstGeom>
        </p:spPr>
      </p:pic>
      <p:pic>
        <p:nvPicPr>
          <p:cNvPr id="5" name="Picture 4"/>
          <p:cNvPicPr>
            <a:picLocks noChangeAspect="1"/>
          </p:cNvPicPr>
          <p:nvPr/>
        </p:nvPicPr>
        <p:blipFill>
          <a:blip r:embed="rId3"/>
          <a:stretch>
            <a:fillRect/>
          </a:stretch>
        </p:blipFill>
        <p:spPr>
          <a:xfrm>
            <a:off x="5655857" y="1063400"/>
            <a:ext cx="3122271" cy="1376136"/>
          </a:xfrm>
          <a:prstGeom prst="rect">
            <a:avLst/>
          </a:prstGeom>
          <a:ln w="12700">
            <a:solidFill>
              <a:schemeClr val="tx1"/>
            </a:solidFill>
          </a:ln>
          <a:effectLst>
            <a:outerShdw blurRad="50800" dist="190500" dir="7620000" algn="r" rotWithShape="0">
              <a:prstClr val="black">
                <a:alpha val="40000"/>
              </a:prstClr>
            </a:outerShdw>
          </a:effectLst>
        </p:spPr>
      </p:pic>
      <p:sp>
        <p:nvSpPr>
          <p:cNvPr id="13" name="5-Point Star 12"/>
          <p:cNvSpPr/>
          <p:nvPr/>
        </p:nvSpPr>
        <p:spPr>
          <a:xfrm>
            <a:off x="3707706" y="3531790"/>
            <a:ext cx="268941" cy="268941"/>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2927776" y="3204595"/>
            <a:ext cx="2850776" cy="461665"/>
          </a:xfrm>
          <a:prstGeom prst="rect">
            <a:avLst/>
          </a:prstGeom>
          <a:noFill/>
        </p:spPr>
        <p:txBody>
          <a:bodyPr wrap="square" rtlCol="0">
            <a:spAutoFit/>
          </a:bodyPr>
          <a:lstStyle/>
          <a:p>
            <a:r>
              <a:rPr lang="en-US" sz="2400" b="1" dirty="0" smtClean="0"/>
              <a:t>Boise</a:t>
            </a:r>
            <a:endParaRPr lang="en-US" sz="2400" b="1" dirty="0"/>
          </a:p>
        </p:txBody>
      </p:sp>
    </p:spTree>
    <p:extLst>
      <p:ext uri="{BB962C8B-B14F-4D97-AF65-F5344CB8AC3E}">
        <p14:creationId xmlns:p14="http://schemas.microsoft.com/office/powerpoint/2010/main" val="239272446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228600" y="1278147"/>
            <a:ext cx="8416518" cy="5181600"/>
          </a:xfrm>
        </p:spPr>
        <p:txBody>
          <a:bodyPr/>
          <a:lstStyle/>
          <a:p>
            <a:r>
              <a:rPr lang="en-US" dirty="0" smtClean="0"/>
              <a:t>Value of Inventories</a:t>
            </a:r>
          </a:p>
          <a:p>
            <a:pPr lvl="1"/>
            <a:r>
              <a:rPr lang="en-US" dirty="0" smtClean="0"/>
              <a:t>Methodology is the same across all BLM field offices</a:t>
            </a:r>
          </a:p>
          <a:p>
            <a:pPr lvl="1"/>
            <a:r>
              <a:rPr lang="en-US" dirty="0" smtClean="0"/>
              <a:t>Intent, that the VRI is a living document that can be updated</a:t>
            </a:r>
          </a:p>
          <a:p>
            <a:pPr lvl="1"/>
            <a:r>
              <a:rPr lang="en-US" dirty="0" smtClean="0"/>
              <a:t>One inventory serves the planning area</a:t>
            </a:r>
          </a:p>
          <a:p>
            <a:pPr lvl="1"/>
            <a:r>
              <a:rPr lang="en-US" dirty="0" smtClean="0"/>
              <a:t>Serves as a basis for NEPA analysis for comparing the existing condition to a proposed condition in order to identify how the change would affect scenic quality</a:t>
            </a:r>
          </a:p>
          <a:p>
            <a:pPr lvl="1"/>
            <a:r>
              <a:rPr lang="en-US" dirty="0" smtClean="0"/>
              <a:t>Allows analysis to determine scarcity levels of a particular visual value</a:t>
            </a:r>
          </a:p>
          <a:p>
            <a:pPr lvl="1"/>
            <a:r>
              <a:rPr lang="en-US" dirty="0" smtClean="0"/>
              <a:t>Provides basis to consider visual values in the land use planning process</a:t>
            </a:r>
          </a:p>
          <a:p>
            <a:pPr lvl="1"/>
            <a:endParaRPr lang="en-US" dirty="0"/>
          </a:p>
          <a:p>
            <a:pPr lvl="1"/>
            <a:endParaRPr lang="en-US" dirty="0" smtClean="0"/>
          </a:p>
          <a:p>
            <a:endParaRPr lang="en-US" dirty="0">
              <a:solidFill>
                <a:srgbClr val="AEAC68"/>
              </a:solidFill>
              <a:latin typeface="Tahoma" pitchFamily="34" charset="0"/>
            </a:endParaRPr>
          </a:p>
          <a:p>
            <a:endParaRPr lang="en-US" dirty="0">
              <a:solidFill>
                <a:srgbClr val="AEAC68"/>
              </a:solidFill>
              <a:latin typeface="Tahoma" pitchFamily="34" charset="0"/>
            </a:endParaRPr>
          </a:p>
          <a:p>
            <a:endParaRPr lang="en-US" dirty="0" smtClean="0">
              <a:solidFill>
                <a:srgbClr val="AEAC68"/>
              </a:solidFill>
              <a:latin typeface="Tahoma" pitchFamily="34" charset="0"/>
            </a:endParaRPr>
          </a:p>
          <a:p>
            <a:endParaRPr lang="en-US" dirty="0">
              <a:solidFill>
                <a:srgbClr val="AEAC68"/>
              </a:solidFill>
              <a:latin typeface="Tahoma" pitchFamily="34" charset="0"/>
            </a:endParaRPr>
          </a:p>
          <a:p>
            <a:endParaRPr lang="en-US" dirty="0" smtClean="0">
              <a:solidFill>
                <a:srgbClr val="AEAC68"/>
              </a:solidFill>
              <a:latin typeface="Tahoma" pitchFamily="34" charset="0"/>
            </a:endParaRPr>
          </a:p>
          <a:p>
            <a:pPr marL="295275" lvl="1" indent="0">
              <a:buNone/>
            </a:pPr>
            <a:endParaRPr lang="en-US" dirty="0" smtClean="0">
              <a:solidFill>
                <a:srgbClr val="AEAC68"/>
              </a:solidFill>
              <a:latin typeface="Tahoma" pitchFamily="34" charset="0"/>
            </a:endParaRPr>
          </a:p>
          <a:p>
            <a:endParaRPr lang="en-US" sz="2600" dirty="0">
              <a:solidFill>
                <a:srgbClr val="AEAC68"/>
              </a:solidFill>
              <a:latin typeface="Tahoma" pitchFamily="34" charset="0"/>
            </a:endParaRPr>
          </a:p>
          <a:p>
            <a:endParaRPr lang="en-US" sz="2600" dirty="0" smtClean="0">
              <a:solidFill>
                <a:srgbClr val="AEAC68"/>
              </a:solidFill>
              <a:latin typeface="Tahoma" pitchFamily="34" charset="0"/>
            </a:endParaRPr>
          </a:p>
          <a:p>
            <a:pPr lvl="1"/>
            <a:endParaRPr lang="en-US" dirty="0" smtClean="0"/>
          </a:p>
          <a:p>
            <a:pPr lvl="1"/>
            <a:endParaRPr lang="en-US" dirty="0"/>
          </a:p>
          <a:p>
            <a:endParaRPr lang="en-US" dirty="0" smtClean="0"/>
          </a:p>
          <a:p>
            <a:endParaRPr lang="en-US" dirty="0"/>
          </a:p>
          <a:p>
            <a:endParaRPr lang="en-US" dirty="0" smtClean="0"/>
          </a:p>
          <a:p>
            <a:endParaRPr lang="en-US" dirty="0"/>
          </a:p>
          <a:p>
            <a:pPr marL="685800" lvl="2" indent="0">
              <a:buNone/>
            </a:pPr>
            <a:r>
              <a:rPr lang="en-US" dirty="0" smtClean="0"/>
              <a:t>L</a:t>
            </a:r>
            <a:endParaRPr lang="en-US" dirty="0"/>
          </a:p>
        </p:txBody>
      </p:sp>
      <p:sp>
        <p:nvSpPr>
          <p:cNvPr id="30" name="Text Placeholder 29"/>
          <p:cNvSpPr>
            <a:spLocks noGrp="1"/>
          </p:cNvSpPr>
          <p:nvPr>
            <p:ph type="body" sz="quarter" idx="10"/>
          </p:nvPr>
        </p:nvSpPr>
        <p:spPr/>
        <p:txBody>
          <a:bodyPr/>
          <a:lstStyle/>
          <a:p>
            <a:r>
              <a:rPr lang="en-US" dirty="0" smtClean="0"/>
              <a:t>Visual Resource Inventory</a:t>
            </a:r>
            <a:endParaRPr lang="en-US" dirty="0"/>
          </a:p>
        </p:txBody>
      </p:sp>
      <p:sp>
        <p:nvSpPr>
          <p:cNvPr id="31" name="Text Placeholder 30"/>
          <p:cNvSpPr>
            <a:spLocks noGrp="1"/>
          </p:cNvSpPr>
          <p:nvPr>
            <p:ph type="body" sz="quarter" idx="11"/>
          </p:nvPr>
        </p:nvSpPr>
        <p:spPr/>
        <p:txBody>
          <a:bodyPr/>
          <a:lstStyle/>
          <a:p>
            <a:r>
              <a:rPr lang="en-US" dirty="0" smtClean="0"/>
              <a:t>Closing Remarks</a:t>
            </a:r>
            <a:endParaRPr lang="en-US" dirty="0"/>
          </a:p>
        </p:txBody>
      </p:sp>
    </p:spTree>
    <p:extLst>
      <p:ext uri="{BB962C8B-B14F-4D97-AF65-F5344CB8AC3E}">
        <p14:creationId xmlns:p14="http://schemas.microsoft.com/office/powerpoint/2010/main" val="148043638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228600" y="1278147"/>
            <a:ext cx="8416518" cy="5181600"/>
          </a:xfrm>
        </p:spPr>
        <p:txBody>
          <a:bodyPr/>
          <a:lstStyle/>
          <a:p>
            <a:r>
              <a:rPr lang="en-US" dirty="0" smtClean="0"/>
              <a:t>Future considerations</a:t>
            </a:r>
          </a:p>
          <a:p>
            <a:pPr lvl="1"/>
            <a:r>
              <a:rPr lang="en-US" b="0" dirty="0" smtClean="0"/>
              <a:t>Within </a:t>
            </a:r>
            <a:r>
              <a:rPr lang="en-US" b="0" dirty="0"/>
              <a:t>the inventory units (SQRU, etc.) has anything changed?  </a:t>
            </a:r>
            <a:endParaRPr lang="en-US" b="0" dirty="0" smtClean="0"/>
          </a:p>
          <a:p>
            <a:pPr lvl="1"/>
            <a:r>
              <a:rPr lang="en-US" b="0" dirty="0" smtClean="0"/>
              <a:t>If so, capture </a:t>
            </a:r>
            <a:r>
              <a:rPr lang="en-US" dirty="0" smtClean="0"/>
              <a:t>the </a:t>
            </a:r>
            <a:r>
              <a:rPr lang="en-US" b="0" dirty="0" smtClean="0"/>
              <a:t>changes</a:t>
            </a:r>
          </a:p>
          <a:p>
            <a:pPr lvl="2"/>
            <a:r>
              <a:rPr lang="en-US" dirty="0" smtClean="0"/>
              <a:t>Keep VRI current</a:t>
            </a:r>
          </a:p>
          <a:p>
            <a:pPr lvl="2"/>
            <a:r>
              <a:rPr lang="en-US" b="0" dirty="0" smtClean="0"/>
              <a:t>Bring forward into NEPA analysis for proposed projects</a:t>
            </a:r>
          </a:p>
          <a:p>
            <a:pPr lvl="1"/>
            <a:endParaRPr lang="en-US" dirty="0"/>
          </a:p>
          <a:p>
            <a:endParaRPr lang="en-US" dirty="0">
              <a:solidFill>
                <a:srgbClr val="AEAC68"/>
              </a:solidFill>
              <a:latin typeface="Tahoma" pitchFamily="34" charset="0"/>
            </a:endParaRPr>
          </a:p>
          <a:p>
            <a:r>
              <a:rPr lang="en-US" dirty="0" smtClean="0">
                <a:solidFill>
                  <a:srgbClr val="FFC000"/>
                </a:solidFill>
              </a:rPr>
              <a:t>Remember</a:t>
            </a:r>
            <a:r>
              <a:rPr lang="en-US" dirty="0">
                <a:solidFill>
                  <a:srgbClr val="FFC000"/>
                </a:solidFill>
              </a:rPr>
              <a:t>……..</a:t>
            </a:r>
          </a:p>
          <a:p>
            <a:r>
              <a:rPr lang="en-US" dirty="0">
                <a:solidFill>
                  <a:srgbClr val="FFC000"/>
                </a:solidFill>
              </a:rPr>
              <a:t>If you didn’t document it, </a:t>
            </a:r>
            <a:r>
              <a:rPr lang="en-US" dirty="0" smtClean="0">
                <a:solidFill>
                  <a:srgbClr val="FFC000"/>
                </a:solidFill>
              </a:rPr>
              <a:t>it </a:t>
            </a:r>
            <a:r>
              <a:rPr lang="en-US" dirty="0">
                <a:solidFill>
                  <a:srgbClr val="FFC000"/>
                </a:solidFill>
              </a:rPr>
              <a:t>didn’t happen!</a:t>
            </a:r>
          </a:p>
          <a:p>
            <a:endParaRPr lang="en-US" dirty="0" smtClean="0">
              <a:solidFill>
                <a:srgbClr val="AEAC68"/>
              </a:solidFill>
              <a:latin typeface="Tahoma" pitchFamily="34" charset="0"/>
            </a:endParaRPr>
          </a:p>
          <a:p>
            <a:pPr marL="295275" lvl="1" indent="0">
              <a:buNone/>
            </a:pPr>
            <a:endParaRPr lang="en-US" dirty="0" smtClean="0">
              <a:solidFill>
                <a:srgbClr val="AEAC68"/>
              </a:solidFill>
              <a:latin typeface="Tahoma" pitchFamily="34" charset="0"/>
            </a:endParaRPr>
          </a:p>
          <a:p>
            <a:endParaRPr lang="en-US" sz="2600" dirty="0">
              <a:solidFill>
                <a:srgbClr val="AEAC68"/>
              </a:solidFill>
              <a:latin typeface="Tahoma" pitchFamily="34" charset="0"/>
            </a:endParaRPr>
          </a:p>
          <a:p>
            <a:endParaRPr lang="en-US" sz="2600" dirty="0" smtClean="0">
              <a:solidFill>
                <a:srgbClr val="AEAC68"/>
              </a:solidFill>
              <a:latin typeface="Tahoma" pitchFamily="34" charset="0"/>
            </a:endParaRPr>
          </a:p>
          <a:p>
            <a:pPr lvl="1"/>
            <a:endParaRPr lang="en-US" dirty="0" smtClean="0"/>
          </a:p>
          <a:p>
            <a:pPr lvl="1"/>
            <a:endParaRPr lang="en-US" dirty="0"/>
          </a:p>
          <a:p>
            <a:endParaRPr lang="en-US" dirty="0" smtClean="0"/>
          </a:p>
          <a:p>
            <a:endParaRPr lang="en-US" dirty="0"/>
          </a:p>
          <a:p>
            <a:endParaRPr lang="en-US" dirty="0" smtClean="0"/>
          </a:p>
          <a:p>
            <a:endParaRPr lang="en-US" dirty="0"/>
          </a:p>
          <a:p>
            <a:pPr marL="685800" lvl="2" indent="0">
              <a:buNone/>
            </a:pPr>
            <a:r>
              <a:rPr lang="en-US" dirty="0" smtClean="0"/>
              <a:t>L</a:t>
            </a:r>
            <a:endParaRPr lang="en-US" dirty="0"/>
          </a:p>
        </p:txBody>
      </p:sp>
      <p:sp>
        <p:nvSpPr>
          <p:cNvPr id="30" name="Text Placeholder 29"/>
          <p:cNvSpPr>
            <a:spLocks noGrp="1"/>
          </p:cNvSpPr>
          <p:nvPr>
            <p:ph type="body" sz="quarter" idx="10"/>
          </p:nvPr>
        </p:nvSpPr>
        <p:spPr/>
        <p:txBody>
          <a:bodyPr/>
          <a:lstStyle/>
          <a:p>
            <a:r>
              <a:rPr lang="en-US" dirty="0" smtClean="0"/>
              <a:t>Visual Resource Inventory</a:t>
            </a:r>
            <a:endParaRPr lang="en-US" dirty="0"/>
          </a:p>
        </p:txBody>
      </p:sp>
      <p:sp>
        <p:nvSpPr>
          <p:cNvPr id="31" name="Text Placeholder 30"/>
          <p:cNvSpPr>
            <a:spLocks noGrp="1"/>
          </p:cNvSpPr>
          <p:nvPr>
            <p:ph type="body" sz="quarter" idx="11"/>
          </p:nvPr>
        </p:nvSpPr>
        <p:spPr/>
        <p:txBody>
          <a:bodyPr/>
          <a:lstStyle/>
          <a:p>
            <a:r>
              <a:rPr lang="en-US" dirty="0" smtClean="0"/>
              <a:t>Closing Remarks</a:t>
            </a:r>
            <a:endParaRPr lang="en-US" dirty="0"/>
          </a:p>
        </p:txBody>
      </p:sp>
    </p:spTree>
    <p:extLst>
      <p:ext uri="{BB962C8B-B14F-4D97-AF65-F5344CB8AC3E}">
        <p14:creationId xmlns:p14="http://schemas.microsoft.com/office/powerpoint/2010/main" val="701714293"/>
      </p:ext>
    </p:extLst>
  </p:cSld>
  <p:clrMapOvr>
    <a:masterClrMapping/>
  </p:clrMapOvr>
  <p:timing>
    <p:tnLst>
      <p:par>
        <p:cTn id="1" dur="indefinite" restart="never" nodeType="tmRoot"/>
      </p:par>
    </p:tnLst>
  </p:timing>
</p:sld>
</file>

<file path=ppt/theme/theme1.xml><?xml version="1.0" encoding="utf-8"?>
<a:theme xmlns:a="http://schemas.openxmlformats.org/drawingml/2006/main" name="2_VRM-Cov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UnitTit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Bod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6984</TotalTime>
  <Words>3679</Words>
  <Application>Microsoft Office PowerPoint</Application>
  <PresentationFormat>On-screen Show (4:3)</PresentationFormat>
  <Paragraphs>1051</Paragraphs>
  <Slides>95</Slides>
  <Notes>83</Notes>
  <HiddenSlides>2</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95</vt:i4>
      </vt:variant>
    </vt:vector>
  </HeadingPairs>
  <TitlesOfParts>
    <vt:vector size="107" baseType="lpstr">
      <vt:lpstr>Arial</vt:lpstr>
      <vt:lpstr>Arial Black</vt:lpstr>
      <vt:lpstr>Calibri</vt:lpstr>
      <vt:lpstr>Cambria</vt:lpstr>
      <vt:lpstr>Impact</vt:lpstr>
      <vt:lpstr>Myriad Pro</vt:lpstr>
      <vt:lpstr>Segoe Script</vt:lpstr>
      <vt:lpstr>Tahoma</vt:lpstr>
      <vt:lpstr>Times New Roman</vt:lpstr>
      <vt:lpstr>2_VRM-Cover</vt:lpstr>
      <vt:lpstr>2_UnitTitle</vt:lpstr>
      <vt:lpstr>3_Body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BLM_SA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Brandon L Colvin</dc:creator>
  <cp:lastModifiedBy>McGrew, Julie A</cp:lastModifiedBy>
  <cp:revision>363</cp:revision>
  <dcterms:created xsi:type="dcterms:W3CDTF">2015-01-14T20:26:51Z</dcterms:created>
  <dcterms:modified xsi:type="dcterms:W3CDTF">2019-06-03T17:56:22Z</dcterms:modified>
</cp:coreProperties>
</file>