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380" y="1202576"/>
            <a:ext cx="8676222" cy="3200400"/>
          </a:xfrm>
        </p:spPr>
        <p:txBody>
          <a:bodyPr/>
          <a:lstStyle/>
          <a:p>
            <a:r>
              <a:rPr lang="en-US" dirty="0" smtClean="0"/>
              <a:t>Confined </a:t>
            </a:r>
            <a:r>
              <a:rPr lang="en-US" dirty="0" smtClean="0"/>
              <a:t>Space</a:t>
            </a:r>
            <a:br>
              <a:rPr lang="en-US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9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70" y="-570806"/>
            <a:ext cx="8676222" cy="3200400"/>
          </a:xfrm>
        </p:spPr>
        <p:txBody>
          <a:bodyPr/>
          <a:lstStyle/>
          <a:p>
            <a:r>
              <a:rPr lang="en-US" dirty="0" smtClean="0"/>
              <a:t>OSHA Confined Space</a:t>
            </a:r>
            <a:br>
              <a:rPr lang="en-US" dirty="0" smtClean="0"/>
            </a:br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264" y="2629594"/>
            <a:ext cx="8676222" cy="1905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 It is large enough to enter and perform work </a:t>
            </a:r>
            <a:r>
              <a:rPr lang="en-US" sz="2400" dirty="0" smtClean="0"/>
              <a:t> AND,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 There is limited or restricted means for entering or exiting the space </a:t>
            </a:r>
            <a:r>
              <a:rPr lang="en-US" sz="2400" dirty="0" smtClean="0"/>
              <a:t> AND,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 It is </a:t>
            </a:r>
            <a:r>
              <a:rPr lang="en-US" sz="2400" i="1" dirty="0"/>
              <a:t>not </a:t>
            </a:r>
            <a:r>
              <a:rPr lang="en-US" sz="2400" u="sng" dirty="0"/>
              <a:t>designed</a:t>
            </a:r>
            <a:r>
              <a:rPr lang="en-US" sz="2400" dirty="0"/>
              <a:t> for continuous employee occupancy 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97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347" y="-396240"/>
            <a:ext cx="9905998" cy="1905000"/>
          </a:xfrm>
        </p:spPr>
        <p:txBody>
          <a:bodyPr/>
          <a:lstStyle/>
          <a:p>
            <a:pPr algn="ctr"/>
            <a:r>
              <a:rPr lang="en-US" b="1" dirty="0" smtClean="0"/>
              <a:t>Example: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7" y="1205346"/>
            <a:ext cx="9742737" cy="5482678"/>
          </a:xfrm>
        </p:spPr>
      </p:pic>
    </p:spTree>
    <p:extLst>
      <p:ext uri="{BB962C8B-B14F-4D97-AF65-F5344CB8AC3E}">
        <p14:creationId xmlns:p14="http://schemas.microsoft.com/office/powerpoint/2010/main" val="12816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293" y="-471055"/>
            <a:ext cx="9905998" cy="1905000"/>
          </a:xfrm>
        </p:spPr>
        <p:txBody>
          <a:bodyPr/>
          <a:lstStyle/>
          <a:p>
            <a:r>
              <a:rPr lang="en-US" dirty="0" smtClean="0"/>
              <a:t>Permit Required Confined Space (PRCS)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22713"/>
            <a:ext cx="9905998" cy="5411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By definition, a permit-required confined space has one or more</a:t>
            </a:r>
          </a:p>
          <a:p>
            <a:pPr marL="0" indent="0" algn="ctr">
              <a:buNone/>
            </a:pPr>
            <a:r>
              <a:rPr lang="en-US" sz="2400" b="1" dirty="0"/>
              <a:t>of these characteristics</a:t>
            </a:r>
            <a:r>
              <a:rPr lang="en-US" sz="2400" b="1" dirty="0" smtClean="0"/>
              <a:t>: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sz="2400" dirty="0" smtClean="0"/>
              <a:t>Contains </a:t>
            </a:r>
            <a:r>
              <a:rPr lang="en-US" sz="2400" dirty="0"/>
              <a:t>or has the potential to contain a </a:t>
            </a:r>
            <a:r>
              <a:rPr lang="en-US" sz="2400" dirty="0" smtClean="0"/>
              <a:t>hazardous atmosphere</a:t>
            </a:r>
            <a:r>
              <a:rPr lang="en-US" sz="2400" dirty="0"/>
              <a:t>;</a:t>
            </a:r>
          </a:p>
          <a:p>
            <a:r>
              <a:rPr lang="en-US" sz="2400" dirty="0" smtClean="0"/>
              <a:t>Contains </a:t>
            </a:r>
            <a:r>
              <a:rPr lang="en-US" sz="2400" dirty="0"/>
              <a:t>a material with the potential to engulf someone </a:t>
            </a:r>
            <a:r>
              <a:rPr lang="en-US" sz="2400" dirty="0" smtClean="0"/>
              <a:t>who enters </a:t>
            </a:r>
            <a:r>
              <a:rPr lang="en-US" sz="2400" dirty="0"/>
              <a:t>the space;</a:t>
            </a:r>
          </a:p>
          <a:p>
            <a:r>
              <a:rPr lang="en-US" sz="2400" dirty="0" smtClean="0"/>
              <a:t>Has </a:t>
            </a:r>
            <a:r>
              <a:rPr lang="en-US" sz="2400" dirty="0"/>
              <a:t>an internal configuration that might cause an entrant to </a:t>
            </a:r>
            <a:r>
              <a:rPr lang="en-US" sz="2400" dirty="0" smtClean="0"/>
              <a:t>be trapped </a:t>
            </a:r>
            <a:r>
              <a:rPr lang="en-US" sz="2400" dirty="0"/>
              <a:t>or asphyxiated by inwardly converging walls or by </a:t>
            </a:r>
            <a:r>
              <a:rPr lang="en-US" sz="2400" dirty="0" smtClean="0"/>
              <a:t>a </a:t>
            </a:r>
            <a:r>
              <a:rPr lang="en-US" sz="2400" dirty="0"/>
              <a:t>floor that slopes downward and tapers to a smaller </a:t>
            </a:r>
            <a:r>
              <a:rPr lang="en-US" sz="2400" dirty="0" smtClean="0"/>
              <a:t>cross section</a:t>
            </a:r>
            <a:r>
              <a:rPr lang="en-US" sz="2400" dirty="0"/>
              <a:t>; and/or</a:t>
            </a:r>
          </a:p>
          <a:p>
            <a:r>
              <a:rPr lang="en-US" sz="2400" dirty="0" smtClean="0"/>
              <a:t>Contains </a:t>
            </a:r>
            <a:r>
              <a:rPr lang="en-US" sz="2400" dirty="0"/>
              <a:t>any other recognized serious safety or health hazards.</a:t>
            </a:r>
          </a:p>
        </p:txBody>
      </p:sp>
    </p:spTree>
    <p:extLst>
      <p:ext uri="{BB962C8B-B14F-4D97-AF65-F5344CB8AC3E}">
        <p14:creationId xmlns:p14="http://schemas.microsoft.com/office/powerpoint/2010/main" val="37392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594" y="-88669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Contains or has the potential to contain a hazardous atmosphere;</a:t>
            </a:r>
            <a:br>
              <a:rPr lang="en-US" dirty="0"/>
            </a:br>
            <a:r>
              <a:rPr lang="en-US" b="1" dirty="0" smtClean="0"/>
              <a:t>Example: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6" y="1689141"/>
            <a:ext cx="8948732" cy="5035856"/>
          </a:xfrm>
        </p:spPr>
      </p:pic>
    </p:spTree>
    <p:extLst>
      <p:ext uri="{BB962C8B-B14F-4D97-AF65-F5344CB8AC3E}">
        <p14:creationId xmlns:p14="http://schemas.microsoft.com/office/powerpoint/2010/main" val="29514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594" y="-88669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Contains a material with the potential to engulf someone who enters the space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Example: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6" y="1689141"/>
            <a:ext cx="8948732" cy="5035856"/>
          </a:xfrm>
        </p:spPr>
      </p:pic>
    </p:spTree>
    <p:extLst>
      <p:ext uri="{BB962C8B-B14F-4D97-AF65-F5344CB8AC3E}">
        <p14:creationId xmlns:p14="http://schemas.microsoft.com/office/powerpoint/2010/main" val="26178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380" y="1202576"/>
            <a:ext cx="8676222" cy="3200400"/>
          </a:xfrm>
        </p:spPr>
        <p:txBody>
          <a:bodyPr/>
          <a:lstStyle/>
          <a:p>
            <a:r>
              <a:rPr lang="en-US" dirty="0" smtClean="0"/>
              <a:t>Confined Space…..</a:t>
            </a:r>
            <a:br>
              <a:rPr lang="en-US" dirty="0" smtClean="0"/>
            </a:br>
            <a:r>
              <a:rPr lang="en-US" dirty="0" smtClean="0"/>
              <a:t>Open 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222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161</TotalTime>
  <Words>163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Confined Space </vt:lpstr>
      <vt:lpstr>OSHA Confined Space Definition:</vt:lpstr>
      <vt:lpstr>Example:</vt:lpstr>
      <vt:lpstr>Permit Required Confined Space (PRCS)</vt:lpstr>
      <vt:lpstr>Contains or has the potential to contain a hazardous atmosphere; Example:</vt:lpstr>
      <vt:lpstr>Contains a material with the potential to engulf someone who enters the space; Example:</vt:lpstr>
      <vt:lpstr>Confined Space….. Open for Discussion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OSHS Confined Space Definition:</dc:title>
  <dc:creator>Voyles, Kyle D</dc:creator>
  <cp:lastModifiedBy>Voyles, Kyle D</cp:lastModifiedBy>
  <cp:revision>17</cp:revision>
  <dcterms:created xsi:type="dcterms:W3CDTF">2019-07-24T19:45:16Z</dcterms:created>
  <dcterms:modified xsi:type="dcterms:W3CDTF">2019-08-13T05:00:10Z</dcterms:modified>
</cp:coreProperties>
</file>