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76" r:id="rId2"/>
    <p:sldId id="375" r:id="rId3"/>
    <p:sldId id="392" r:id="rId4"/>
    <p:sldId id="393" r:id="rId5"/>
    <p:sldId id="377" r:id="rId6"/>
    <p:sldId id="378" r:id="rId7"/>
    <p:sldId id="379" r:id="rId8"/>
    <p:sldId id="380" r:id="rId9"/>
    <p:sldId id="390" r:id="rId10"/>
    <p:sldId id="394" r:id="rId11"/>
    <p:sldId id="382" r:id="rId12"/>
    <p:sldId id="383" r:id="rId13"/>
    <p:sldId id="400" r:id="rId14"/>
    <p:sldId id="399" r:id="rId15"/>
    <p:sldId id="384" r:id="rId16"/>
    <p:sldId id="385" r:id="rId17"/>
    <p:sldId id="386" r:id="rId18"/>
    <p:sldId id="387" r:id="rId19"/>
    <p:sldId id="381" r:id="rId20"/>
    <p:sldId id="397" r:id="rId21"/>
    <p:sldId id="395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hbun, Vanessa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E8E8E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5" autoAdjust="0"/>
    <p:restoredTop sz="92491" autoAdjust="0"/>
  </p:normalViewPr>
  <p:slideViewPr>
    <p:cSldViewPr>
      <p:cViewPr varScale="1">
        <p:scale>
          <a:sx n="111" d="100"/>
          <a:sy n="111" d="100"/>
        </p:scale>
        <p:origin x="18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93734-F905-439F-9835-736205B108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0EAA0-4602-47C5-B9E7-50D3759037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A3D3A4-B670-4A6F-BAAD-7D0F1D0027B6}" type="datetimeFigureOut">
              <a:rPr lang="en-US"/>
              <a:pPr>
                <a:defRPr/>
              </a:pPr>
              <a:t>7/31/2019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8E63069-ABEF-4F2A-B3D5-6C12CF5F6A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837551-A74A-4B74-A819-79CA3B54F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BF275-712C-4AA5-BB4A-46D8B4275D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6B9F2-D58E-4515-8752-025E062D3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8258DD-B3F8-47EF-9C93-B9CDF037A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41B1E4D-BEEB-4CC7-82DD-882F8AEC81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D7FF9F2-A42B-451A-9FC9-6ED16845EA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Cave found in Canada Dec 2018. </a:t>
            </a:r>
            <a:r>
              <a:rPr lang="en-US" altLang="en-US" dirty="0" err="1"/>
              <a:t>Sallacc’s</a:t>
            </a:r>
            <a:r>
              <a:rPr lang="en-US" altLang="en-US" dirty="0"/>
              <a:t> Pit</a:t>
            </a:r>
          </a:p>
          <a:p>
            <a:pPr eaLnBrk="1" hangingPunct="1"/>
            <a:r>
              <a:rPr lang="en-US" altLang="en-US" dirty="0"/>
              <a:t>Entrance is 100 m long and 60 </a:t>
            </a:r>
            <a:r>
              <a:rPr lang="en-US" altLang="en-US"/>
              <a:t>meters wide with a depth of 135 meters.</a:t>
            </a:r>
            <a:endParaRPr lang="en-US" altLang="en-US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D6C50A7-43DB-4591-824C-C1D5D2F5A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DE1491-8675-46C3-9E37-B7DB80E6784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71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123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75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799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76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0682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978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227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203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1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Ground penetrating radar, microgravity, resistivity,</a:t>
            </a:r>
            <a:r>
              <a:rPr lang="en-US" altLang="en-US" baseline="0" dirty="0" smtClean="0"/>
              <a:t> magnetic, witching, </a:t>
            </a:r>
            <a:r>
              <a:rPr lang="en-US" altLang="en-US" baseline="0" dirty="0" err="1" smtClean="0"/>
              <a:t>Lydar</a:t>
            </a:r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127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98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03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Cavers can tell you what to look for:  sinkholes, cliff entrances, disappearing streams, blowholes. What geology is best for caves? You don’t have to ask “where are the caves?”</a:t>
            </a:r>
          </a:p>
          <a:p>
            <a:pPr eaLnBrk="1" hangingPunct="1"/>
            <a:r>
              <a:rPr lang="en-US" altLang="en-US" dirty="0"/>
              <a:t>Other specialists could be biologist (bats), fire fighters, OHV/hikers users</a:t>
            </a:r>
          </a:p>
          <a:p>
            <a:pPr eaLnBrk="1" hangingPunct="1"/>
            <a:r>
              <a:rPr lang="en-US" altLang="en-US" dirty="0"/>
              <a:t>Ask about caves, small holes, blowing holes, sinks, disappearing streams, cracks, etc.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87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59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57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87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53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A3C9E48-F12D-45EA-AD37-30CD9D7C9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119B60D9-2535-4769-A397-3F3011AEE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What do you know about Bloomington Cave?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8CE4532-9EEB-4914-9F42-E39B52A97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4C4EE1-A6FA-4309-9091-4DD3EA6878F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0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979C-511C-4DC5-954B-50D85F726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86E98-498A-4A78-A7FB-EF086FAFA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9BD3CE-CCC1-4D98-855F-AA759ED90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E88C2-5813-4E86-825C-84BE98665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EB72D8-8DF4-4A52-8788-B82ACA82AD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81CB9-D1C2-4AE7-A325-B4A86DD7D2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41741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0B08-51CE-4CDD-816E-15C9E7FE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95745-7F10-4AAC-926A-4519FA9D0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E9412-A825-40B1-A780-A98B28128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9CF3C3-619D-45A3-91DE-0B553315F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31266C-06F3-48B2-AB14-7B1214C48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76F66-976D-4D2A-8927-942FBDEC8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6311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0E90DD-4C60-482C-893A-2A51871E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71BF3-A5F1-4B61-871D-DEFCDF70B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E4C47B-93C8-4A9C-8121-1018629594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FBBE21-EE5B-4136-9D2A-0F66656F1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89D7FA-10BF-48A8-912F-3395ACB9C2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D0C3-C46E-473D-A296-68B166F069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29939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4227-5770-4EA8-948C-319C91F9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68D7A-B724-43AE-8058-856F8FA2890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132EE-0CE3-44C8-B3B9-B6C2A5ED8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AC9724-573B-4D8B-A8AB-EA64B2221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ABCDB-817A-4FD2-923A-ED0087E239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54A7DF-8739-4F7C-877A-8AA94968AB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5F927-1894-4CA3-A1A2-9DC2DFC36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71905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2DE97-4E2C-49BD-B6D6-4A4EF833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9EA13-3400-49F9-91E8-FACAA7C58E6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8DD1B-7AA7-4D89-B62D-9DE22D80D6F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27F48-FEDF-4694-892C-E0B85C5CC6E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7EEE60-796B-4907-9493-46B111830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0DBFDB4-B563-4832-88DE-25E5D4F23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2F2FDCE-10D1-4F38-900D-5F271B3847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533B4-5E67-4CE8-AD09-150F16572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81699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29B6-97D1-45B8-8833-B44AC35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55B0-F8E9-4980-96CD-C0500BFD8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CD75E4-7CD9-4439-9F19-5750FE33A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C54607-D256-457A-BBD5-D5A3D8FBF8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463C63-7535-4AE9-A3E5-200723E90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54306-B994-4CE0-A84D-0B61458340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92052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ADC0-996D-4374-B834-D7A742E0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30959-828D-40D8-9105-33B2F23BA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8E12BE-0B9E-4567-A4DD-835E4AC8D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224B3-0607-4104-9A3C-C9F7BF407B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43750F-C9AE-48F4-9AEA-A4C837700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DC797-CABF-43EE-A14F-68C2AB275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06270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FF30-9596-491F-8916-674BB2B4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496F-E091-4D40-A7B1-D6A7933B2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29F62-A2D8-4B75-93C1-DF08855DD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567FC-C906-4C0D-8CB3-0F27C76F8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6AF27-A1E8-40A3-B926-9A60A451A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78206C-476E-4D61-BFCF-CDD4C6E49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EDC5D-AB18-4303-9309-EFA09BEB9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65796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BA7A-8E45-4511-A305-FEC56DCE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B0967-73A8-4028-8290-AC59E0CA3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4327-4764-4F54-A1BD-C541D4B03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2EF69-118C-463E-BD67-5170CCFFF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B5A5D7-B155-4984-BAEE-7A8D28527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9693C0E-5265-4E46-8DFB-9A3CC0FAF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1DE217-1B52-4665-921B-CDE839155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39C8B8-08BC-4848-A2C4-240FDA7B31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546EA-F5B7-4676-A673-BDE565B87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52480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A1DF-B103-41B0-825F-03423052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59FFAD-EADA-4DCA-A47E-E7DDADE0A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7A2CCC-AC43-48A7-9500-185761259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15ED3E-793F-4937-80DA-53D5DBC0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A5B7B-1A43-4D1C-B81C-AC9E00A46B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13470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FE9F01-860F-4CCE-B352-20C5411C58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2E2C93-157A-4011-B8DC-4E305EF14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81A211-66E2-4031-BA95-ED2857ACC0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519D8-0522-4AB2-872A-45E522777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48220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8B29-72DE-4211-84F9-ADE1C0265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4953-416B-4158-B7D6-C3299992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71095-9252-46C4-AB5C-DF0BEFB39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6BA71C-3AF1-4E38-8F5F-9170425F6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2252F-6C54-4CE6-962D-0626ED720C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C49A32-A83E-42CB-A1B7-2924BB7AA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6AB3B-48D3-4148-9460-D09EFFE83D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26243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B6D6-1EAA-4180-85F9-7F08BCEB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639CF-F06B-4929-8090-9F01D5F63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0CA20-77C8-492E-BE40-D5D115B64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1B1523-0484-4745-90C0-ECAE570A6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D9C66-8E3C-477A-970F-61BE2684C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5AEBD-00B0-4B28-A6D3-DC6A9B844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3A14F-1984-4D12-8217-45ECC0583D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31369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3F80F53-AAC2-4FE5-8515-F320F1631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F5EACC-4E20-45CB-B973-4AEBF4DA7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CF7F36-6915-4F2E-9FD0-805738E88B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0824A6-7EB6-4DEA-8038-F1572A8648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E476A1-E34F-4A42-AD8F-B41FE65B41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827AC37-3B61-4BA1-A2F8-FF6520156B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6C5A18-ACCD-49D2-8F56-2AA261093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6080760"/>
          </a:xfrm>
          <a:prstGeom prst="rect">
            <a:avLst/>
          </a:prstGeom>
        </p:spPr>
      </p:pic>
      <p:pic>
        <p:nvPicPr>
          <p:cNvPr id="4" name="Picture 3" descr="Black Topo line graphic" title="Black Topo line graphic">
            <a:extLst>
              <a:ext uri="{FF2B5EF4-FFF2-40B4-BE49-F238E27FC236}">
                <a16:creationId xmlns:a16="http://schemas.microsoft.com/office/drawing/2014/main" id="{A75B65D9-A9CD-46F6-B062-6A87CB11CF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" t="15711" r="17758" b="59553"/>
          <a:stretch/>
        </p:blipFill>
        <p:spPr bwMode="auto">
          <a:xfrm>
            <a:off x="0" y="-1588"/>
            <a:ext cx="9144000" cy="2062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 descr="green line" title="green line">
            <a:extLst>
              <a:ext uri="{FF2B5EF4-FFF2-40B4-BE49-F238E27FC236}">
                <a16:creationId xmlns:a16="http://schemas.microsoft.com/office/drawing/2014/main" id="{F81C3E2A-7E62-4FF9-8B5E-B36D0C2006E3}"/>
              </a:ext>
            </a:extLst>
          </p:cNvPr>
          <p:cNvSpPr/>
          <p:nvPr/>
        </p:nvSpPr>
        <p:spPr>
          <a:xfrm>
            <a:off x="228600" y="869950"/>
            <a:ext cx="8712200" cy="61913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>
              <a:solidFill>
                <a:srgbClr val="99CC00"/>
              </a:solidFill>
            </a:endParaRPr>
          </a:p>
        </p:txBody>
      </p:sp>
      <p:sp>
        <p:nvSpPr>
          <p:cNvPr id="9" name="Rectangle 8" descr="green line" title="green line">
            <a:extLst>
              <a:ext uri="{FF2B5EF4-FFF2-40B4-BE49-F238E27FC236}">
                <a16:creationId xmlns:a16="http://schemas.microsoft.com/office/drawing/2014/main" id="{775A7988-8BCD-4A34-A088-D3A4ED14C789}"/>
              </a:ext>
            </a:extLst>
          </p:cNvPr>
          <p:cNvSpPr/>
          <p:nvPr/>
        </p:nvSpPr>
        <p:spPr>
          <a:xfrm>
            <a:off x="228600" y="1889125"/>
            <a:ext cx="8712200" cy="61913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3078" name="Title 1">
            <a:extLst>
              <a:ext uri="{FF2B5EF4-FFF2-40B4-BE49-F238E27FC236}">
                <a16:creationId xmlns:a16="http://schemas.microsoft.com/office/drawing/2014/main" id="{AAC6FB67-8921-4E99-AF50-6F64B9166C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3200" y="938213"/>
            <a:ext cx="8763000" cy="950912"/>
          </a:xfrm>
        </p:spPr>
        <p:txBody>
          <a:bodyPr/>
          <a:lstStyle/>
          <a:p>
            <a:pPr algn="l" eaLnBrk="1" hangingPunct="1"/>
            <a:r>
              <a:rPr lang="en-US" alt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Karst &amp; Cave</a:t>
            </a:r>
            <a:br>
              <a:rPr lang="en-US" alt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alt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Reconnaissance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98234B61-F258-4438-AAFA-A9D57469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98438"/>
            <a:ext cx="34163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CA" sz="85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  <a:cs typeface="Times New Roman"/>
              </a:rPr>
              <a:t>U.S. Department of the Interior</a:t>
            </a:r>
            <a:br>
              <a:rPr lang="en-CA" sz="85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  <a:cs typeface="Times New Roman"/>
              </a:rPr>
            </a:br>
            <a:r>
              <a:rPr lang="en-CA" sz="85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  <a:cs typeface="Times New Roman"/>
              </a:rPr>
              <a:t>Bureau of Land Management</a:t>
            </a:r>
            <a:endParaRPr lang="en-US" sz="850" dirty="0">
              <a:latin typeface="Roboto" panose="020B0604020202020204" charset="0"/>
              <a:ea typeface="Roboto" panose="020B0604020202020204" charset="0"/>
              <a:cs typeface="Times New Roman"/>
            </a:endParaRPr>
          </a:p>
        </p:txBody>
      </p:sp>
      <p:pic>
        <p:nvPicPr>
          <p:cNvPr id="10" name="Picture 9" descr="Bureau of Land Management Logo" title="Bureau of Land Management Logo">
            <a:extLst>
              <a:ext uri="{FF2B5EF4-FFF2-40B4-BE49-F238E27FC236}">
                <a16:creationId xmlns:a16="http://schemas.microsoft.com/office/drawing/2014/main" id="{65B89200-8D54-4E41-90A8-4E2A62BEA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3" y="134938"/>
            <a:ext cx="685800" cy="6032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Search maps for karst features</a:t>
            </a:r>
          </a:p>
        </p:txBody>
      </p:sp>
    </p:spTree>
    <p:extLst>
      <p:ext uri="{BB962C8B-B14F-4D97-AF65-F5344CB8AC3E}">
        <p14:creationId xmlns:p14="http://schemas.microsoft.com/office/powerpoint/2010/main" val="113215585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074626-BFB8-44FE-817E-BCE1481DC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671"/>
            <a:ext cx="9144000" cy="7962471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574645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8EC1A-944A-4C57-A201-9FE43B44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37"/>
            <a:ext cx="9144000" cy="6849063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065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Use of spotting scopes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849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Look for trends in existing caves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62" y="3657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Geologic units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Faults and folds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Type of entrances – springs, sinkhole, cliffs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Passage trends heading into valleys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24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EDE97-6A47-4118-9C84-573D8393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08" y="381000"/>
            <a:ext cx="9741408" cy="6477000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94703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A5326-B678-4D32-94E9-491378A3AA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005" y="403435"/>
            <a:ext cx="9642005" cy="6454565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63801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1DD1DB-A683-4EFE-AAE4-7F277911F4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68404"/>
            <a:ext cx="9694333" cy="6489595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6425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590FE-E6DA-423B-8FCC-19263DDAE4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789348" cy="6553200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0157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1AF79-5933-493F-B28A-0A8D84E99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463552"/>
            <a:ext cx="9134475" cy="7004048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85851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AKA – How to Find Caves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en-US" dirty="0" err="1" smtClean="0">
                <a:solidFill>
                  <a:schemeClr val="bg1"/>
                </a:solidFill>
              </a:rPr>
              <a:t>GeoPhysical</a:t>
            </a:r>
            <a:r>
              <a:rPr lang="en-US" altLang="en-US" dirty="0" smtClean="0">
                <a:solidFill>
                  <a:schemeClr val="bg1"/>
                </a:solidFill>
              </a:rPr>
              <a:t> Methods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5912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Main way to find caves is to get out on the ground and look</a:t>
            </a:r>
          </a:p>
        </p:txBody>
      </p:sp>
    </p:spTree>
    <p:extLst>
      <p:ext uri="{BB962C8B-B14F-4D97-AF65-F5344CB8AC3E}">
        <p14:creationId xmlns:p14="http://schemas.microsoft.com/office/powerpoint/2010/main" val="305414430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Search the Web</a:t>
            </a:r>
          </a:p>
        </p:txBody>
      </p:sp>
    </p:spTree>
    <p:extLst>
      <p:ext uri="{BB962C8B-B14F-4D97-AF65-F5344CB8AC3E}">
        <p14:creationId xmlns:p14="http://schemas.microsoft.com/office/powerpoint/2010/main" val="37673034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Ask cavers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0E8DE07-17BC-407C-9E53-56DB38469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86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locals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2693C6D-DD03-409E-A4B9-3CD628FB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33909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colleges or other specialists</a:t>
            </a:r>
          </a:p>
        </p:txBody>
      </p:sp>
    </p:spTree>
    <p:extLst>
      <p:ext uri="{BB962C8B-B14F-4D97-AF65-F5344CB8AC3E}">
        <p14:creationId xmlns:p14="http://schemas.microsoft.com/office/powerpoint/2010/main" val="3629851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Narrow the search by creating maps of your Karst Areas</a:t>
            </a:r>
          </a:p>
        </p:txBody>
      </p:sp>
    </p:spTree>
    <p:extLst>
      <p:ext uri="{BB962C8B-B14F-4D97-AF65-F5344CB8AC3E}">
        <p14:creationId xmlns:p14="http://schemas.microsoft.com/office/powerpoint/2010/main" val="295375517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  <p:sp>
        <p:nvSpPr>
          <p:cNvPr id="5124" name="Title 2">
            <a:extLst>
              <a:ext uri="{FF2B5EF4-FFF2-40B4-BE49-F238E27FC236}">
                <a16:creationId xmlns:a16="http://schemas.microsoft.com/office/drawing/2014/main" id="{78CFCFE1-02A4-40F4-B30C-27FC8371C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Karst is a landform dominated by features showing drainage through solutional enlarged passages</a:t>
            </a:r>
          </a:p>
        </p:txBody>
      </p:sp>
    </p:spTree>
    <p:extLst>
      <p:ext uri="{BB962C8B-B14F-4D97-AF65-F5344CB8AC3E}">
        <p14:creationId xmlns:p14="http://schemas.microsoft.com/office/powerpoint/2010/main" val="51466920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2EFFD-276E-4A0F-94E4-6E8A36BFC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75"/>
            <a:ext cx="9144000" cy="6858000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99186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36BA5-6566-4C38-9BC0-5E195F78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143"/>
            <a:ext cx="9143999" cy="7275257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10504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4DE22-DB93-4BF0-93C9-D44C8724F1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-2438400"/>
            <a:ext cx="7772399" cy="12011890"/>
          </a:xfrm>
          <a:prstGeom prst="rect">
            <a:avLst/>
          </a:prstGeom>
        </p:spPr>
      </p:pic>
      <p:grpSp>
        <p:nvGrpSpPr>
          <p:cNvPr id="5122" name="Group 8" descr="BLM Alaska Fire Service Masthead graphic">
            <a:extLst>
              <a:ext uri="{FF2B5EF4-FFF2-40B4-BE49-F238E27FC236}">
                <a16:creationId xmlns:a16="http://schemas.microsoft.com/office/drawing/2014/main" id="{D0644780-AC36-46AC-8384-81272BA2FC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0"/>
            <a:chExt cx="9144000" cy="572198"/>
          </a:xfrm>
        </p:grpSpPr>
        <p:pic>
          <p:nvPicPr>
            <p:cNvPr id="10" name="Picture 9" descr="Black Topo line graphic" title="Black Topo line graphic">
              <a:extLst>
                <a:ext uri="{FF2B5EF4-FFF2-40B4-BE49-F238E27FC236}">
                  <a16:creationId xmlns:a16="http://schemas.microsoft.com/office/drawing/2014/main" id="{1C5438A1-102F-4B9D-BC0B-6E8AE2DB6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96" t="15711" r="17759" b="78416"/>
            <a:stretch/>
          </p:blipFill>
          <p:spPr bwMode="auto">
            <a:xfrm>
              <a:off x="0" y="0"/>
              <a:ext cx="9144000" cy="4895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Bureau of Land Management Logo" title="Bureau of Land Management Logo">
              <a:extLst>
                <a:ext uri="{FF2B5EF4-FFF2-40B4-BE49-F238E27FC236}">
                  <a16:creationId xmlns:a16="http://schemas.microsoft.com/office/drawing/2014/main" id="{BE6B173F-BCCE-4F6A-BC4B-57A29115F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300" y="114440"/>
              <a:ext cx="520700" cy="457758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03BA5E94-DB6A-4E92-AB26-1D63C9A5A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95366"/>
              <a:ext cx="2743200" cy="38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U.S. Department of the Interior</a:t>
              </a:r>
              <a:b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</a:br>
              <a:r>
                <a:rPr lang="en-CA" sz="850" dirty="0">
                  <a:solidFill>
                    <a:srgbClr val="FFFFFF"/>
                  </a:solidFill>
                  <a:latin typeface="Roboto" panose="020B0604020202020204" charset="0"/>
                  <a:ea typeface="Roboto" panose="020B0604020202020204" charset="0"/>
                  <a:cs typeface="Times New Roman"/>
                </a:rPr>
                <a:t>Bureau of Land Management</a:t>
              </a:r>
              <a:endParaRPr lang="en-US" sz="850" dirty="0">
                <a:latin typeface="Roboto" panose="020B0604020202020204" charset="0"/>
                <a:ea typeface="Roboto" panose="020B0604020202020204" charset="0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270063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490</Words>
  <Application>Microsoft Office PowerPoint</Application>
  <PresentationFormat>On-screen Show (4:3)</PresentationFormat>
  <Paragraphs>83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Roboto</vt:lpstr>
      <vt:lpstr>Times New Roman</vt:lpstr>
      <vt:lpstr>Default Design</vt:lpstr>
      <vt:lpstr>Karst &amp; Cave Reconnaissance</vt:lpstr>
      <vt:lpstr>AKA – How to Find Caves</vt:lpstr>
      <vt:lpstr>Search the Web</vt:lpstr>
      <vt:lpstr>Ask cavers</vt:lpstr>
      <vt:lpstr>Narrow the search by creating maps of your Karst Areas</vt:lpstr>
      <vt:lpstr>Karst is a landform dominated by features showing drainage through solutional enlarged passages</vt:lpstr>
      <vt:lpstr>PowerPoint Presentation</vt:lpstr>
      <vt:lpstr>PowerPoint Presentation</vt:lpstr>
      <vt:lpstr>PowerPoint Presentation</vt:lpstr>
      <vt:lpstr>Search maps for karst features</vt:lpstr>
      <vt:lpstr>PowerPoint Presentation</vt:lpstr>
      <vt:lpstr>PowerPoint Presentation</vt:lpstr>
      <vt:lpstr>Use of spotting scopes</vt:lpstr>
      <vt:lpstr>Look for trends in existing caves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GeoPhysical Methods</vt:lpstr>
      <vt:lpstr>Main way to find caves is to get out on the ground and look</vt:lpstr>
    </vt:vector>
  </TitlesOfParts>
  <Company>DOI BLM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kvoyles</dc:creator>
  <cp:lastModifiedBy>Jasper, Jonathan D</cp:lastModifiedBy>
  <cp:revision>129</cp:revision>
  <dcterms:created xsi:type="dcterms:W3CDTF">2003-12-02T20:55:22Z</dcterms:created>
  <dcterms:modified xsi:type="dcterms:W3CDTF">2019-07-31T16:18:30Z</dcterms:modified>
</cp:coreProperties>
</file>