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6"/>
  </p:notesMasterIdLst>
  <p:sldIdLst>
    <p:sldId id="256" r:id="rId2"/>
    <p:sldId id="257" r:id="rId3"/>
    <p:sldId id="258" r:id="rId4"/>
    <p:sldId id="259" r:id="rId5"/>
    <p:sldId id="260" r:id="rId6"/>
    <p:sldId id="268" r:id="rId7"/>
    <p:sldId id="269" r:id="rId8"/>
    <p:sldId id="261" r:id="rId9"/>
    <p:sldId id="266" r:id="rId10"/>
    <p:sldId id="262" r:id="rId11"/>
    <p:sldId id="264" r:id="rId12"/>
    <p:sldId id="265" r:id="rId13"/>
    <p:sldId id="267" r:id="rId14"/>
    <p:sldId id="263" r:id="rId15"/>
  </p:sldIdLst>
  <p:sldSz cx="12192000" cy="6858000"/>
  <p:notesSz cx="6858000" cy="9144000"/>
  <p:embeddedFontLst>
    <p:embeddedFont>
      <p:font typeface="Roboto Black" panose="02000000000000000000" pitchFamily="2" charset="0"/>
      <p:bold r:id="rId17"/>
      <p:boldItalic r:id="rId18"/>
    </p:embeddedFont>
    <p:embeddedFont>
      <p:font typeface="Eras Bold ITC" panose="020B0907030504020204" pitchFamily="34" charset="0"/>
      <p:regular r:id="rId19"/>
    </p:embeddedFont>
    <p:embeddedFont>
      <p:font typeface="Roboto" panose="02000000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53" autoAdjust="0"/>
  </p:normalViewPr>
  <p:slideViewPr>
    <p:cSldViewPr snapToGrid="0">
      <p:cViewPr varScale="1">
        <p:scale>
          <a:sx n="73" d="100"/>
          <a:sy n="73" d="100"/>
        </p:scale>
        <p:origin x="146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All</a:t>
            </a:r>
            <a:r>
              <a:rPr lang="en-US" baseline="0" dirty="0" smtClean="0"/>
              <a:t> of this information can be found in the Handbook under Appendix A. This is a good reference that outlines each of the land-use planning steps and what you should be thinking about the R&amp;VS</a:t>
            </a:r>
            <a:r>
              <a:rPr lang="en-US" baseline="0" dirty="0" smtClean="0"/>
              <a: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Recommend the students put a sticky flag on this page so it’s easy to find when they need it.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MOVED THIS SLIDE TO BEFORE THE FLOW CHART AS AN INTO AND FOR STUDENTS TO FOLLOW ALONG.</a:t>
            </a:r>
            <a:endParaRPr dirty="0"/>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u="none" strike="noStrike" kern="1200" cap="none" baseline="0" dirty="0" smtClean="0">
                <a:solidFill>
                  <a:schemeClr val="tx1"/>
                </a:solidFill>
                <a:latin typeface="Calibri"/>
                <a:ea typeface="Calibri"/>
                <a:cs typeface="Calibri"/>
                <a:sym typeface="Calibri"/>
              </a:rPr>
              <a:t>The preparation plan is more than merely a vehicle to secure planning funds. </a:t>
            </a:r>
          </a:p>
          <a:p>
            <a:endParaRPr lang="en-US" sz="1200" b="0" i="0" u="none" strike="noStrike" kern="1200" cap="none" baseline="0" dirty="0" smtClean="0">
              <a:solidFill>
                <a:schemeClr val="tx1"/>
              </a:solidFill>
              <a:latin typeface="Calibri"/>
              <a:ea typeface="Calibri"/>
              <a:cs typeface="Calibri"/>
              <a:sym typeface="Calibri"/>
            </a:endParaRPr>
          </a:p>
          <a:p>
            <a:r>
              <a:rPr lang="en-US" sz="1200" b="0" i="0" u="none" strike="noStrike" kern="1200" cap="none" baseline="0" dirty="0" smtClean="0">
                <a:solidFill>
                  <a:schemeClr val="tx1"/>
                </a:solidFill>
                <a:latin typeface="Calibri"/>
                <a:ea typeface="Calibri"/>
                <a:cs typeface="Calibri"/>
                <a:sym typeface="Calibri"/>
              </a:rPr>
              <a:t>A properly prepared preparation plan provides the foundation for the entire planning process by identifying the preliminary issues to be addressed, the skills needed to address them, a preliminary budget that can be used for the cost estimate, preliminary planning criteria, and data and metadata available and needed. </a:t>
            </a:r>
          </a:p>
          <a:p>
            <a:endParaRPr lang="en-US" sz="1200" b="0" i="0" u="none" strike="noStrike" kern="1200" cap="none" baseline="0" dirty="0" smtClean="0">
              <a:solidFill>
                <a:schemeClr val="tx1"/>
              </a:solidFill>
              <a:latin typeface="Calibri"/>
              <a:ea typeface="Calibri"/>
              <a:cs typeface="Calibri"/>
              <a:sym typeface="Calibri"/>
            </a:endParaRPr>
          </a:p>
          <a:p>
            <a:r>
              <a:rPr lang="en-US" sz="1200" b="0" i="0" u="none" strike="noStrike" kern="1200" cap="none" baseline="0" dirty="0" smtClean="0">
                <a:solidFill>
                  <a:schemeClr val="tx1"/>
                </a:solidFill>
                <a:latin typeface="Calibri"/>
                <a:ea typeface="Calibri"/>
                <a:cs typeface="Calibri"/>
                <a:sym typeface="Calibri"/>
              </a:rPr>
              <a:t>If the plan is to be contracted, the preparation plan also forms the basis for the statement of work. </a:t>
            </a:r>
          </a:p>
          <a:p>
            <a:endParaRPr lang="en-US" sz="1200" b="0" i="0" u="none" strike="noStrike" kern="1200" cap="none" baseline="0" dirty="0" smtClean="0">
              <a:solidFill>
                <a:schemeClr val="tx1"/>
              </a:solidFill>
              <a:latin typeface="Calibri"/>
              <a:ea typeface="Calibri"/>
              <a:cs typeface="Calibri"/>
              <a:sym typeface="Calibri"/>
            </a:endParaRPr>
          </a:p>
          <a:p>
            <a:r>
              <a:rPr lang="en-US" sz="1200" b="0" i="0" u="none" strike="noStrike" kern="1200" cap="none" baseline="0" dirty="0" smtClean="0">
                <a:solidFill>
                  <a:schemeClr val="tx1"/>
                </a:solidFill>
                <a:latin typeface="Calibri"/>
                <a:ea typeface="Calibri"/>
                <a:cs typeface="Calibri"/>
                <a:sym typeface="Calibri"/>
              </a:rPr>
              <a:t>Offices should use a full interdisciplinary team to develop a realistic preparation plan. </a:t>
            </a:r>
          </a:p>
          <a:p>
            <a:endParaRPr lang="en-US" sz="1200" b="0" i="0" u="none" strike="noStrike" kern="1200" cap="none" baseline="0" dirty="0" smtClean="0">
              <a:solidFill>
                <a:schemeClr val="tx1"/>
              </a:solidFill>
              <a:latin typeface="Calibri"/>
              <a:ea typeface="Calibri"/>
              <a:cs typeface="Calibri"/>
              <a:sym typeface="Calibri"/>
            </a:endParaRPr>
          </a:p>
          <a:p>
            <a:r>
              <a:rPr lang="en-US" sz="1200" b="0" i="0" u="none" strike="noStrike" kern="1200" cap="none" baseline="0" dirty="0" smtClean="0">
                <a:solidFill>
                  <a:schemeClr val="tx1"/>
                </a:solidFill>
                <a:latin typeface="Calibri"/>
                <a:ea typeface="Calibri"/>
                <a:cs typeface="Calibri"/>
                <a:sym typeface="Calibri"/>
              </a:rPr>
              <a:t>Recreation planners need to be thinking about data and inventory needs and timeframes to accomplish this.</a:t>
            </a:r>
          </a:p>
          <a:p>
            <a:endParaRPr lang="en-US" sz="1200" b="0" i="0" u="none" strike="noStrike" kern="1200" cap="none" baseline="0" dirty="0" smtClean="0">
              <a:solidFill>
                <a:schemeClr val="tx1"/>
              </a:solidFill>
              <a:latin typeface="Calibri"/>
              <a:ea typeface="Calibri"/>
              <a:cs typeface="Calibri"/>
              <a:sym typeface="Calibri"/>
            </a:endParaRPr>
          </a:p>
          <a:p>
            <a:endParaRPr lang="en-US" dirty="0" smtClean="0"/>
          </a:p>
          <a:p>
            <a:pPr marL="0" lvl="0" indent="0" algn="l" rtl="0">
              <a:spcBef>
                <a:spcPts val="0"/>
              </a:spcBef>
              <a:spcAft>
                <a:spcPts val="0"/>
              </a:spcAft>
              <a:buNone/>
            </a:pPr>
            <a:endParaRPr dirty="0"/>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053181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smtClean="0"/>
          </a:p>
          <a:p>
            <a:pPr marL="0" lvl="0" indent="0" algn="l" rtl="0">
              <a:spcBef>
                <a:spcPts val="0"/>
              </a:spcBef>
              <a:spcAft>
                <a:spcPts val="0"/>
              </a:spcAft>
              <a:buNone/>
            </a:pPr>
            <a:r>
              <a:rPr lang="en-US" sz="1200" b="0" i="0" u="none" strike="noStrike" cap="none" baseline="0" dirty="0" smtClean="0">
                <a:solidFill>
                  <a:schemeClr val="dk1"/>
                </a:solidFill>
                <a:latin typeface="Calibri"/>
                <a:cs typeface="Calibri"/>
                <a:sym typeface="Calibri"/>
              </a:rPr>
              <a:t>For recreation planners the AMS could include information such as visitor use data and types and number of SRPs. Look to studies and other planning efforts such as Statewide Comprehensive Outdoor Recreation Plans (SCORP) for trend data. </a:t>
            </a:r>
          </a:p>
          <a:p>
            <a:pPr marL="0" lvl="0" indent="0" algn="l" rtl="0">
              <a:spcBef>
                <a:spcPts val="0"/>
              </a:spcBef>
              <a:spcAft>
                <a:spcPts val="0"/>
              </a:spcAft>
              <a:buNone/>
            </a:pPr>
            <a:endParaRPr lang="en-US" sz="1200" b="0" i="0" u="none" strike="noStrike" cap="none" baseline="0" dirty="0" smtClean="0">
              <a:solidFill>
                <a:schemeClr val="dk1"/>
              </a:solidFill>
              <a:latin typeface="Calibri"/>
              <a:cs typeface="Calibri"/>
              <a:sym typeface="Calibri"/>
            </a:endParaRPr>
          </a:p>
          <a:p>
            <a:pPr marL="0" lvl="0" indent="0" algn="l" rtl="0">
              <a:spcBef>
                <a:spcPts val="0"/>
              </a:spcBef>
              <a:spcAft>
                <a:spcPts val="0"/>
              </a:spcAft>
              <a:buNone/>
            </a:pPr>
            <a:r>
              <a:rPr lang="en-US" sz="1200" b="0" i="0" u="none" strike="noStrike" cap="none" baseline="0" dirty="0" smtClean="0">
                <a:solidFill>
                  <a:schemeClr val="dk1"/>
                </a:solidFill>
                <a:latin typeface="Calibri"/>
                <a:cs typeface="Calibri"/>
                <a:sym typeface="Calibri"/>
              </a:rPr>
              <a:t>The AMS is used for the writing the affected environment so do a good job to save time later down the road. </a:t>
            </a:r>
          </a:p>
          <a:p>
            <a:pPr marL="0" lvl="0" indent="0" algn="l" rtl="0">
              <a:spcBef>
                <a:spcPts val="0"/>
              </a:spcBef>
              <a:spcAft>
                <a:spcPts val="0"/>
              </a:spcAft>
              <a:buNone/>
            </a:pPr>
            <a:endParaRPr lang="en-US" sz="1200" b="0" i="0" u="none" strike="noStrike" cap="none" baseline="0" dirty="0" smtClean="0">
              <a:solidFill>
                <a:schemeClr val="dk1"/>
              </a:solidFill>
              <a:latin typeface="Calibri"/>
              <a:cs typeface="Calibri"/>
              <a:sym typeface="Calibri"/>
            </a:endParaRPr>
          </a:p>
          <a:p>
            <a:pPr marL="0" lvl="0" indent="0" algn="l" rtl="0">
              <a:spcBef>
                <a:spcPts val="0"/>
              </a:spcBef>
              <a:spcAft>
                <a:spcPts val="0"/>
              </a:spcAft>
              <a:buNone/>
            </a:pPr>
            <a:endParaRPr dirty="0"/>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90006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dirty="0" smtClean="0"/>
          </a:p>
          <a:p>
            <a:pPr marL="0" lvl="0" indent="0" algn="l" rtl="0">
              <a:spcBef>
                <a:spcPts val="0"/>
              </a:spcBef>
              <a:spcAft>
                <a:spcPts val="0"/>
              </a:spcAft>
              <a:buNone/>
            </a:pPr>
            <a:r>
              <a:rPr lang="en-US" sz="1200" b="0" i="0" u="none" strike="noStrike" cap="none" baseline="0" dirty="0" smtClean="0">
                <a:solidFill>
                  <a:schemeClr val="dk1"/>
                </a:solidFill>
                <a:latin typeface="Calibri"/>
                <a:cs typeface="Calibri"/>
                <a:sym typeface="Calibri"/>
              </a:rPr>
              <a:t>Other information gathering efforts may also occur pre NOI such as community envisioning. </a:t>
            </a:r>
          </a:p>
          <a:p>
            <a:pPr marL="0" lvl="0" indent="0" algn="l" rtl="0">
              <a:spcBef>
                <a:spcPts val="0"/>
              </a:spcBef>
              <a:spcAft>
                <a:spcPts val="0"/>
              </a:spcAft>
              <a:buNone/>
            </a:pPr>
            <a:endParaRPr dirty="0"/>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3820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We are cover</a:t>
            </a:r>
            <a:r>
              <a:rPr lang="en-US" baseline="0" dirty="0" smtClean="0"/>
              <a:t>ing the LUP Process in 2 parts.  </a:t>
            </a:r>
            <a:endParaRPr dirty="0"/>
          </a:p>
        </p:txBody>
      </p:sp>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Land use plans and planning decisions are the basis for every on-the-ground action the BLM undertakes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All future NEPA actions must be consistent with the LUP, otherwise a LUP amendment is necessary.</a:t>
            </a:r>
            <a:endParaRPr/>
          </a:p>
        </p:txBody>
      </p:sp>
      <p:sp>
        <p:nvSpPr>
          <p:cNvPr id="138" name="Google Shape;1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This</a:t>
            </a:r>
            <a:r>
              <a:rPr lang="en-US" baseline="0" dirty="0" smtClean="0"/>
              <a:t> isn’t an exhaustive list out of FLPMA but does provide good context for what the Act directs land-use plans to include and contemplate.</a:t>
            </a:r>
            <a:endParaRPr dirty="0"/>
          </a:p>
        </p:txBody>
      </p:sp>
      <p:sp>
        <p:nvSpPr>
          <p:cNvPr id="146" name="Google Shape;1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Do any of these concepts seem familiar? Public participation,</a:t>
            </a:r>
            <a:r>
              <a:rPr lang="en-US" baseline="0" dirty="0" smtClean="0"/>
              <a:t> coordination with state and local governments.</a:t>
            </a:r>
            <a:endParaRPr dirty="0"/>
          </a:p>
        </p:txBody>
      </p:sp>
      <p:sp>
        <p:nvSpPr>
          <p:cNvPr id="146" name="Google Shape;1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66510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Please note that</a:t>
            </a:r>
            <a:r>
              <a:rPr lang="en-US" baseline="0" dirty="0" smtClean="0"/>
              <a:t> Appendix C has been updated for recreation. These can be found in the handbook. The 1601 handbook likely contains the old recreation language. </a:t>
            </a:r>
            <a:endParaRPr dirty="0"/>
          </a:p>
        </p:txBody>
      </p:sp>
      <p:sp>
        <p:nvSpPr>
          <p:cNvPr id="146" name="Google Shape;1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95688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Through the course we will </a:t>
            </a:r>
            <a:r>
              <a:rPr lang="en-US" dirty="0" smtClean="0"/>
              <a:t>be referring to this handout to </a:t>
            </a:r>
            <a:r>
              <a:rPr lang="en-US" dirty="0"/>
              <a:t>indicate where the different “parts” of the recreation planning process get inserted in the LUP process</a:t>
            </a:r>
            <a:r>
              <a:rPr lang="en-US" dirty="0" smtClean="0"/>
              <a: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 BLM is currently in the process of revising the Planning Regulations in the CFR including streamlining the process.  Be sure to get</a:t>
            </a:r>
            <a:r>
              <a:rPr lang="en-US" baseline="0" dirty="0" smtClean="0"/>
              <a:t> up-to-date information when you start working on your plan so you understand how the changes may affect the recreation program.</a:t>
            </a:r>
            <a:endParaRPr dirty="0"/>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And</a:t>
            </a:r>
            <a:r>
              <a:rPr lang="en-US" baseline="0" dirty="0" smtClean="0"/>
              <a:t> this is what that same process looks like in the eyes of a project manager. Staying on schedule is incredibly important to meet the timeframes established through NEPA streamlining efforts. There are a bunch of other sub-steps within each of the major milestones.</a:t>
            </a:r>
            <a:endParaRPr dirty="0"/>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749983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cxnSp>
        <p:nvCxnSpPr>
          <p:cNvPr id="16" name="Google Shape;16;p2"/>
          <p:cNvCxnSpPr/>
          <p:nvPr/>
        </p:nvCxnSpPr>
        <p:spPr>
          <a:xfrm>
            <a:off x="381000" y="952500"/>
            <a:ext cx="10972800" cy="0"/>
          </a:xfrm>
          <a:prstGeom prst="straightConnector1">
            <a:avLst/>
          </a:prstGeom>
          <a:noFill/>
          <a:ln w="76200" cap="flat" cmpd="sng">
            <a:solidFill>
              <a:srgbClr val="9FCE6E"/>
            </a:solidFill>
            <a:prstDash val="solid"/>
            <a:miter lim="800000"/>
            <a:headEnd type="none" w="sm" len="sm"/>
            <a:tailEnd type="none" w="sm" len="sm"/>
          </a:ln>
        </p:spPr>
      </p:cxnSp>
      <p:cxnSp>
        <p:nvCxnSpPr>
          <p:cNvPr id="17" name="Google Shape;17;p2"/>
          <p:cNvCxnSpPr/>
          <p:nvPr/>
        </p:nvCxnSpPr>
        <p:spPr>
          <a:xfrm>
            <a:off x="381000" y="1809750"/>
            <a:ext cx="10972800" cy="0"/>
          </a:xfrm>
          <a:prstGeom prst="straightConnector1">
            <a:avLst/>
          </a:prstGeom>
          <a:noFill/>
          <a:ln w="76200" cap="flat" cmpd="sng">
            <a:solidFill>
              <a:srgbClr val="9FCE6E"/>
            </a:solidFill>
            <a:prstDash val="solid"/>
            <a:miter lim="800000"/>
            <a:headEnd type="none" w="sm" len="sm"/>
            <a:tailEnd type="none" w="sm" len="sm"/>
          </a:ln>
        </p:spPr>
      </p:cxnSp>
      <p:sp>
        <p:nvSpPr>
          <p:cNvPr id="18" name="Google Shape;18;p2"/>
          <p:cNvSpPr txBox="1"/>
          <p:nvPr/>
        </p:nvSpPr>
        <p:spPr>
          <a:xfrm>
            <a:off x="1543050" y="314325"/>
            <a:ext cx="2031325"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b="0" i="0" u="none" strike="noStrike" cap="none">
                <a:solidFill>
                  <a:srgbClr val="D8D8D8"/>
                </a:solidFill>
                <a:latin typeface="Roboto"/>
                <a:ea typeface="Roboto"/>
                <a:cs typeface="Roboto"/>
                <a:sym typeface="Roboto"/>
              </a:rPr>
              <a:t>U.S. Department of the Interior</a:t>
            </a:r>
            <a:endParaRPr/>
          </a:p>
          <a:p>
            <a:pPr marL="0" marR="0" lvl="0" indent="0" algn="l" rtl="0">
              <a:spcBef>
                <a:spcPts val="0"/>
              </a:spcBef>
              <a:spcAft>
                <a:spcPts val="0"/>
              </a:spcAft>
              <a:buNone/>
            </a:pPr>
            <a:r>
              <a:rPr lang="en-US" sz="1050">
                <a:solidFill>
                  <a:srgbClr val="D8D8D8"/>
                </a:solidFill>
                <a:latin typeface="Roboto"/>
                <a:ea typeface="Roboto"/>
                <a:cs typeface="Roboto"/>
                <a:sym typeface="Roboto"/>
              </a:rPr>
              <a:t>Bureau of Land Management</a:t>
            </a:r>
            <a:endParaRPr sz="1050">
              <a:solidFill>
                <a:srgbClr val="D8D8D8"/>
              </a:solidFill>
              <a:latin typeface="Roboto"/>
              <a:ea typeface="Roboto"/>
              <a:cs typeface="Roboto"/>
              <a:sym typeface="Roboto"/>
            </a:endParaRPr>
          </a:p>
        </p:txBody>
      </p:sp>
      <p:pic>
        <p:nvPicPr>
          <p:cNvPr id="19" name="Google Shape;19;p2"/>
          <p:cNvPicPr preferRelativeResize="0"/>
          <p:nvPr/>
        </p:nvPicPr>
        <p:blipFill rotWithShape="1">
          <a:blip r:embed="rId2">
            <a:alphaModFix/>
          </a:blip>
          <a:srcRect/>
          <a:stretch/>
        </p:blipFill>
        <p:spPr>
          <a:xfrm>
            <a:off x="853432" y="221735"/>
            <a:ext cx="740004" cy="648215"/>
          </a:xfrm>
          <a:prstGeom prst="rect">
            <a:avLst/>
          </a:prstGeom>
          <a:noFill/>
          <a:ln>
            <a:noFill/>
          </a:ln>
        </p:spPr>
      </p:pic>
      <p:sp>
        <p:nvSpPr>
          <p:cNvPr id="20" name="Google Shape;20;p2"/>
          <p:cNvSpPr>
            <a:spLocks noGrp="1"/>
          </p:cNvSpPr>
          <p:nvPr>
            <p:ph type="pic" idx="2"/>
          </p:nvPr>
        </p:nvSpPr>
        <p:spPr>
          <a:xfrm>
            <a:off x="0" y="2019300"/>
            <a:ext cx="12192000" cy="4838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D8D8D8"/>
              </a:buClr>
              <a:buSzPts val="2800"/>
              <a:buFont typeface="Arial"/>
              <a:buChar char="•"/>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rgbClr val="D8D8D8"/>
              </a:buClr>
              <a:buSzPts val="2400"/>
              <a:buFont typeface="Arial"/>
              <a:buChar char="•"/>
              <a:defRPr sz="2400" b="0" i="0" u="none" strike="noStrike" cap="none">
                <a:solidFill>
                  <a:srgbClr val="D8D8D8"/>
                </a:solidFill>
                <a:latin typeface="Calibri"/>
                <a:ea typeface="Calibri"/>
                <a:cs typeface="Calibri"/>
                <a:sym typeface="Calibri"/>
              </a:defRPr>
            </a:lvl2pPr>
            <a:lvl3pPr marR="0" lvl="2" algn="l" rtl="0">
              <a:lnSpc>
                <a:spcPct val="90000"/>
              </a:lnSpc>
              <a:spcBef>
                <a:spcPts val="500"/>
              </a:spcBef>
              <a:spcAft>
                <a:spcPts val="0"/>
              </a:spcAft>
              <a:buClr>
                <a:srgbClr val="D8D8D8"/>
              </a:buClr>
              <a:buSzPts val="2000"/>
              <a:buFont typeface="Arial"/>
              <a:buChar char="•"/>
              <a:defRPr sz="2000" b="0" i="0" u="none" strike="noStrike" cap="none">
                <a:solidFill>
                  <a:srgbClr val="D8D8D8"/>
                </a:solidFill>
                <a:latin typeface="Calibri"/>
                <a:ea typeface="Calibri"/>
                <a:cs typeface="Calibri"/>
                <a:sym typeface="Calibri"/>
              </a:defRPr>
            </a:lvl3pPr>
            <a:lvl4pPr marR="0" lvl="3" algn="l" rtl="0">
              <a:lnSpc>
                <a:spcPct val="90000"/>
              </a:lnSpc>
              <a:spcBef>
                <a:spcPts val="500"/>
              </a:spcBef>
              <a:spcAft>
                <a:spcPts val="0"/>
              </a:spcAft>
              <a:buClr>
                <a:srgbClr val="D8D8D8"/>
              </a:buClr>
              <a:buSzPts val="1800"/>
              <a:buFont typeface="Arial"/>
              <a:buChar char="•"/>
              <a:defRPr sz="1800" b="0" i="0" u="none" strike="noStrike" cap="none">
                <a:solidFill>
                  <a:srgbClr val="D8D8D8"/>
                </a:solidFill>
                <a:latin typeface="Calibri"/>
                <a:ea typeface="Calibri"/>
                <a:cs typeface="Calibri"/>
                <a:sym typeface="Calibri"/>
              </a:defRPr>
            </a:lvl4pPr>
            <a:lvl5pPr marR="0" lvl="4" algn="l" rtl="0">
              <a:lnSpc>
                <a:spcPct val="90000"/>
              </a:lnSpc>
              <a:spcBef>
                <a:spcPts val="500"/>
              </a:spcBef>
              <a:spcAft>
                <a:spcPts val="0"/>
              </a:spcAft>
              <a:buClr>
                <a:srgbClr val="D8D8D8"/>
              </a:buClr>
              <a:buSzPts val="1800"/>
              <a:buFont typeface="Arial"/>
              <a:buChar char="•"/>
              <a:defRPr sz="1800" b="0" i="0" u="none" strike="noStrike" cap="none">
                <a:solidFill>
                  <a:srgbClr val="D8D8D8"/>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1" name="Google Shape;21;p2"/>
          <p:cNvCxnSpPr/>
          <p:nvPr/>
        </p:nvCxnSpPr>
        <p:spPr>
          <a:xfrm>
            <a:off x="381000" y="952500"/>
            <a:ext cx="10972800" cy="0"/>
          </a:xfrm>
          <a:prstGeom prst="straightConnector1">
            <a:avLst/>
          </a:prstGeom>
          <a:noFill/>
          <a:ln w="76200" cap="flat" cmpd="sng">
            <a:solidFill>
              <a:srgbClr val="9FCE6E"/>
            </a:solidFill>
            <a:prstDash val="solid"/>
            <a:miter lim="800000"/>
            <a:headEnd type="none" w="sm" len="sm"/>
            <a:tailEnd type="none" w="sm" len="sm"/>
          </a:ln>
        </p:spPr>
      </p:cxnSp>
      <p:cxnSp>
        <p:nvCxnSpPr>
          <p:cNvPr id="22" name="Google Shape;22;p2"/>
          <p:cNvCxnSpPr/>
          <p:nvPr/>
        </p:nvCxnSpPr>
        <p:spPr>
          <a:xfrm>
            <a:off x="381000" y="1809750"/>
            <a:ext cx="10972800" cy="0"/>
          </a:xfrm>
          <a:prstGeom prst="straightConnector1">
            <a:avLst/>
          </a:prstGeom>
          <a:noFill/>
          <a:ln w="76200" cap="flat" cmpd="sng">
            <a:solidFill>
              <a:srgbClr val="9FCE6E"/>
            </a:solidFill>
            <a:prstDash val="solid"/>
            <a:miter lim="800000"/>
            <a:headEnd type="none" w="sm" len="sm"/>
            <a:tailEnd type="none" w="sm" len="sm"/>
          </a:ln>
        </p:spPr>
      </p:cxnSp>
      <p:sp>
        <p:nvSpPr>
          <p:cNvPr id="23" name="Google Shape;23;p2"/>
          <p:cNvSpPr txBox="1"/>
          <p:nvPr/>
        </p:nvSpPr>
        <p:spPr>
          <a:xfrm>
            <a:off x="1543050" y="314325"/>
            <a:ext cx="2031325"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rgbClr val="D8D8D8"/>
                </a:solidFill>
                <a:latin typeface="Roboto"/>
                <a:ea typeface="Roboto"/>
                <a:cs typeface="Roboto"/>
                <a:sym typeface="Roboto"/>
              </a:rPr>
              <a:t>U.S. Department of the Interior</a:t>
            </a:r>
            <a:endParaRPr/>
          </a:p>
          <a:p>
            <a:pPr marL="0" marR="0" lvl="0" indent="0" algn="l" rtl="0">
              <a:spcBef>
                <a:spcPts val="0"/>
              </a:spcBef>
              <a:spcAft>
                <a:spcPts val="0"/>
              </a:spcAft>
              <a:buNone/>
            </a:pPr>
            <a:r>
              <a:rPr lang="en-US" sz="1050">
                <a:solidFill>
                  <a:srgbClr val="D8D8D8"/>
                </a:solidFill>
                <a:latin typeface="Roboto"/>
                <a:ea typeface="Roboto"/>
                <a:cs typeface="Roboto"/>
                <a:sym typeface="Roboto"/>
              </a:rPr>
              <a:t>Bureau of Land Management</a:t>
            </a:r>
            <a:endParaRPr sz="1050">
              <a:solidFill>
                <a:srgbClr val="D8D8D8"/>
              </a:solidFill>
              <a:latin typeface="Roboto"/>
              <a:ea typeface="Roboto"/>
              <a:cs typeface="Roboto"/>
              <a:sym typeface="Roboto"/>
            </a:endParaRPr>
          </a:p>
        </p:txBody>
      </p:sp>
      <p:pic>
        <p:nvPicPr>
          <p:cNvPr id="24" name="Google Shape;24;p2"/>
          <p:cNvPicPr preferRelativeResize="0"/>
          <p:nvPr/>
        </p:nvPicPr>
        <p:blipFill rotWithShape="1">
          <a:blip r:embed="rId2">
            <a:alphaModFix/>
          </a:blip>
          <a:srcRect/>
          <a:stretch/>
        </p:blipFill>
        <p:spPr>
          <a:xfrm>
            <a:off x="853432" y="221735"/>
            <a:ext cx="740004" cy="648215"/>
          </a:xfrm>
          <a:prstGeom prst="rect">
            <a:avLst/>
          </a:prstGeom>
          <a:noFill/>
          <a:ln>
            <a:noFill/>
          </a:ln>
        </p:spPr>
      </p:pic>
      <p:sp>
        <p:nvSpPr>
          <p:cNvPr id="25" name="Google Shape;25;p2"/>
          <p:cNvSpPr txBox="1">
            <a:spLocks noGrp="1"/>
          </p:cNvSpPr>
          <p:nvPr>
            <p:ph type="body" idx="1"/>
          </p:nvPr>
        </p:nvSpPr>
        <p:spPr>
          <a:xfrm>
            <a:off x="838200" y="1068388"/>
            <a:ext cx="10515600" cy="6080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8D8D8"/>
              </a:buClr>
              <a:buSzPts val="4400"/>
              <a:buNone/>
              <a:defRPr sz="4400">
                <a:solidFill>
                  <a:srgbClr val="D8D8D8"/>
                </a:solidFill>
                <a:latin typeface="Roboto Black"/>
                <a:ea typeface="Roboto Black"/>
                <a:cs typeface="Roboto Black"/>
                <a:sym typeface="Roboto Black"/>
              </a:defRPr>
            </a:lvl1pPr>
            <a:lvl2pPr marL="914400" lvl="1" indent="-342900" algn="l">
              <a:lnSpc>
                <a:spcPct val="90000"/>
              </a:lnSpc>
              <a:spcBef>
                <a:spcPts val="500"/>
              </a:spcBef>
              <a:spcAft>
                <a:spcPts val="0"/>
              </a:spcAft>
              <a:buClr>
                <a:srgbClr val="D8D8D8"/>
              </a:buClr>
              <a:buSzPts val="1800"/>
              <a:buChar char="•"/>
              <a:defRPr/>
            </a:lvl2pPr>
            <a:lvl3pPr marL="1371600" lvl="2" indent="-342900" algn="l">
              <a:lnSpc>
                <a:spcPct val="90000"/>
              </a:lnSpc>
              <a:spcBef>
                <a:spcPts val="500"/>
              </a:spcBef>
              <a:spcAft>
                <a:spcPts val="0"/>
              </a:spcAft>
              <a:buClr>
                <a:srgbClr val="D8D8D8"/>
              </a:buClr>
              <a:buSzPts val="1800"/>
              <a:buChar char="•"/>
              <a:defRPr/>
            </a:lvl3pPr>
            <a:lvl4pPr marL="1828800" lvl="3" indent="-342900" algn="l">
              <a:lnSpc>
                <a:spcPct val="90000"/>
              </a:lnSpc>
              <a:spcBef>
                <a:spcPts val="500"/>
              </a:spcBef>
              <a:spcAft>
                <a:spcPts val="0"/>
              </a:spcAft>
              <a:buClr>
                <a:srgbClr val="D8D8D8"/>
              </a:buClr>
              <a:buSzPts val="1800"/>
              <a:buChar char="•"/>
              <a:defRPr/>
            </a:lvl4pPr>
            <a:lvl5pPr marL="2286000" lvl="4" indent="-342900" algn="l">
              <a:lnSpc>
                <a:spcPct val="90000"/>
              </a:lnSpc>
              <a:spcBef>
                <a:spcPts val="500"/>
              </a:spcBef>
              <a:spcAft>
                <a:spcPts val="0"/>
              </a:spcAft>
              <a:buClr>
                <a:srgbClr val="D8D8D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28">
          <p15:clr>
            <a:srgbClr val="FBAE40"/>
          </p15:clr>
        </p15:guide>
        <p15:guide id="4" pos="7152">
          <p15:clr>
            <a:srgbClr val="FBAE40"/>
          </p15:clr>
        </p15:guide>
        <p15:guide id="5" pos="7440">
          <p15:clr>
            <a:srgbClr val="FBAE40"/>
          </p15:clr>
        </p15:guide>
        <p15:guide id="6" pos="240">
          <p15:clr>
            <a:srgbClr val="FBAE40"/>
          </p15:clr>
        </p15:guide>
        <p15:guide id="7" orient="horz" pos="144">
          <p15:clr>
            <a:srgbClr val="FBAE40"/>
          </p15:clr>
        </p15:guide>
        <p15:guide id="8" orient="horz" pos="4248">
          <p15:clr>
            <a:srgbClr val="FBAE40"/>
          </p15:clr>
        </p15:guide>
        <p15:guide id="9" orient="horz" pos="12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D8D8D8"/>
              </a:buClr>
              <a:buSzPts val="3200"/>
              <a:buFont typeface="Roboto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D8D8D8"/>
              </a:buClr>
              <a:buSzPts val="3200"/>
              <a:buFont typeface="Arial"/>
              <a:buNone/>
              <a:defRPr sz="32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2pPr>
            <a:lvl3pPr marR="0" lvl="2" algn="l" rtl="0">
              <a:lnSpc>
                <a:spcPct val="90000"/>
              </a:lnSpc>
              <a:spcBef>
                <a:spcPts val="500"/>
              </a:spcBef>
              <a:spcAft>
                <a:spcPts val="0"/>
              </a:spcAft>
              <a:buClr>
                <a:srgbClr val="D8D8D8"/>
              </a:buClr>
              <a:buSzPts val="2400"/>
              <a:buFont typeface="Arial"/>
              <a:buNone/>
              <a:defRPr sz="2400" b="0" i="0" u="none" strike="noStrike" cap="none">
                <a:solidFill>
                  <a:srgbClr val="D8D8D8"/>
                </a:solidFill>
                <a:latin typeface="Calibri"/>
                <a:ea typeface="Calibri"/>
                <a:cs typeface="Calibri"/>
                <a:sym typeface="Calibri"/>
              </a:defRPr>
            </a:lvl3pPr>
            <a:lvl4pPr marR="0" lvl="3" algn="l" rtl="0">
              <a:lnSpc>
                <a:spcPct val="90000"/>
              </a:lnSpc>
              <a:spcBef>
                <a:spcPts val="500"/>
              </a:spcBef>
              <a:spcAft>
                <a:spcPts val="0"/>
              </a:spcAft>
              <a:buClr>
                <a:srgbClr val="D8D8D8"/>
              </a:buClr>
              <a:buSzPts val="2000"/>
              <a:buFont typeface="Arial"/>
              <a:buNone/>
              <a:defRPr sz="2000" b="0" i="0" u="none" strike="noStrike" cap="none">
                <a:solidFill>
                  <a:srgbClr val="D8D8D8"/>
                </a:solidFill>
                <a:latin typeface="Calibri"/>
                <a:ea typeface="Calibri"/>
                <a:cs typeface="Calibri"/>
                <a:sym typeface="Calibri"/>
              </a:defRPr>
            </a:lvl4pPr>
            <a:lvl5pPr marR="0" lvl="4" algn="l" rtl="0">
              <a:lnSpc>
                <a:spcPct val="90000"/>
              </a:lnSpc>
              <a:spcBef>
                <a:spcPts val="500"/>
              </a:spcBef>
              <a:spcAft>
                <a:spcPts val="0"/>
              </a:spcAft>
              <a:buClr>
                <a:srgbClr val="D8D8D8"/>
              </a:buClr>
              <a:buSzPts val="2000"/>
              <a:buFont typeface="Arial"/>
              <a:buNone/>
              <a:defRPr sz="2000" b="0" i="0" u="none" strike="noStrike" cap="none">
                <a:solidFill>
                  <a:srgbClr val="D8D8D8"/>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8D8D8"/>
              </a:buClr>
              <a:buSzPts val="1600"/>
              <a:buNone/>
              <a:defRPr sz="1600"/>
            </a:lvl1pPr>
            <a:lvl2pPr marL="914400" lvl="1" indent="-228600" algn="l">
              <a:lnSpc>
                <a:spcPct val="90000"/>
              </a:lnSpc>
              <a:spcBef>
                <a:spcPts val="500"/>
              </a:spcBef>
              <a:spcAft>
                <a:spcPts val="0"/>
              </a:spcAft>
              <a:buClr>
                <a:srgbClr val="D8D8D8"/>
              </a:buClr>
              <a:buSzPts val="1400"/>
              <a:buNone/>
              <a:defRPr sz="1400"/>
            </a:lvl2pPr>
            <a:lvl3pPr marL="1371600" lvl="2" indent="-228600" algn="l">
              <a:lnSpc>
                <a:spcPct val="90000"/>
              </a:lnSpc>
              <a:spcBef>
                <a:spcPts val="500"/>
              </a:spcBef>
              <a:spcAft>
                <a:spcPts val="0"/>
              </a:spcAft>
              <a:buClr>
                <a:srgbClr val="D8D8D8"/>
              </a:buClr>
              <a:buSzPts val="1200"/>
              <a:buNone/>
              <a:defRPr sz="1200"/>
            </a:lvl3pPr>
            <a:lvl4pPr marL="1828800" lvl="3" indent="-228600" algn="l">
              <a:lnSpc>
                <a:spcPct val="90000"/>
              </a:lnSpc>
              <a:spcBef>
                <a:spcPts val="500"/>
              </a:spcBef>
              <a:spcAft>
                <a:spcPts val="0"/>
              </a:spcAft>
              <a:buClr>
                <a:srgbClr val="D8D8D8"/>
              </a:buClr>
              <a:buSzPts val="1000"/>
              <a:buNone/>
              <a:defRPr sz="1000"/>
            </a:lvl4pPr>
            <a:lvl5pPr marL="2286000" lvl="4" indent="-228600" algn="l">
              <a:lnSpc>
                <a:spcPct val="90000"/>
              </a:lnSpc>
              <a:spcBef>
                <a:spcPts val="500"/>
              </a:spcBef>
              <a:spcAft>
                <a:spcPts val="0"/>
              </a:spcAft>
              <a:buClr>
                <a:srgbClr val="D8D8D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8D8D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D8D8D8"/>
              </a:buClr>
              <a:buSzPts val="1800"/>
              <a:buChar char="•"/>
              <a:defRPr/>
            </a:lvl1pPr>
            <a:lvl2pPr marL="914400" lvl="1" indent="-342900" algn="l">
              <a:lnSpc>
                <a:spcPct val="90000"/>
              </a:lnSpc>
              <a:spcBef>
                <a:spcPts val="500"/>
              </a:spcBef>
              <a:spcAft>
                <a:spcPts val="0"/>
              </a:spcAft>
              <a:buClr>
                <a:srgbClr val="D8D8D8"/>
              </a:buClr>
              <a:buSzPts val="1800"/>
              <a:buChar char="•"/>
              <a:defRPr/>
            </a:lvl2pPr>
            <a:lvl3pPr marL="1371600" lvl="2" indent="-342900" algn="l">
              <a:lnSpc>
                <a:spcPct val="90000"/>
              </a:lnSpc>
              <a:spcBef>
                <a:spcPts val="500"/>
              </a:spcBef>
              <a:spcAft>
                <a:spcPts val="0"/>
              </a:spcAft>
              <a:buClr>
                <a:srgbClr val="D8D8D8"/>
              </a:buClr>
              <a:buSzPts val="1800"/>
              <a:buChar char="•"/>
              <a:defRPr/>
            </a:lvl3pPr>
            <a:lvl4pPr marL="1828800" lvl="3" indent="-342900" algn="l">
              <a:lnSpc>
                <a:spcPct val="90000"/>
              </a:lnSpc>
              <a:spcBef>
                <a:spcPts val="500"/>
              </a:spcBef>
              <a:spcAft>
                <a:spcPts val="0"/>
              </a:spcAft>
              <a:buClr>
                <a:srgbClr val="D8D8D8"/>
              </a:buClr>
              <a:buSzPts val="1800"/>
              <a:buChar char="•"/>
              <a:defRPr/>
            </a:lvl4pPr>
            <a:lvl5pPr marL="2286000" lvl="4" indent="-342900" algn="l">
              <a:lnSpc>
                <a:spcPct val="90000"/>
              </a:lnSpc>
              <a:spcBef>
                <a:spcPts val="500"/>
              </a:spcBef>
              <a:spcAft>
                <a:spcPts val="0"/>
              </a:spcAft>
              <a:buClr>
                <a:srgbClr val="D8D8D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8D8D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D8D8D8"/>
              </a:buClr>
              <a:buSzPts val="1800"/>
              <a:buChar char="•"/>
              <a:defRPr/>
            </a:lvl1pPr>
            <a:lvl2pPr marL="914400" lvl="1" indent="-342900" algn="l">
              <a:lnSpc>
                <a:spcPct val="90000"/>
              </a:lnSpc>
              <a:spcBef>
                <a:spcPts val="500"/>
              </a:spcBef>
              <a:spcAft>
                <a:spcPts val="0"/>
              </a:spcAft>
              <a:buClr>
                <a:srgbClr val="D8D8D8"/>
              </a:buClr>
              <a:buSzPts val="1800"/>
              <a:buChar char="•"/>
              <a:defRPr/>
            </a:lvl2pPr>
            <a:lvl3pPr marL="1371600" lvl="2" indent="-342900" algn="l">
              <a:lnSpc>
                <a:spcPct val="90000"/>
              </a:lnSpc>
              <a:spcBef>
                <a:spcPts val="500"/>
              </a:spcBef>
              <a:spcAft>
                <a:spcPts val="0"/>
              </a:spcAft>
              <a:buClr>
                <a:srgbClr val="D8D8D8"/>
              </a:buClr>
              <a:buSzPts val="1800"/>
              <a:buChar char="•"/>
              <a:defRPr/>
            </a:lvl3pPr>
            <a:lvl4pPr marL="1828800" lvl="3" indent="-342900" algn="l">
              <a:lnSpc>
                <a:spcPct val="90000"/>
              </a:lnSpc>
              <a:spcBef>
                <a:spcPts val="500"/>
              </a:spcBef>
              <a:spcAft>
                <a:spcPts val="0"/>
              </a:spcAft>
              <a:buClr>
                <a:srgbClr val="D8D8D8"/>
              </a:buClr>
              <a:buSzPts val="1800"/>
              <a:buChar char="•"/>
              <a:defRPr/>
            </a:lvl4pPr>
            <a:lvl5pPr marL="2286000" lvl="4" indent="-342900" algn="l">
              <a:lnSpc>
                <a:spcPct val="90000"/>
              </a:lnSpc>
              <a:spcBef>
                <a:spcPts val="500"/>
              </a:spcBef>
              <a:spcAft>
                <a:spcPts val="0"/>
              </a:spcAft>
              <a:buClr>
                <a:srgbClr val="D8D8D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9"/>
        <p:cNvGrpSpPr/>
        <p:nvPr/>
      </p:nvGrpSpPr>
      <p:grpSpPr>
        <a:xfrm>
          <a:off x="0" y="0"/>
          <a:ext cx="0" cy="0"/>
          <a:chOff x="0" y="0"/>
          <a:chExt cx="0" cy="0"/>
        </a:xfrm>
      </p:grpSpPr>
      <p:cxnSp>
        <p:nvCxnSpPr>
          <p:cNvPr id="100" name="Google Shape;100;p14"/>
          <p:cNvCxnSpPr/>
          <p:nvPr/>
        </p:nvCxnSpPr>
        <p:spPr>
          <a:xfrm>
            <a:off x="381000" y="952500"/>
            <a:ext cx="10972800" cy="0"/>
          </a:xfrm>
          <a:prstGeom prst="straightConnector1">
            <a:avLst/>
          </a:prstGeom>
          <a:noFill/>
          <a:ln w="76200" cap="flat" cmpd="sng">
            <a:solidFill>
              <a:srgbClr val="9FCE6E"/>
            </a:solidFill>
            <a:prstDash val="solid"/>
            <a:miter lim="800000"/>
            <a:headEnd type="none" w="sm" len="sm"/>
            <a:tailEnd type="none" w="sm" len="sm"/>
          </a:ln>
        </p:spPr>
      </p:cxnSp>
      <p:cxnSp>
        <p:nvCxnSpPr>
          <p:cNvPr id="101" name="Google Shape;101;p14"/>
          <p:cNvCxnSpPr/>
          <p:nvPr/>
        </p:nvCxnSpPr>
        <p:spPr>
          <a:xfrm>
            <a:off x="381000" y="1809750"/>
            <a:ext cx="10972800" cy="0"/>
          </a:xfrm>
          <a:prstGeom prst="straightConnector1">
            <a:avLst/>
          </a:prstGeom>
          <a:noFill/>
          <a:ln w="76200" cap="flat" cmpd="sng">
            <a:solidFill>
              <a:srgbClr val="9FCE6E"/>
            </a:solidFill>
            <a:prstDash val="solid"/>
            <a:miter lim="800000"/>
            <a:headEnd type="none" w="sm" len="sm"/>
            <a:tailEnd type="none" w="sm" len="sm"/>
          </a:ln>
        </p:spPr>
      </p:cxnSp>
      <p:sp>
        <p:nvSpPr>
          <p:cNvPr id="102" name="Google Shape;102;p14"/>
          <p:cNvSpPr txBox="1"/>
          <p:nvPr/>
        </p:nvSpPr>
        <p:spPr>
          <a:xfrm>
            <a:off x="1543050" y="314325"/>
            <a:ext cx="2031325" cy="4154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rgbClr val="D8D8D8"/>
                </a:solidFill>
                <a:latin typeface="Roboto"/>
                <a:ea typeface="Roboto"/>
                <a:cs typeface="Roboto"/>
                <a:sym typeface="Roboto"/>
              </a:rPr>
              <a:t>U.S. Department of the Interior</a:t>
            </a:r>
            <a:endParaRPr/>
          </a:p>
          <a:p>
            <a:pPr marL="0" marR="0" lvl="0" indent="0" algn="l" rtl="0">
              <a:spcBef>
                <a:spcPts val="0"/>
              </a:spcBef>
              <a:spcAft>
                <a:spcPts val="0"/>
              </a:spcAft>
              <a:buNone/>
            </a:pPr>
            <a:r>
              <a:rPr lang="en-US" sz="1050">
                <a:solidFill>
                  <a:srgbClr val="D8D8D8"/>
                </a:solidFill>
                <a:latin typeface="Roboto"/>
                <a:ea typeface="Roboto"/>
                <a:cs typeface="Roboto"/>
                <a:sym typeface="Roboto"/>
              </a:rPr>
              <a:t>Bureau of Land Management</a:t>
            </a:r>
            <a:endParaRPr sz="1050">
              <a:solidFill>
                <a:srgbClr val="D8D8D8"/>
              </a:solidFill>
              <a:latin typeface="Roboto"/>
              <a:ea typeface="Roboto"/>
              <a:cs typeface="Roboto"/>
              <a:sym typeface="Roboto"/>
            </a:endParaRPr>
          </a:p>
        </p:txBody>
      </p:sp>
      <p:pic>
        <p:nvPicPr>
          <p:cNvPr id="103" name="Google Shape;103;p14"/>
          <p:cNvPicPr preferRelativeResize="0"/>
          <p:nvPr/>
        </p:nvPicPr>
        <p:blipFill rotWithShape="1">
          <a:blip r:embed="rId2">
            <a:alphaModFix/>
          </a:blip>
          <a:srcRect/>
          <a:stretch/>
        </p:blipFill>
        <p:spPr>
          <a:xfrm>
            <a:off x="853432" y="221735"/>
            <a:ext cx="740004" cy="648215"/>
          </a:xfrm>
          <a:prstGeom prst="rect">
            <a:avLst/>
          </a:prstGeom>
          <a:noFill/>
          <a:ln>
            <a:noFill/>
          </a:ln>
        </p:spPr>
      </p:pic>
      <p:sp>
        <p:nvSpPr>
          <p:cNvPr id="104" name="Google Shape;104;p14"/>
          <p:cNvSpPr txBox="1">
            <a:spLocks noGrp="1"/>
          </p:cNvSpPr>
          <p:nvPr>
            <p:ph type="title"/>
          </p:nvPr>
        </p:nvSpPr>
        <p:spPr>
          <a:xfrm>
            <a:off x="838200" y="1015734"/>
            <a:ext cx="10515600" cy="74824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8D8D8"/>
              </a:buClr>
              <a:buSzPts val="4400"/>
              <a:buFont typeface="Roboto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4"/>
          <p:cNvSpPr>
            <a:spLocks noGrp="1"/>
          </p:cNvSpPr>
          <p:nvPr>
            <p:ph type="pic" idx="2"/>
          </p:nvPr>
        </p:nvSpPr>
        <p:spPr>
          <a:xfrm>
            <a:off x="0" y="2019300"/>
            <a:ext cx="12192000" cy="4838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D8D8D8"/>
              </a:buClr>
              <a:buSzPts val="2800"/>
              <a:buFont typeface="Arial"/>
              <a:buChar char="•"/>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rgbClr val="D8D8D8"/>
              </a:buClr>
              <a:buSzPts val="2400"/>
              <a:buFont typeface="Arial"/>
              <a:buChar char="•"/>
              <a:defRPr sz="2400" b="0" i="0" u="none" strike="noStrike" cap="none">
                <a:solidFill>
                  <a:srgbClr val="D8D8D8"/>
                </a:solidFill>
                <a:latin typeface="Calibri"/>
                <a:ea typeface="Calibri"/>
                <a:cs typeface="Calibri"/>
                <a:sym typeface="Calibri"/>
              </a:defRPr>
            </a:lvl2pPr>
            <a:lvl3pPr marR="0" lvl="2" algn="l" rtl="0">
              <a:lnSpc>
                <a:spcPct val="90000"/>
              </a:lnSpc>
              <a:spcBef>
                <a:spcPts val="500"/>
              </a:spcBef>
              <a:spcAft>
                <a:spcPts val="0"/>
              </a:spcAft>
              <a:buClr>
                <a:srgbClr val="D8D8D8"/>
              </a:buClr>
              <a:buSzPts val="2000"/>
              <a:buFont typeface="Arial"/>
              <a:buChar char="•"/>
              <a:defRPr sz="2000" b="0" i="0" u="none" strike="noStrike" cap="none">
                <a:solidFill>
                  <a:srgbClr val="D8D8D8"/>
                </a:solidFill>
                <a:latin typeface="Calibri"/>
                <a:ea typeface="Calibri"/>
                <a:cs typeface="Calibri"/>
                <a:sym typeface="Calibri"/>
              </a:defRPr>
            </a:lvl3pPr>
            <a:lvl4pPr marR="0" lvl="3" algn="l" rtl="0">
              <a:lnSpc>
                <a:spcPct val="90000"/>
              </a:lnSpc>
              <a:spcBef>
                <a:spcPts val="500"/>
              </a:spcBef>
              <a:spcAft>
                <a:spcPts val="0"/>
              </a:spcAft>
              <a:buClr>
                <a:srgbClr val="D8D8D8"/>
              </a:buClr>
              <a:buSzPts val="1800"/>
              <a:buFont typeface="Arial"/>
              <a:buChar char="•"/>
              <a:defRPr sz="1800" b="0" i="0" u="none" strike="noStrike" cap="none">
                <a:solidFill>
                  <a:srgbClr val="D8D8D8"/>
                </a:solidFill>
                <a:latin typeface="Calibri"/>
                <a:ea typeface="Calibri"/>
                <a:cs typeface="Calibri"/>
                <a:sym typeface="Calibri"/>
              </a:defRPr>
            </a:lvl4pPr>
            <a:lvl5pPr marR="0" lvl="4" algn="l" rtl="0">
              <a:lnSpc>
                <a:spcPct val="90000"/>
              </a:lnSpc>
              <a:spcBef>
                <a:spcPts val="500"/>
              </a:spcBef>
              <a:spcAft>
                <a:spcPts val="0"/>
              </a:spcAft>
              <a:buClr>
                <a:srgbClr val="D8D8D8"/>
              </a:buClr>
              <a:buSzPts val="1800"/>
              <a:buFont typeface="Arial"/>
              <a:buChar char="•"/>
              <a:defRPr sz="1800" b="0" i="0" u="none" strike="noStrike" cap="none">
                <a:solidFill>
                  <a:srgbClr val="D8D8D8"/>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28">
          <p15:clr>
            <a:srgbClr val="FBAE40"/>
          </p15:clr>
        </p15:guide>
        <p15:guide id="4" pos="7152">
          <p15:clr>
            <a:srgbClr val="FBAE40"/>
          </p15:clr>
        </p15:guide>
        <p15:guide id="5" pos="7440">
          <p15:clr>
            <a:srgbClr val="FBAE40"/>
          </p15:clr>
        </p15:guide>
        <p15:guide id="6" pos="240">
          <p15:clr>
            <a:srgbClr val="FBAE40"/>
          </p15:clr>
        </p15:guide>
        <p15:guide id="7" orient="horz" pos="144">
          <p15:clr>
            <a:srgbClr val="FBAE40"/>
          </p15:clr>
        </p15:guide>
        <p15:guide id="8" orient="horz" pos="4248">
          <p15:clr>
            <a:srgbClr val="FBAE40"/>
          </p15:clr>
        </p15:guide>
        <p15:guide id="9" orient="horz" pos="12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06"/>
        <p:cNvGrpSpPr/>
        <p:nvPr/>
      </p:nvGrpSpPr>
      <p:grpSpPr>
        <a:xfrm>
          <a:off x="0" y="0"/>
          <a:ext cx="0" cy="0"/>
          <a:chOff x="0" y="0"/>
          <a:chExt cx="0" cy="0"/>
        </a:xfrm>
      </p:grpSpPr>
      <p:cxnSp>
        <p:nvCxnSpPr>
          <p:cNvPr id="107" name="Google Shape;107;p15"/>
          <p:cNvCxnSpPr/>
          <p:nvPr/>
        </p:nvCxnSpPr>
        <p:spPr>
          <a:xfrm>
            <a:off x="381000" y="567935"/>
            <a:ext cx="10972800" cy="0"/>
          </a:xfrm>
          <a:prstGeom prst="straightConnector1">
            <a:avLst/>
          </a:prstGeom>
          <a:noFill/>
          <a:ln w="76200" cap="flat" cmpd="sng">
            <a:solidFill>
              <a:srgbClr val="9FCE6E"/>
            </a:solidFill>
            <a:prstDash val="solid"/>
            <a:miter lim="800000"/>
            <a:headEnd type="none" w="sm" len="sm"/>
            <a:tailEnd type="none" w="sm" len="sm"/>
          </a:ln>
        </p:spPr>
      </p:cxnSp>
      <p:sp>
        <p:nvSpPr>
          <p:cNvPr id="108" name="Google Shape;108;p15"/>
          <p:cNvSpPr txBox="1"/>
          <p:nvPr/>
        </p:nvSpPr>
        <p:spPr>
          <a:xfrm>
            <a:off x="936303" y="160497"/>
            <a:ext cx="17716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D8D8D8"/>
                </a:solidFill>
                <a:latin typeface="Roboto"/>
                <a:ea typeface="Roboto"/>
                <a:cs typeface="Roboto"/>
                <a:sym typeface="Roboto"/>
              </a:rPr>
              <a:t>U.S. Department of the Interior</a:t>
            </a:r>
            <a:endParaRPr/>
          </a:p>
          <a:p>
            <a:pPr marL="0" marR="0" lvl="0" indent="0" algn="l" rtl="0">
              <a:spcBef>
                <a:spcPts val="0"/>
              </a:spcBef>
              <a:spcAft>
                <a:spcPts val="0"/>
              </a:spcAft>
              <a:buNone/>
            </a:pPr>
            <a:r>
              <a:rPr lang="en-US" sz="900">
                <a:solidFill>
                  <a:srgbClr val="D8D8D8"/>
                </a:solidFill>
                <a:latin typeface="Roboto"/>
                <a:ea typeface="Roboto"/>
                <a:cs typeface="Roboto"/>
                <a:sym typeface="Roboto"/>
              </a:rPr>
              <a:t>Bureau of Land Management</a:t>
            </a:r>
            <a:endParaRPr sz="900">
              <a:solidFill>
                <a:srgbClr val="D8D8D8"/>
              </a:solidFill>
              <a:latin typeface="Roboto"/>
              <a:ea typeface="Roboto"/>
              <a:cs typeface="Roboto"/>
              <a:sym typeface="Roboto"/>
            </a:endParaRPr>
          </a:p>
        </p:txBody>
      </p:sp>
      <p:pic>
        <p:nvPicPr>
          <p:cNvPr id="109" name="Google Shape;109;p15"/>
          <p:cNvPicPr preferRelativeResize="0"/>
          <p:nvPr/>
        </p:nvPicPr>
        <p:blipFill rotWithShape="1">
          <a:blip r:embed="rId2">
            <a:alphaModFix/>
          </a:blip>
          <a:srcRect/>
          <a:stretch/>
        </p:blipFill>
        <p:spPr>
          <a:xfrm>
            <a:off x="409053" y="136276"/>
            <a:ext cx="513895" cy="450152"/>
          </a:xfrm>
          <a:prstGeom prst="rect">
            <a:avLst/>
          </a:prstGeom>
          <a:noFill/>
          <a:ln>
            <a:noFill/>
          </a:ln>
        </p:spPr>
      </p:pic>
      <p:sp>
        <p:nvSpPr>
          <p:cNvPr id="110" name="Google Shape;110;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D8D8D8"/>
              </a:buClr>
              <a:buSzPts val="2800"/>
              <a:buChar char="•"/>
              <a:defRPr/>
            </a:lvl1pPr>
            <a:lvl2pPr marL="914400" lvl="1" indent="-342900" algn="l">
              <a:lnSpc>
                <a:spcPct val="90000"/>
              </a:lnSpc>
              <a:spcBef>
                <a:spcPts val="500"/>
              </a:spcBef>
              <a:spcAft>
                <a:spcPts val="0"/>
              </a:spcAft>
              <a:buClr>
                <a:srgbClr val="D8D8D8"/>
              </a:buClr>
              <a:buSzPts val="1800"/>
              <a:buChar char="•"/>
              <a:defRPr/>
            </a:lvl2pPr>
            <a:lvl3pPr marL="1371600" lvl="2" indent="-342900" algn="l">
              <a:lnSpc>
                <a:spcPct val="90000"/>
              </a:lnSpc>
              <a:spcBef>
                <a:spcPts val="500"/>
              </a:spcBef>
              <a:spcAft>
                <a:spcPts val="0"/>
              </a:spcAft>
              <a:buClr>
                <a:srgbClr val="D8D8D8"/>
              </a:buClr>
              <a:buSzPts val="1800"/>
              <a:buChar char="•"/>
              <a:defRPr/>
            </a:lvl3pPr>
            <a:lvl4pPr marL="1828800" lvl="3" indent="-342900" algn="l">
              <a:lnSpc>
                <a:spcPct val="90000"/>
              </a:lnSpc>
              <a:spcBef>
                <a:spcPts val="500"/>
              </a:spcBef>
              <a:spcAft>
                <a:spcPts val="0"/>
              </a:spcAft>
              <a:buClr>
                <a:srgbClr val="D8D8D8"/>
              </a:buClr>
              <a:buSzPts val="1800"/>
              <a:buChar char="•"/>
              <a:defRPr/>
            </a:lvl4pPr>
            <a:lvl5pPr marL="2286000" lvl="4" indent="-342900" algn="l">
              <a:lnSpc>
                <a:spcPct val="90000"/>
              </a:lnSpc>
              <a:spcBef>
                <a:spcPts val="500"/>
              </a:spcBef>
              <a:spcAft>
                <a:spcPts val="0"/>
              </a:spcAft>
              <a:buClr>
                <a:srgbClr val="D8D8D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
          <p:cNvSpPr txBox="1"/>
          <p:nvPr/>
        </p:nvSpPr>
        <p:spPr>
          <a:xfrm>
            <a:off x="838200" y="828942"/>
            <a:ext cx="1051560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rgbClr val="D8D8D8"/>
                </a:solidFill>
                <a:latin typeface="Roboto"/>
                <a:ea typeface="Roboto"/>
                <a:cs typeface="Roboto"/>
                <a:sym typeface="Roboto"/>
              </a:rPr>
              <a:t>Click to add page topic</a:t>
            </a:r>
            <a:endParaRPr sz="4400" b="1">
              <a:solidFill>
                <a:srgbClr val="D8D8D8"/>
              </a:solidFill>
              <a:latin typeface="Roboto"/>
              <a:ea typeface="Roboto"/>
              <a:cs typeface="Roboto"/>
              <a:sym typeface="Roboto"/>
            </a:endParaRPr>
          </a:p>
        </p:txBody>
      </p:sp>
      <p:sp>
        <p:nvSpPr>
          <p:cNvPr id="112" name="Google Shape;112;p15"/>
          <p:cNvSpPr txBox="1"/>
          <p:nvPr/>
        </p:nvSpPr>
        <p:spPr>
          <a:xfrm>
            <a:off x="8289421" y="202193"/>
            <a:ext cx="3064379" cy="292388"/>
          </a:xfrm>
          <a:prstGeom prst="rect">
            <a:avLst/>
          </a:prstGeom>
          <a:noFill/>
          <a:ln>
            <a:noFill/>
          </a:ln>
        </p:spPr>
        <p:txBody>
          <a:bodyPr spcFirstLastPara="1" wrap="square" lIns="0" tIns="45700" rIns="91425" bIns="0" anchor="b" anchorCtr="0">
            <a:noAutofit/>
          </a:bodyPr>
          <a:lstStyle/>
          <a:p>
            <a:pPr marL="0" marR="0" lvl="0" indent="0" algn="r" rtl="0">
              <a:spcBef>
                <a:spcPts val="0"/>
              </a:spcBef>
              <a:spcAft>
                <a:spcPts val="0"/>
              </a:spcAft>
              <a:buNone/>
            </a:pPr>
            <a:r>
              <a:rPr lang="en-US" sz="1600">
                <a:solidFill>
                  <a:srgbClr val="D8D8D8"/>
                </a:solidFill>
                <a:latin typeface="Roboto Black"/>
                <a:ea typeface="Roboto Black"/>
                <a:cs typeface="Roboto Black"/>
                <a:sym typeface="Roboto Black"/>
              </a:rPr>
              <a:t>Click to Add Chapter Heading</a:t>
            </a:r>
            <a:endParaRPr sz="1600">
              <a:solidFill>
                <a:srgbClr val="D8D8D8"/>
              </a:solidFill>
              <a:latin typeface="Roboto Black"/>
              <a:ea typeface="Roboto Black"/>
              <a:cs typeface="Roboto Black"/>
              <a:sym typeface="Roboto Bl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Page">
  <p:cSld name="Basic Page">
    <p:spTree>
      <p:nvGrpSpPr>
        <p:cNvPr id="1" name="Shape 26"/>
        <p:cNvGrpSpPr/>
        <p:nvPr/>
      </p:nvGrpSpPr>
      <p:grpSpPr>
        <a:xfrm>
          <a:off x="0" y="0"/>
          <a:ext cx="0" cy="0"/>
          <a:chOff x="0" y="0"/>
          <a:chExt cx="0" cy="0"/>
        </a:xfrm>
      </p:grpSpPr>
      <p:cxnSp>
        <p:nvCxnSpPr>
          <p:cNvPr id="27" name="Google Shape;27;p3"/>
          <p:cNvCxnSpPr/>
          <p:nvPr/>
        </p:nvCxnSpPr>
        <p:spPr>
          <a:xfrm>
            <a:off x="381000" y="567935"/>
            <a:ext cx="10972800" cy="0"/>
          </a:xfrm>
          <a:prstGeom prst="straightConnector1">
            <a:avLst/>
          </a:prstGeom>
          <a:noFill/>
          <a:ln w="76200" cap="flat" cmpd="sng">
            <a:solidFill>
              <a:srgbClr val="9FCE6E"/>
            </a:solidFill>
            <a:prstDash val="solid"/>
            <a:miter lim="800000"/>
            <a:headEnd type="none" w="sm" len="sm"/>
            <a:tailEnd type="none" w="sm" len="sm"/>
          </a:ln>
        </p:spPr>
      </p:cxnSp>
      <p:sp>
        <p:nvSpPr>
          <p:cNvPr id="28" name="Google Shape;28;p3"/>
          <p:cNvSpPr txBox="1"/>
          <p:nvPr/>
        </p:nvSpPr>
        <p:spPr>
          <a:xfrm>
            <a:off x="936303" y="160497"/>
            <a:ext cx="17716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D8D8D8"/>
                </a:solidFill>
                <a:latin typeface="Roboto"/>
                <a:ea typeface="Roboto"/>
                <a:cs typeface="Roboto"/>
                <a:sym typeface="Roboto"/>
              </a:rPr>
              <a:t>U.S. Department of the Interior</a:t>
            </a:r>
            <a:endParaRPr/>
          </a:p>
          <a:p>
            <a:pPr marL="0" marR="0" lvl="0" indent="0" algn="l" rtl="0">
              <a:spcBef>
                <a:spcPts val="0"/>
              </a:spcBef>
              <a:spcAft>
                <a:spcPts val="0"/>
              </a:spcAft>
              <a:buNone/>
            </a:pPr>
            <a:r>
              <a:rPr lang="en-US" sz="900">
                <a:solidFill>
                  <a:srgbClr val="D8D8D8"/>
                </a:solidFill>
                <a:latin typeface="Roboto"/>
                <a:ea typeface="Roboto"/>
                <a:cs typeface="Roboto"/>
                <a:sym typeface="Roboto"/>
              </a:rPr>
              <a:t>Bureau of Land Management</a:t>
            </a:r>
            <a:endParaRPr sz="900">
              <a:solidFill>
                <a:srgbClr val="D8D8D8"/>
              </a:solidFill>
              <a:latin typeface="Roboto"/>
              <a:ea typeface="Roboto"/>
              <a:cs typeface="Roboto"/>
              <a:sym typeface="Roboto"/>
            </a:endParaRPr>
          </a:p>
        </p:txBody>
      </p:sp>
      <p:pic>
        <p:nvPicPr>
          <p:cNvPr id="29" name="Google Shape;29;p3"/>
          <p:cNvPicPr preferRelativeResize="0"/>
          <p:nvPr/>
        </p:nvPicPr>
        <p:blipFill rotWithShape="1">
          <a:blip r:embed="rId2">
            <a:alphaModFix/>
          </a:blip>
          <a:srcRect/>
          <a:stretch/>
        </p:blipFill>
        <p:spPr>
          <a:xfrm>
            <a:off x="409053" y="136276"/>
            <a:ext cx="513895" cy="450152"/>
          </a:xfrm>
          <a:prstGeom prst="rect">
            <a:avLst/>
          </a:prstGeom>
          <a:noFill/>
          <a:ln>
            <a:noFill/>
          </a:ln>
        </p:spPr>
      </p:pic>
      <p:sp>
        <p:nvSpPr>
          <p:cNvPr id="30" name="Google Shape;3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D8D8D8"/>
              </a:buClr>
              <a:buSzPts val="2800"/>
              <a:buChar char="•"/>
              <a:defRPr/>
            </a:lvl1pPr>
            <a:lvl2pPr marL="914400" lvl="1" indent="-342900" algn="l">
              <a:lnSpc>
                <a:spcPct val="90000"/>
              </a:lnSpc>
              <a:spcBef>
                <a:spcPts val="500"/>
              </a:spcBef>
              <a:spcAft>
                <a:spcPts val="0"/>
              </a:spcAft>
              <a:buClr>
                <a:srgbClr val="D8D8D8"/>
              </a:buClr>
              <a:buSzPts val="1800"/>
              <a:buChar char="•"/>
              <a:defRPr/>
            </a:lvl2pPr>
            <a:lvl3pPr marL="1371600" lvl="2" indent="-342900" algn="l">
              <a:lnSpc>
                <a:spcPct val="90000"/>
              </a:lnSpc>
              <a:spcBef>
                <a:spcPts val="500"/>
              </a:spcBef>
              <a:spcAft>
                <a:spcPts val="0"/>
              </a:spcAft>
              <a:buClr>
                <a:srgbClr val="D8D8D8"/>
              </a:buClr>
              <a:buSzPts val="1800"/>
              <a:buChar char="•"/>
              <a:defRPr/>
            </a:lvl3pPr>
            <a:lvl4pPr marL="1828800" lvl="3" indent="-342900" algn="l">
              <a:lnSpc>
                <a:spcPct val="90000"/>
              </a:lnSpc>
              <a:spcBef>
                <a:spcPts val="500"/>
              </a:spcBef>
              <a:spcAft>
                <a:spcPts val="0"/>
              </a:spcAft>
              <a:buClr>
                <a:srgbClr val="D8D8D8"/>
              </a:buClr>
              <a:buSzPts val="1800"/>
              <a:buChar char="•"/>
              <a:defRPr/>
            </a:lvl4pPr>
            <a:lvl5pPr marL="2286000" lvl="4" indent="-342900" algn="l">
              <a:lnSpc>
                <a:spcPct val="90000"/>
              </a:lnSpc>
              <a:spcBef>
                <a:spcPts val="500"/>
              </a:spcBef>
              <a:spcAft>
                <a:spcPts val="0"/>
              </a:spcAft>
              <a:buClr>
                <a:srgbClr val="D8D8D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1" name="Google Shape;31;p3"/>
          <p:cNvCxnSpPr/>
          <p:nvPr/>
        </p:nvCxnSpPr>
        <p:spPr>
          <a:xfrm>
            <a:off x="381000" y="567935"/>
            <a:ext cx="10972800" cy="0"/>
          </a:xfrm>
          <a:prstGeom prst="straightConnector1">
            <a:avLst/>
          </a:prstGeom>
          <a:noFill/>
          <a:ln w="76200" cap="flat" cmpd="sng">
            <a:solidFill>
              <a:srgbClr val="9FCE6E"/>
            </a:solidFill>
            <a:prstDash val="solid"/>
            <a:miter lim="800000"/>
            <a:headEnd type="none" w="sm" len="sm"/>
            <a:tailEnd type="none" w="sm" len="sm"/>
          </a:ln>
        </p:spPr>
      </p:cxnSp>
      <p:sp>
        <p:nvSpPr>
          <p:cNvPr id="32" name="Google Shape;32;p3"/>
          <p:cNvSpPr txBox="1"/>
          <p:nvPr/>
        </p:nvSpPr>
        <p:spPr>
          <a:xfrm>
            <a:off x="936303" y="160497"/>
            <a:ext cx="177163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D8D8D8"/>
                </a:solidFill>
                <a:latin typeface="Roboto"/>
                <a:ea typeface="Roboto"/>
                <a:cs typeface="Roboto"/>
                <a:sym typeface="Roboto"/>
              </a:rPr>
              <a:t>U.S. Department of the Interior</a:t>
            </a:r>
            <a:endParaRPr/>
          </a:p>
          <a:p>
            <a:pPr marL="0" marR="0" lvl="0" indent="0" algn="l" rtl="0">
              <a:spcBef>
                <a:spcPts val="0"/>
              </a:spcBef>
              <a:spcAft>
                <a:spcPts val="0"/>
              </a:spcAft>
              <a:buNone/>
            </a:pPr>
            <a:r>
              <a:rPr lang="en-US" sz="900">
                <a:solidFill>
                  <a:srgbClr val="D8D8D8"/>
                </a:solidFill>
                <a:latin typeface="Roboto"/>
                <a:ea typeface="Roboto"/>
                <a:cs typeface="Roboto"/>
                <a:sym typeface="Roboto"/>
              </a:rPr>
              <a:t>Bureau of Land Management</a:t>
            </a:r>
            <a:endParaRPr sz="900">
              <a:solidFill>
                <a:srgbClr val="D8D8D8"/>
              </a:solidFill>
              <a:latin typeface="Roboto"/>
              <a:ea typeface="Roboto"/>
              <a:cs typeface="Roboto"/>
              <a:sym typeface="Roboto"/>
            </a:endParaRPr>
          </a:p>
        </p:txBody>
      </p:sp>
      <p:pic>
        <p:nvPicPr>
          <p:cNvPr id="33" name="Google Shape;33;p3"/>
          <p:cNvPicPr preferRelativeResize="0"/>
          <p:nvPr/>
        </p:nvPicPr>
        <p:blipFill rotWithShape="1">
          <a:blip r:embed="rId2">
            <a:alphaModFix/>
          </a:blip>
          <a:srcRect/>
          <a:stretch/>
        </p:blipFill>
        <p:spPr>
          <a:xfrm>
            <a:off x="409053" y="136276"/>
            <a:ext cx="513895" cy="450152"/>
          </a:xfrm>
          <a:prstGeom prst="rect">
            <a:avLst/>
          </a:prstGeom>
          <a:noFill/>
          <a:ln>
            <a:noFill/>
          </a:ln>
        </p:spPr>
      </p:pic>
      <p:sp>
        <p:nvSpPr>
          <p:cNvPr id="34" name="Google Shape;34;p3"/>
          <p:cNvSpPr txBox="1">
            <a:spLocks noGrp="1"/>
          </p:cNvSpPr>
          <p:nvPr>
            <p:ph type="body" idx="2"/>
          </p:nvPr>
        </p:nvSpPr>
        <p:spPr>
          <a:xfrm>
            <a:off x="838200" y="1068388"/>
            <a:ext cx="10515600" cy="60801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8D8D8"/>
              </a:buClr>
              <a:buSzPts val="4400"/>
              <a:buNone/>
              <a:defRPr sz="4400">
                <a:solidFill>
                  <a:srgbClr val="D8D8D8"/>
                </a:solidFill>
                <a:latin typeface="Roboto Black"/>
                <a:ea typeface="Roboto Black"/>
                <a:cs typeface="Roboto Black"/>
                <a:sym typeface="Roboto Black"/>
              </a:defRPr>
            </a:lvl1pPr>
            <a:lvl2pPr marL="914400" lvl="1" indent="-342900" algn="l">
              <a:lnSpc>
                <a:spcPct val="90000"/>
              </a:lnSpc>
              <a:spcBef>
                <a:spcPts val="500"/>
              </a:spcBef>
              <a:spcAft>
                <a:spcPts val="0"/>
              </a:spcAft>
              <a:buClr>
                <a:srgbClr val="D8D8D8"/>
              </a:buClr>
              <a:buSzPts val="1800"/>
              <a:buChar char="•"/>
              <a:defRPr/>
            </a:lvl2pPr>
            <a:lvl3pPr marL="1371600" lvl="2" indent="-342900" algn="l">
              <a:lnSpc>
                <a:spcPct val="90000"/>
              </a:lnSpc>
              <a:spcBef>
                <a:spcPts val="500"/>
              </a:spcBef>
              <a:spcAft>
                <a:spcPts val="0"/>
              </a:spcAft>
              <a:buClr>
                <a:srgbClr val="D8D8D8"/>
              </a:buClr>
              <a:buSzPts val="1800"/>
              <a:buChar char="•"/>
              <a:defRPr/>
            </a:lvl3pPr>
            <a:lvl4pPr marL="1828800" lvl="3" indent="-342900" algn="l">
              <a:lnSpc>
                <a:spcPct val="90000"/>
              </a:lnSpc>
              <a:spcBef>
                <a:spcPts val="500"/>
              </a:spcBef>
              <a:spcAft>
                <a:spcPts val="0"/>
              </a:spcAft>
              <a:buClr>
                <a:srgbClr val="D8D8D8"/>
              </a:buClr>
              <a:buSzPts val="1800"/>
              <a:buChar char="•"/>
              <a:defRPr/>
            </a:lvl4pPr>
            <a:lvl5pPr marL="2286000" lvl="4" indent="-342900" algn="l">
              <a:lnSpc>
                <a:spcPct val="90000"/>
              </a:lnSpc>
              <a:spcBef>
                <a:spcPts val="500"/>
              </a:spcBef>
              <a:spcAft>
                <a:spcPts val="0"/>
              </a:spcAft>
              <a:buClr>
                <a:srgbClr val="D8D8D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lvl1pPr marL="457200" lvl="0" indent="-228600" algn="r">
              <a:lnSpc>
                <a:spcPct val="90000"/>
              </a:lnSpc>
              <a:spcBef>
                <a:spcPts val="1000"/>
              </a:spcBef>
              <a:spcAft>
                <a:spcPts val="0"/>
              </a:spcAft>
              <a:buClr>
                <a:srgbClr val="D8D8D8"/>
              </a:buClr>
              <a:buSzPts val="1600"/>
              <a:buNone/>
              <a:defRPr sz="1600">
                <a:solidFill>
                  <a:srgbClr val="D8D8D8"/>
                </a:solidFill>
                <a:latin typeface="Roboto Black"/>
                <a:ea typeface="Roboto Black"/>
                <a:cs typeface="Roboto Black"/>
                <a:sym typeface="Roboto Black"/>
              </a:defRPr>
            </a:lvl1pPr>
            <a:lvl2pPr marL="914400" lvl="1" indent="-342900" algn="l">
              <a:lnSpc>
                <a:spcPct val="90000"/>
              </a:lnSpc>
              <a:spcBef>
                <a:spcPts val="500"/>
              </a:spcBef>
              <a:spcAft>
                <a:spcPts val="0"/>
              </a:spcAft>
              <a:buClr>
                <a:srgbClr val="D8D8D8"/>
              </a:buClr>
              <a:buSzPts val="1800"/>
              <a:buChar char="•"/>
              <a:defRPr/>
            </a:lvl2pPr>
            <a:lvl3pPr marL="1371600" lvl="2" indent="-342900" algn="l">
              <a:lnSpc>
                <a:spcPct val="90000"/>
              </a:lnSpc>
              <a:spcBef>
                <a:spcPts val="500"/>
              </a:spcBef>
              <a:spcAft>
                <a:spcPts val="0"/>
              </a:spcAft>
              <a:buClr>
                <a:srgbClr val="D8D8D8"/>
              </a:buClr>
              <a:buSzPts val="1800"/>
              <a:buChar char="•"/>
              <a:defRPr/>
            </a:lvl3pPr>
            <a:lvl4pPr marL="1828800" lvl="3" indent="-342900" algn="l">
              <a:lnSpc>
                <a:spcPct val="90000"/>
              </a:lnSpc>
              <a:spcBef>
                <a:spcPts val="500"/>
              </a:spcBef>
              <a:spcAft>
                <a:spcPts val="0"/>
              </a:spcAft>
              <a:buClr>
                <a:srgbClr val="D8D8D8"/>
              </a:buClr>
              <a:buSzPts val="1800"/>
              <a:buChar char="•"/>
              <a:defRPr/>
            </a:lvl4pPr>
            <a:lvl5pPr marL="2286000" lvl="4" indent="-342900" algn="l">
              <a:lnSpc>
                <a:spcPct val="90000"/>
              </a:lnSpc>
              <a:spcBef>
                <a:spcPts val="500"/>
              </a:spcBef>
              <a:spcAft>
                <a:spcPts val="0"/>
              </a:spcAft>
              <a:buClr>
                <a:srgbClr val="D8D8D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type="title">
  <p:cSld name="TITLE">
    <p:spTree>
      <p:nvGrpSpPr>
        <p:cNvPr id="1" name="Shape 36"/>
        <p:cNvGrpSpPr/>
        <p:nvPr/>
      </p:nvGrpSpPr>
      <p:grpSpPr>
        <a:xfrm>
          <a:off x="0" y="0"/>
          <a:ext cx="0" cy="0"/>
          <a:chOff x="0" y="0"/>
          <a:chExt cx="0" cy="0"/>
        </a:xfrm>
      </p:grpSpPr>
      <p:sp>
        <p:nvSpPr>
          <p:cNvPr id="37" name="Google Shape;37;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D8D8D8"/>
              </a:buClr>
              <a:buSzPts val="6000"/>
              <a:buFont typeface="Roboto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D8D8D8"/>
              </a:buClr>
              <a:buSzPts val="2400"/>
              <a:buNone/>
              <a:defRPr sz="2400"/>
            </a:lvl1pPr>
            <a:lvl2pPr lvl="1" algn="ctr">
              <a:lnSpc>
                <a:spcPct val="90000"/>
              </a:lnSpc>
              <a:spcBef>
                <a:spcPts val="500"/>
              </a:spcBef>
              <a:spcAft>
                <a:spcPts val="0"/>
              </a:spcAft>
              <a:buClr>
                <a:srgbClr val="D8D8D8"/>
              </a:buClr>
              <a:buSzPts val="2000"/>
              <a:buNone/>
              <a:defRPr sz="2000"/>
            </a:lvl2pPr>
            <a:lvl3pPr lvl="2" algn="ctr">
              <a:lnSpc>
                <a:spcPct val="90000"/>
              </a:lnSpc>
              <a:spcBef>
                <a:spcPts val="500"/>
              </a:spcBef>
              <a:spcAft>
                <a:spcPts val="0"/>
              </a:spcAft>
              <a:buClr>
                <a:srgbClr val="D8D8D8"/>
              </a:buClr>
              <a:buSzPts val="1800"/>
              <a:buNone/>
              <a:defRPr sz="1800"/>
            </a:lvl3pPr>
            <a:lvl4pPr lvl="3" algn="ctr">
              <a:lnSpc>
                <a:spcPct val="90000"/>
              </a:lnSpc>
              <a:spcBef>
                <a:spcPts val="500"/>
              </a:spcBef>
              <a:spcAft>
                <a:spcPts val="0"/>
              </a:spcAft>
              <a:buClr>
                <a:srgbClr val="D8D8D8"/>
              </a:buClr>
              <a:buSzPts val="1600"/>
              <a:buNone/>
              <a:defRPr sz="1600"/>
            </a:lvl4pPr>
            <a:lvl5pPr lvl="4" algn="ctr">
              <a:lnSpc>
                <a:spcPct val="90000"/>
              </a:lnSpc>
              <a:spcBef>
                <a:spcPts val="500"/>
              </a:spcBef>
              <a:spcAft>
                <a:spcPts val="0"/>
              </a:spcAft>
              <a:buClr>
                <a:srgbClr val="D8D8D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2" type="secHead">
  <p:cSld name="SECTION_HEADER">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D8D8D8"/>
              </a:buClr>
              <a:buSzPts val="6000"/>
              <a:buFont typeface="Roboto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8D8D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D8D8D8"/>
              </a:buClr>
              <a:buSzPts val="1800"/>
              <a:buChar char="•"/>
              <a:defRPr/>
            </a:lvl1pPr>
            <a:lvl2pPr marL="914400" lvl="1" indent="-342900" algn="l">
              <a:lnSpc>
                <a:spcPct val="90000"/>
              </a:lnSpc>
              <a:spcBef>
                <a:spcPts val="500"/>
              </a:spcBef>
              <a:spcAft>
                <a:spcPts val="0"/>
              </a:spcAft>
              <a:buClr>
                <a:srgbClr val="D8D8D8"/>
              </a:buClr>
              <a:buSzPts val="1800"/>
              <a:buChar char="•"/>
              <a:defRPr/>
            </a:lvl2pPr>
            <a:lvl3pPr marL="1371600" lvl="2" indent="-342900" algn="l">
              <a:lnSpc>
                <a:spcPct val="90000"/>
              </a:lnSpc>
              <a:spcBef>
                <a:spcPts val="500"/>
              </a:spcBef>
              <a:spcAft>
                <a:spcPts val="0"/>
              </a:spcAft>
              <a:buClr>
                <a:srgbClr val="D8D8D8"/>
              </a:buClr>
              <a:buSzPts val="1800"/>
              <a:buChar char="•"/>
              <a:defRPr/>
            </a:lvl3pPr>
            <a:lvl4pPr marL="1828800" lvl="3" indent="-342900" algn="l">
              <a:lnSpc>
                <a:spcPct val="90000"/>
              </a:lnSpc>
              <a:spcBef>
                <a:spcPts val="500"/>
              </a:spcBef>
              <a:spcAft>
                <a:spcPts val="0"/>
              </a:spcAft>
              <a:buClr>
                <a:srgbClr val="D8D8D8"/>
              </a:buClr>
              <a:buSzPts val="1800"/>
              <a:buChar char="•"/>
              <a:defRPr/>
            </a:lvl4pPr>
            <a:lvl5pPr marL="2286000" lvl="4" indent="-342900" algn="l">
              <a:lnSpc>
                <a:spcPct val="90000"/>
              </a:lnSpc>
              <a:spcBef>
                <a:spcPts val="500"/>
              </a:spcBef>
              <a:spcAft>
                <a:spcPts val="0"/>
              </a:spcAft>
              <a:buClr>
                <a:srgbClr val="D8D8D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D8D8D8"/>
              </a:buClr>
              <a:buSzPts val="1800"/>
              <a:buChar char="•"/>
              <a:defRPr/>
            </a:lvl1pPr>
            <a:lvl2pPr marL="914400" lvl="1" indent="-342900" algn="l">
              <a:lnSpc>
                <a:spcPct val="90000"/>
              </a:lnSpc>
              <a:spcBef>
                <a:spcPts val="500"/>
              </a:spcBef>
              <a:spcAft>
                <a:spcPts val="0"/>
              </a:spcAft>
              <a:buClr>
                <a:srgbClr val="D8D8D8"/>
              </a:buClr>
              <a:buSzPts val="1800"/>
              <a:buChar char="•"/>
              <a:defRPr/>
            </a:lvl2pPr>
            <a:lvl3pPr marL="1371600" lvl="2" indent="-342900" algn="l">
              <a:lnSpc>
                <a:spcPct val="90000"/>
              </a:lnSpc>
              <a:spcBef>
                <a:spcPts val="500"/>
              </a:spcBef>
              <a:spcAft>
                <a:spcPts val="0"/>
              </a:spcAft>
              <a:buClr>
                <a:srgbClr val="D8D8D8"/>
              </a:buClr>
              <a:buSzPts val="1800"/>
              <a:buChar char="•"/>
              <a:defRPr/>
            </a:lvl3pPr>
            <a:lvl4pPr marL="1828800" lvl="3" indent="-342900" algn="l">
              <a:lnSpc>
                <a:spcPct val="90000"/>
              </a:lnSpc>
              <a:spcBef>
                <a:spcPts val="500"/>
              </a:spcBef>
              <a:spcAft>
                <a:spcPts val="0"/>
              </a:spcAft>
              <a:buClr>
                <a:srgbClr val="D8D8D8"/>
              </a:buClr>
              <a:buSzPts val="1800"/>
              <a:buChar char="•"/>
              <a:defRPr/>
            </a:lvl4pPr>
            <a:lvl5pPr marL="2286000" lvl="4" indent="-342900" algn="l">
              <a:lnSpc>
                <a:spcPct val="90000"/>
              </a:lnSpc>
              <a:spcBef>
                <a:spcPts val="500"/>
              </a:spcBef>
              <a:spcAft>
                <a:spcPts val="0"/>
              </a:spcAft>
              <a:buClr>
                <a:srgbClr val="D8D8D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8D8D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D8D8D8"/>
              </a:buClr>
              <a:buSzPts val="2400"/>
              <a:buNone/>
              <a:defRPr sz="2400" b="1"/>
            </a:lvl1pPr>
            <a:lvl2pPr marL="914400" lvl="1" indent="-228600" algn="l">
              <a:lnSpc>
                <a:spcPct val="90000"/>
              </a:lnSpc>
              <a:spcBef>
                <a:spcPts val="500"/>
              </a:spcBef>
              <a:spcAft>
                <a:spcPts val="0"/>
              </a:spcAft>
              <a:buClr>
                <a:srgbClr val="D8D8D8"/>
              </a:buClr>
              <a:buSzPts val="2000"/>
              <a:buNone/>
              <a:defRPr sz="2000" b="1"/>
            </a:lvl2pPr>
            <a:lvl3pPr marL="1371600" lvl="2" indent="-228600" algn="l">
              <a:lnSpc>
                <a:spcPct val="90000"/>
              </a:lnSpc>
              <a:spcBef>
                <a:spcPts val="500"/>
              </a:spcBef>
              <a:spcAft>
                <a:spcPts val="0"/>
              </a:spcAft>
              <a:buClr>
                <a:srgbClr val="D8D8D8"/>
              </a:buClr>
              <a:buSzPts val="1800"/>
              <a:buNone/>
              <a:defRPr sz="1800" b="1"/>
            </a:lvl3pPr>
            <a:lvl4pPr marL="1828800" lvl="3" indent="-228600" algn="l">
              <a:lnSpc>
                <a:spcPct val="90000"/>
              </a:lnSpc>
              <a:spcBef>
                <a:spcPts val="500"/>
              </a:spcBef>
              <a:spcAft>
                <a:spcPts val="0"/>
              </a:spcAft>
              <a:buClr>
                <a:srgbClr val="D8D8D8"/>
              </a:buClr>
              <a:buSzPts val="1600"/>
              <a:buNone/>
              <a:defRPr sz="1600" b="1"/>
            </a:lvl4pPr>
            <a:lvl5pPr marL="2286000" lvl="4" indent="-228600" algn="l">
              <a:lnSpc>
                <a:spcPct val="90000"/>
              </a:lnSpc>
              <a:spcBef>
                <a:spcPts val="500"/>
              </a:spcBef>
              <a:spcAft>
                <a:spcPts val="0"/>
              </a:spcAft>
              <a:buClr>
                <a:srgbClr val="D8D8D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D8D8D8"/>
              </a:buClr>
              <a:buSzPts val="1800"/>
              <a:buChar char="•"/>
              <a:defRPr/>
            </a:lvl1pPr>
            <a:lvl2pPr marL="914400" lvl="1" indent="-342900" algn="l">
              <a:lnSpc>
                <a:spcPct val="90000"/>
              </a:lnSpc>
              <a:spcBef>
                <a:spcPts val="500"/>
              </a:spcBef>
              <a:spcAft>
                <a:spcPts val="0"/>
              </a:spcAft>
              <a:buClr>
                <a:srgbClr val="D8D8D8"/>
              </a:buClr>
              <a:buSzPts val="1800"/>
              <a:buChar char="•"/>
              <a:defRPr/>
            </a:lvl2pPr>
            <a:lvl3pPr marL="1371600" lvl="2" indent="-342900" algn="l">
              <a:lnSpc>
                <a:spcPct val="90000"/>
              </a:lnSpc>
              <a:spcBef>
                <a:spcPts val="500"/>
              </a:spcBef>
              <a:spcAft>
                <a:spcPts val="0"/>
              </a:spcAft>
              <a:buClr>
                <a:srgbClr val="D8D8D8"/>
              </a:buClr>
              <a:buSzPts val="1800"/>
              <a:buChar char="•"/>
              <a:defRPr/>
            </a:lvl3pPr>
            <a:lvl4pPr marL="1828800" lvl="3" indent="-342900" algn="l">
              <a:lnSpc>
                <a:spcPct val="90000"/>
              </a:lnSpc>
              <a:spcBef>
                <a:spcPts val="500"/>
              </a:spcBef>
              <a:spcAft>
                <a:spcPts val="0"/>
              </a:spcAft>
              <a:buClr>
                <a:srgbClr val="D8D8D8"/>
              </a:buClr>
              <a:buSzPts val="1800"/>
              <a:buChar char="•"/>
              <a:defRPr/>
            </a:lvl4pPr>
            <a:lvl5pPr marL="2286000" lvl="4" indent="-342900" algn="l">
              <a:lnSpc>
                <a:spcPct val="90000"/>
              </a:lnSpc>
              <a:spcBef>
                <a:spcPts val="500"/>
              </a:spcBef>
              <a:spcAft>
                <a:spcPts val="0"/>
              </a:spcAft>
              <a:buClr>
                <a:srgbClr val="D8D8D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D8D8D8"/>
              </a:buClr>
              <a:buSzPts val="2400"/>
              <a:buNone/>
              <a:defRPr sz="2400" b="1"/>
            </a:lvl1pPr>
            <a:lvl2pPr marL="914400" lvl="1" indent="-228600" algn="l">
              <a:lnSpc>
                <a:spcPct val="90000"/>
              </a:lnSpc>
              <a:spcBef>
                <a:spcPts val="500"/>
              </a:spcBef>
              <a:spcAft>
                <a:spcPts val="0"/>
              </a:spcAft>
              <a:buClr>
                <a:srgbClr val="D8D8D8"/>
              </a:buClr>
              <a:buSzPts val="2000"/>
              <a:buNone/>
              <a:defRPr sz="2000" b="1"/>
            </a:lvl2pPr>
            <a:lvl3pPr marL="1371600" lvl="2" indent="-228600" algn="l">
              <a:lnSpc>
                <a:spcPct val="90000"/>
              </a:lnSpc>
              <a:spcBef>
                <a:spcPts val="500"/>
              </a:spcBef>
              <a:spcAft>
                <a:spcPts val="0"/>
              </a:spcAft>
              <a:buClr>
                <a:srgbClr val="D8D8D8"/>
              </a:buClr>
              <a:buSzPts val="1800"/>
              <a:buNone/>
              <a:defRPr sz="1800" b="1"/>
            </a:lvl3pPr>
            <a:lvl4pPr marL="1828800" lvl="3" indent="-228600" algn="l">
              <a:lnSpc>
                <a:spcPct val="90000"/>
              </a:lnSpc>
              <a:spcBef>
                <a:spcPts val="500"/>
              </a:spcBef>
              <a:spcAft>
                <a:spcPts val="0"/>
              </a:spcAft>
              <a:buClr>
                <a:srgbClr val="D8D8D8"/>
              </a:buClr>
              <a:buSzPts val="1600"/>
              <a:buNone/>
              <a:defRPr sz="1600" b="1"/>
            </a:lvl4pPr>
            <a:lvl5pPr marL="2286000" lvl="4" indent="-228600" algn="l">
              <a:lnSpc>
                <a:spcPct val="90000"/>
              </a:lnSpc>
              <a:spcBef>
                <a:spcPts val="500"/>
              </a:spcBef>
              <a:spcAft>
                <a:spcPts val="0"/>
              </a:spcAft>
              <a:buClr>
                <a:srgbClr val="D8D8D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D8D8D8"/>
              </a:buClr>
              <a:buSzPts val="1800"/>
              <a:buChar char="•"/>
              <a:defRPr/>
            </a:lvl1pPr>
            <a:lvl2pPr marL="914400" lvl="1" indent="-342900" algn="l">
              <a:lnSpc>
                <a:spcPct val="90000"/>
              </a:lnSpc>
              <a:spcBef>
                <a:spcPts val="500"/>
              </a:spcBef>
              <a:spcAft>
                <a:spcPts val="0"/>
              </a:spcAft>
              <a:buClr>
                <a:srgbClr val="D8D8D8"/>
              </a:buClr>
              <a:buSzPts val="1800"/>
              <a:buChar char="•"/>
              <a:defRPr/>
            </a:lvl2pPr>
            <a:lvl3pPr marL="1371600" lvl="2" indent="-342900" algn="l">
              <a:lnSpc>
                <a:spcPct val="90000"/>
              </a:lnSpc>
              <a:spcBef>
                <a:spcPts val="500"/>
              </a:spcBef>
              <a:spcAft>
                <a:spcPts val="0"/>
              </a:spcAft>
              <a:buClr>
                <a:srgbClr val="D8D8D8"/>
              </a:buClr>
              <a:buSzPts val="1800"/>
              <a:buChar char="•"/>
              <a:defRPr/>
            </a:lvl3pPr>
            <a:lvl4pPr marL="1828800" lvl="3" indent="-342900" algn="l">
              <a:lnSpc>
                <a:spcPct val="90000"/>
              </a:lnSpc>
              <a:spcBef>
                <a:spcPts val="500"/>
              </a:spcBef>
              <a:spcAft>
                <a:spcPts val="0"/>
              </a:spcAft>
              <a:buClr>
                <a:srgbClr val="D8D8D8"/>
              </a:buClr>
              <a:buSzPts val="1800"/>
              <a:buChar char="•"/>
              <a:defRPr/>
            </a:lvl4pPr>
            <a:lvl5pPr marL="2286000" lvl="4" indent="-342900" algn="l">
              <a:lnSpc>
                <a:spcPct val="90000"/>
              </a:lnSpc>
              <a:spcBef>
                <a:spcPts val="500"/>
              </a:spcBef>
              <a:spcAft>
                <a:spcPts val="0"/>
              </a:spcAft>
              <a:buClr>
                <a:srgbClr val="D8D8D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8D8D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D8D8D8"/>
              </a:buClr>
              <a:buSzPts val="3200"/>
              <a:buFont typeface="Roboto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D8D8D8"/>
              </a:buClr>
              <a:buSzPts val="3200"/>
              <a:buChar char="•"/>
              <a:defRPr sz="3200"/>
            </a:lvl1pPr>
            <a:lvl2pPr marL="914400" lvl="1" indent="-406400" algn="l">
              <a:lnSpc>
                <a:spcPct val="90000"/>
              </a:lnSpc>
              <a:spcBef>
                <a:spcPts val="500"/>
              </a:spcBef>
              <a:spcAft>
                <a:spcPts val="0"/>
              </a:spcAft>
              <a:buClr>
                <a:srgbClr val="D8D8D8"/>
              </a:buClr>
              <a:buSzPts val="2800"/>
              <a:buChar char="•"/>
              <a:defRPr sz="2800"/>
            </a:lvl2pPr>
            <a:lvl3pPr marL="1371600" lvl="2" indent="-381000" algn="l">
              <a:lnSpc>
                <a:spcPct val="90000"/>
              </a:lnSpc>
              <a:spcBef>
                <a:spcPts val="500"/>
              </a:spcBef>
              <a:spcAft>
                <a:spcPts val="0"/>
              </a:spcAft>
              <a:buClr>
                <a:srgbClr val="D8D8D8"/>
              </a:buClr>
              <a:buSzPts val="2400"/>
              <a:buChar char="•"/>
              <a:defRPr sz="2400"/>
            </a:lvl3pPr>
            <a:lvl4pPr marL="1828800" lvl="3" indent="-355600" algn="l">
              <a:lnSpc>
                <a:spcPct val="90000"/>
              </a:lnSpc>
              <a:spcBef>
                <a:spcPts val="500"/>
              </a:spcBef>
              <a:spcAft>
                <a:spcPts val="0"/>
              </a:spcAft>
              <a:buClr>
                <a:srgbClr val="D8D8D8"/>
              </a:buClr>
              <a:buSzPts val="2000"/>
              <a:buChar char="•"/>
              <a:defRPr sz="2000"/>
            </a:lvl4pPr>
            <a:lvl5pPr marL="2286000" lvl="4" indent="-355600" algn="l">
              <a:lnSpc>
                <a:spcPct val="90000"/>
              </a:lnSpc>
              <a:spcBef>
                <a:spcPts val="500"/>
              </a:spcBef>
              <a:spcAft>
                <a:spcPts val="0"/>
              </a:spcAft>
              <a:buClr>
                <a:srgbClr val="D8D8D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8D8D8"/>
              </a:buClr>
              <a:buSzPts val="1600"/>
              <a:buNone/>
              <a:defRPr sz="1600"/>
            </a:lvl1pPr>
            <a:lvl2pPr marL="914400" lvl="1" indent="-228600" algn="l">
              <a:lnSpc>
                <a:spcPct val="90000"/>
              </a:lnSpc>
              <a:spcBef>
                <a:spcPts val="500"/>
              </a:spcBef>
              <a:spcAft>
                <a:spcPts val="0"/>
              </a:spcAft>
              <a:buClr>
                <a:srgbClr val="D8D8D8"/>
              </a:buClr>
              <a:buSzPts val="1400"/>
              <a:buNone/>
              <a:defRPr sz="1400"/>
            </a:lvl2pPr>
            <a:lvl3pPr marL="1371600" lvl="2" indent="-228600" algn="l">
              <a:lnSpc>
                <a:spcPct val="90000"/>
              </a:lnSpc>
              <a:spcBef>
                <a:spcPts val="500"/>
              </a:spcBef>
              <a:spcAft>
                <a:spcPts val="0"/>
              </a:spcAft>
              <a:buClr>
                <a:srgbClr val="D8D8D8"/>
              </a:buClr>
              <a:buSzPts val="1200"/>
              <a:buNone/>
              <a:defRPr sz="1200"/>
            </a:lvl3pPr>
            <a:lvl4pPr marL="1828800" lvl="3" indent="-228600" algn="l">
              <a:lnSpc>
                <a:spcPct val="90000"/>
              </a:lnSpc>
              <a:spcBef>
                <a:spcPts val="500"/>
              </a:spcBef>
              <a:spcAft>
                <a:spcPts val="0"/>
              </a:spcAft>
              <a:buClr>
                <a:srgbClr val="D8D8D8"/>
              </a:buClr>
              <a:buSzPts val="1000"/>
              <a:buNone/>
              <a:defRPr sz="1000"/>
            </a:lvl4pPr>
            <a:lvl5pPr marL="2286000" lvl="4" indent="-228600" algn="l">
              <a:lnSpc>
                <a:spcPct val="90000"/>
              </a:lnSpc>
              <a:spcBef>
                <a:spcPts val="500"/>
              </a:spcBef>
              <a:spcAft>
                <a:spcPts val="0"/>
              </a:spcAft>
              <a:buClr>
                <a:srgbClr val="D8D8D8"/>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D8D8D8"/>
              </a:buClr>
              <a:buSzPts val="4400"/>
              <a:buFont typeface="Roboto Black"/>
              <a:buNone/>
              <a:defRPr sz="4400" b="0" i="0" u="none" strike="noStrike" cap="none">
                <a:solidFill>
                  <a:srgbClr val="D8D8D8"/>
                </a:solidFill>
                <a:latin typeface="Roboto Black"/>
                <a:ea typeface="Roboto Black"/>
                <a:cs typeface="Roboto Black"/>
                <a:sym typeface="Robo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D8D8D8"/>
              </a:buClr>
              <a:buSzPts val="2800"/>
              <a:buFont typeface="Arial"/>
              <a:buChar char="•"/>
              <a:defRPr sz="2800" b="0" i="0" u="none" strike="noStrike" cap="none">
                <a:solidFill>
                  <a:srgbClr val="D8D8D8"/>
                </a:solidFill>
                <a:latin typeface="Calibri"/>
                <a:ea typeface="Calibri"/>
                <a:cs typeface="Calibri"/>
                <a:sym typeface="Calibri"/>
              </a:defRPr>
            </a:lvl1pPr>
            <a:lvl2pPr marL="914400" marR="0" lvl="1" indent="-381000" algn="l" rtl="0">
              <a:lnSpc>
                <a:spcPct val="90000"/>
              </a:lnSpc>
              <a:spcBef>
                <a:spcPts val="500"/>
              </a:spcBef>
              <a:spcAft>
                <a:spcPts val="0"/>
              </a:spcAft>
              <a:buClr>
                <a:srgbClr val="D8D8D8"/>
              </a:buClr>
              <a:buSzPts val="2400"/>
              <a:buFont typeface="Arial"/>
              <a:buChar char="•"/>
              <a:defRPr sz="2400" b="0" i="0" u="none" strike="noStrike" cap="none">
                <a:solidFill>
                  <a:srgbClr val="D8D8D8"/>
                </a:solidFill>
                <a:latin typeface="Calibri"/>
                <a:ea typeface="Calibri"/>
                <a:cs typeface="Calibri"/>
                <a:sym typeface="Calibri"/>
              </a:defRPr>
            </a:lvl2pPr>
            <a:lvl3pPr marL="1371600" marR="0" lvl="2" indent="-355600" algn="l" rtl="0">
              <a:lnSpc>
                <a:spcPct val="90000"/>
              </a:lnSpc>
              <a:spcBef>
                <a:spcPts val="500"/>
              </a:spcBef>
              <a:spcAft>
                <a:spcPts val="0"/>
              </a:spcAft>
              <a:buClr>
                <a:srgbClr val="D8D8D8"/>
              </a:buClr>
              <a:buSzPts val="2000"/>
              <a:buFont typeface="Arial"/>
              <a:buChar char="•"/>
              <a:defRPr sz="2000" b="0" i="0" u="none" strike="noStrike" cap="none">
                <a:solidFill>
                  <a:srgbClr val="D8D8D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D8D8D8"/>
              </a:buClr>
              <a:buSzPts val="1800"/>
              <a:buFont typeface="Arial"/>
              <a:buChar char="•"/>
              <a:defRPr sz="1800" b="0" i="0" u="none" strike="noStrike" cap="none">
                <a:solidFill>
                  <a:srgbClr val="D8D8D8"/>
                </a:solidFill>
                <a:latin typeface="Calibri"/>
                <a:ea typeface="Calibri"/>
                <a:cs typeface="Calibri"/>
                <a:sym typeface="Calibri"/>
              </a:defRPr>
            </a:lvl4pPr>
            <a:lvl5pPr marL="2286000" marR="0" lvl="4" indent="-342900" algn="l" rtl="0">
              <a:lnSpc>
                <a:spcPct val="90000"/>
              </a:lnSpc>
              <a:spcBef>
                <a:spcPts val="500"/>
              </a:spcBef>
              <a:spcAft>
                <a:spcPts val="0"/>
              </a:spcAft>
              <a:buClr>
                <a:srgbClr val="D8D8D8"/>
              </a:buClr>
              <a:buSzPts val="1800"/>
              <a:buFont typeface="Arial"/>
              <a:buChar char="•"/>
              <a:defRPr sz="1800" b="0" i="0" u="none" strike="noStrike" cap="none">
                <a:solidFill>
                  <a:srgbClr val="D8D8D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pos="528">
          <p15:clr>
            <a:srgbClr val="F26B43"/>
          </p15:clr>
        </p15:guide>
        <p15:guide id="6" pos="7152">
          <p15:clr>
            <a:srgbClr val="F26B43"/>
          </p15:clr>
        </p15:guide>
        <p15:guide id="7" orient="horz" pos="216">
          <p15:clr>
            <a:srgbClr val="F26B43"/>
          </p15:clr>
        </p15:guide>
        <p15:guide id="8" orient="horz" pos="3888">
          <p15:clr>
            <a:srgbClr val="F26B43"/>
          </p15:clr>
        </p15:guide>
        <p15:guide id="9" orient="horz" pos="4224">
          <p15:clr>
            <a:srgbClr val="F26B43"/>
          </p15:clr>
        </p15:guide>
        <p15:guide id="10" orient="horz" pos="1056">
          <p15:clr>
            <a:srgbClr val="F26B43"/>
          </p15:clr>
        </p15:guide>
        <p15:guide id="11" orient="horz" pos="1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body" idx="1"/>
          </p:nvPr>
        </p:nvSpPr>
        <p:spPr>
          <a:xfrm>
            <a:off x="504997" y="1076701"/>
            <a:ext cx="10899371" cy="6080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8D8D8"/>
              </a:buClr>
              <a:buSzPts val="4400"/>
              <a:buNone/>
            </a:pPr>
            <a:r>
              <a:rPr lang="en-US"/>
              <a:t>Planning for Recreation &amp; Visitor Services</a:t>
            </a:r>
            <a:endParaRPr/>
          </a:p>
        </p:txBody>
      </p:sp>
      <p:sp>
        <p:nvSpPr>
          <p:cNvPr id="118" name="Google Shape;118;p16"/>
          <p:cNvSpPr>
            <a:spLocks noGrp="1"/>
          </p:cNvSpPr>
          <p:nvPr>
            <p:ph type="pic" idx="2"/>
          </p:nvPr>
        </p:nvSpPr>
        <p:spPr>
          <a:xfrm>
            <a:off x="0" y="2019300"/>
            <a:ext cx="12192000" cy="48387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19" name="Google Shape;119;p16"/>
          <p:cNvPicPr preferRelativeResize="0"/>
          <p:nvPr/>
        </p:nvPicPr>
        <p:blipFill rotWithShape="1">
          <a:blip r:embed="rId3">
            <a:alphaModFix/>
          </a:blip>
          <a:srcRect b="32769"/>
          <a:stretch/>
        </p:blipFill>
        <p:spPr>
          <a:xfrm>
            <a:off x="-16042" y="2019300"/>
            <a:ext cx="12192000" cy="48306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body" idx="2"/>
          </p:nvPr>
        </p:nvSpPr>
        <p:spPr>
          <a:xfrm>
            <a:off x="501520" y="1021735"/>
            <a:ext cx="11188959" cy="6080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8D8D8"/>
              </a:buClr>
              <a:buSzPts val="4400"/>
              <a:buNone/>
            </a:pPr>
            <a:r>
              <a:rPr lang="en-US"/>
              <a:t>LUP Checklist for RVS (Appendix 1, A1-1)</a:t>
            </a:r>
            <a:endParaRPr/>
          </a:p>
        </p:txBody>
      </p:sp>
      <p:sp>
        <p:nvSpPr>
          <p:cNvPr id="165" name="Google Shape;165;p22"/>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a:t>Module 2 – LUP part 1</a:t>
            </a:r>
            <a:endParaRPr/>
          </a:p>
        </p:txBody>
      </p:sp>
      <p:sp>
        <p:nvSpPr>
          <p:cNvPr id="166" name="Google Shape;166;p22"/>
          <p:cNvSpPr txBox="1">
            <a:spLocks noGrp="1"/>
          </p:cNvSpPr>
          <p:nvPr>
            <p:ph type="body" idx="1"/>
          </p:nvPr>
        </p:nvSpPr>
        <p:spPr>
          <a:xfrm>
            <a:off x="838199" y="1727572"/>
            <a:ext cx="10515600" cy="455304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D8D8D8"/>
              </a:buClr>
              <a:buSzPts val="2400"/>
              <a:buChar char="•"/>
            </a:pPr>
            <a:r>
              <a:rPr lang="en-US" sz="2400" b="1"/>
              <a:t>Preparing for a Planning Effort</a:t>
            </a:r>
            <a:endParaRPr/>
          </a:p>
          <a:p>
            <a:pPr marL="228600" lvl="0" indent="-228600" algn="l" rtl="0">
              <a:lnSpc>
                <a:spcPct val="90000"/>
              </a:lnSpc>
              <a:spcBef>
                <a:spcPts val="1000"/>
              </a:spcBef>
              <a:spcAft>
                <a:spcPts val="0"/>
              </a:spcAft>
              <a:buClr>
                <a:srgbClr val="D8D8D8"/>
              </a:buClr>
              <a:buSzPts val="2400"/>
              <a:buChar char="•"/>
            </a:pPr>
            <a:r>
              <a:rPr lang="en-US" sz="2400" b="1"/>
              <a:t>Scoping</a:t>
            </a:r>
            <a:endParaRPr/>
          </a:p>
          <a:p>
            <a:pPr marL="228600" lvl="0" indent="-228600" algn="l" rtl="0">
              <a:lnSpc>
                <a:spcPct val="90000"/>
              </a:lnSpc>
              <a:spcBef>
                <a:spcPts val="1000"/>
              </a:spcBef>
              <a:spcAft>
                <a:spcPts val="0"/>
              </a:spcAft>
              <a:buClr>
                <a:srgbClr val="D8D8D8"/>
              </a:buClr>
              <a:buSzPts val="2400"/>
              <a:buChar char="•"/>
            </a:pPr>
            <a:r>
              <a:rPr lang="en-US" sz="2400" b="1"/>
              <a:t>Analysis of the Management Situation (AMS)</a:t>
            </a:r>
            <a:endParaRPr/>
          </a:p>
          <a:p>
            <a:pPr marL="228600" lvl="0" indent="-228600" algn="l" rtl="0">
              <a:lnSpc>
                <a:spcPct val="90000"/>
              </a:lnSpc>
              <a:spcBef>
                <a:spcPts val="1000"/>
              </a:spcBef>
              <a:spcAft>
                <a:spcPts val="0"/>
              </a:spcAft>
              <a:buClr>
                <a:srgbClr val="D8D8D8"/>
              </a:buClr>
              <a:buSzPts val="2400"/>
              <a:buChar char="•"/>
            </a:pPr>
            <a:r>
              <a:rPr lang="en-US" sz="2400" b="1"/>
              <a:t>Draft RMP</a:t>
            </a:r>
            <a:endParaRPr/>
          </a:p>
          <a:p>
            <a:pPr marL="685800" lvl="1" indent="-228600" algn="l" rtl="0">
              <a:lnSpc>
                <a:spcPct val="90000"/>
              </a:lnSpc>
              <a:spcBef>
                <a:spcPts val="500"/>
              </a:spcBef>
              <a:spcAft>
                <a:spcPts val="0"/>
              </a:spcAft>
              <a:buClr>
                <a:srgbClr val="D8D8D8"/>
              </a:buClr>
              <a:buSzPts val="2000"/>
              <a:buChar char="•"/>
            </a:pPr>
            <a:r>
              <a:rPr lang="en-US" sz="2000" b="1"/>
              <a:t>Alternative descriptions and comparison tables</a:t>
            </a:r>
            <a:endParaRPr/>
          </a:p>
          <a:p>
            <a:pPr marL="685800" lvl="1" indent="-228600" algn="l" rtl="0">
              <a:lnSpc>
                <a:spcPct val="90000"/>
              </a:lnSpc>
              <a:spcBef>
                <a:spcPts val="500"/>
              </a:spcBef>
              <a:spcAft>
                <a:spcPts val="0"/>
              </a:spcAft>
              <a:buClr>
                <a:srgbClr val="D8D8D8"/>
              </a:buClr>
              <a:buSzPts val="2000"/>
              <a:buChar char="•"/>
            </a:pPr>
            <a:r>
              <a:rPr lang="en-US" sz="2000" b="1"/>
              <a:t>Affected environment</a:t>
            </a:r>
            <a:endParaRPr/>
          </a:p>
          <a:p>
            <a:pPr marL="685800" lvl="1" indent="-228600" algn="l" rtl="0">
              <a:lnSpc>
                <a:spcPct val="90000"/>
              </a:lnSpc>
              <a:spcBef>
                <a:spcPts val="500"/>
              </a:spcBef>
              <a:spcAft>
                <a:spcPts val="0"/>
              </a:spcAft>
              <a:buClr>
                <a:srgbClr val="D8D8D8"/>
              </a:buClr>
              <a:buSzPts val="2000"/>
              <a:buChar char="•"/>
            </a:pPr>
            <a:r>
              <a:rPr lang="en-US" sz="2000" b="1"/>
              <a:t>Environmental Consequences</a:t>
            </a:r>
            <a:endParaRPr/>
          </a:p>
          <a:p>
            <a:pPr marL="685800" lvl="1" indent="-228600" algn="l" rtl="0">
              <a:lnSpc>
                <a:spcPct val="90000"/>
              </a:lnSpc>
              <a:spcBef>
                <a:spcPts val="500"/>
              </a:spcBef>
              <a:spcAft>
                <a:spcPts val="0"/>
              </a:spcAft>
              <a:buClr>
                <a:srgbClr val="D8D8D8"/>
              </a:buClr>
              <a:buSzPts val="2000"/>
              <a:buChar char="•"/>
            </a:pPr>
            <a:r>
              <a:rPr lang="en-US" sz="2000" b="1"/>
              <a:t>Consultation and Coordination</a:t>
            </a:r>
            <a:endParaRPr/>
          </a:p>
          <a:p>
            <a:pPr marL="228600" lvl="0" indent="-228600" algn="l" rtl="0">
              <a:lnSpc>
                <a:spcPct val="90000"/>
              </a:lnSpc>
              <a:spcBef>
                <a:spcPts val="1000"/>
              </a:spcBef>
              <a:spcAft>
                <a:spcPts val="0"/>
              </a:spcAft>
              <a:buClr>
                <a:srgbClr val="D8D8D8"/>
              </a:buClr>
              <a:buSzPts val="2400"/>
              <a:buChar char="•"/>
            </a:pPr>
            <a:r>
              <a:rPr lang="en-US" sz="2400" b="1"/>
              <a:t>Proposed RMP/Final EIS</a:t>
            </a:r>
            <a:endParaRPr/>
          </a:p>
          <a:p>
            <a:pPr marL="228600" lvl="0" indent="-228600" algn="l" rtl="0">
              <a:lnSpc>
                <a:spcPct val="90000"/>
              </a:lnSpc>
              <a:spcBef>
                <a:spcPts val="1000"/>
              </a:spcBef>
              <a:spcAft>
                <a:spcPts val="0"/>
              </a:spcAft>
              <a:buClr>
                <a:srgbClr val="D8D8D8"/>
              </a:buClr>
              <a:buSzPts val="2400"/>
              <a:buChar char="•"/>
            </a:pPr>
            <a:r>
              <a:rPr lang="en-US" sz="2400" b="1"/>
              <a:t>Record of Decision (ROD)/approved LUP</a:t>
            </a:r>
            <a:endParaRPr/>
          </a:p>
          <a:p>
            <a:pPr marL="228600" lvl="0" indent="-76200" algn="l" rtl="0">
              <a:lnSpc>
                <a:spcPct val="90000"/>
              </a:lnSpc>
              <a:spcBef>
                <a:spcPts val="1000"/>
              </a:spcBef>
              <a:spcAft>
                <a:spcPts val="0"/>
              </a:spcAft>
              <a:buClr>
                <a:srgbClr val="D8D8D8"/>
              </a:buClr>
              <a:buSzPts val="2400"/>
              <a:buNone/>
            </a:pPr>
            <a:endParaRPr sz="2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1"/>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dirty="0"/>
              <a:t>Module 2 – LUP part </a:t>
            </a:r>
            <a:r>
              <a:rPr lang="en-US" dirty="0" smtClean="0"/>
              <a:t>1, pg A1-1</a:t>
            </a:r>
            <a:endParaRPr dirty="0"/>
          </a:p>
        </p:txBody>
      </p:sp>
      <p:sp>
        <p:nvSpPr>
          <p:cNvPr id="6" name="Rectangle 5"/>
          <p:cNvSpPr/>
          <p:nvPr/>
        </p:nvSpPr>
        <p:spPr>
          <a:xfrm>
            <a:off x="266187" y="1020212"/>
            <a:ext cx="4924122" cy="461665"/>
          </a:xfrm>
          <a:prstGeom prst="rect">
            <a:avLst/>
          </a:prstGeom>
        </p:spPr>
        <p:txBody>
          <a:bodyPr wrap="square">
            <a:spAutoFit/>
          </a:bodyPr>
          <a:lstStyle/>
          <a:p>
            <a:r>
              <a:rPr lang="en-US" sz="2400" cap="small" dirty="0" smtClean="0">
                <a:solidFill>
                  <a:schemeClr val="bg1"/>
                </a:solidFill>
                <a:effectLst>
                  <a:outerShdw blurRad="38100" dist="38100" dir="2700000" algn="tl">
                    <a:srgbClr val="000000">
                      <a:alpha val="43137"/>
                    </a:srgbClr>
                  </a:outerShdw>
                </a:effectLst>
                <a:latin typeface="Eras Bold ITC" panose="020B0907030504020204" pitchFamily="34" charset="0"/>
              </a:rPr>
              <a:t>Preparation Plan: </a:t>
            </a:r>
            <a:endParaRPr lang="en-US" sz="2400" cap="small" dirty="0">
              <a:solidFill>
                <a:schemeClr val="bg1"/>
              </a:solidFill>
              <a:effectLst>
                <a:outerShdw blurRad="38100" dist="38100" dir="2700000" algn="tl">
                  <a:srgbClr val="000000">
                    <a:alpha val="43137"/>
                  </a:srgbClr>
                </a:outerShdw>
              </a:effectLst>
              <a:latin typeface="Eras Bold ITC" panose="020B0907030504020204" pitchFamily="34" charset="0"/>
            </a:endParaRPr>
          </a:p>
        </p:txBody>
      </p:sp>
      <p:sp>
        <p:nvSpPr>
          <p:cNvPr id="8" name="Rectangle 7"/>
          <p:cNvSpPr/>
          <p:nvPr/>
        </p:nvSpPr>
        <p:spPr>
          <a:xfrm>
            <a:off x="508047" y="1569721"/>
            <a:ext cx="4595176" cy="4001095"/>
          </a:xfrm>
          <a:prstGeom prst="rect">
            <a:avLst/>
          </a:prstGeom>
        </p:spPr>
        <p:txBody>
          <a:bodyPr wrap="square">
            <a:spAutoFit/>
          </a:bodyPr>
          <a:lstStyle/>
          <a:p>
            <a:pPr>
              <a:lnSpc>
                <a:spcPct val="130000"/>
              </a:lnSpc>
            </a:pPr>
            <a:r>
              <a:rPr lang="en-US" sz="2000" b="1" dirty="0" smtClean="0">
                <a:solidFill>
                  <a:schemeClr val="bg1"/>
                </a:solidFill>
                <a:latin typeface="Calibri" panose="020F0502020204030204" pitchFamily="34" charset="0"/>
                <a:cs typeface="Calibri" panose="020F0502020204030204" pitchFamily="34" charset="0"/>
              </a:rPr>
              <a:t>- Interdisciplinary </a:t>
            </a:r>
            <a:r>
              <a:rPr lang="en-US" sz="2000" b="1" dirty="0">
                <a:solidFill>
                  <a:schemeClr val="bg1"/>
                </a:solidFill>
                <a:latin typeface="Calibri" panose="020F0502020204030204" pitchFamily="34" charset="0"/>
                <a:cs typeface="Calibri" panose="020F0502020204030204" pitchFamily="34" charset="0"/>
              </a:rPr>
              <a:t>team </a:t>
            </a:r>
            <a:r>
              <a:rPr lang="en-US" sz="2000" b="1" dirty="0" smtClean="0">
                <a:solidFill>
                  <a:schemeClr val="bg1"/>
                </a:solidFill>
                <a:latin typeface="Calibri" panose="020F0502020204030204" pitchFamily="34" charset="0"/>
                <a:cs typeface="Calibri" panose="020F0502020204030204" pitchFamily="34" charset="0"/>
              </a:rPr>
              <a:t>typically </a:t>
            </a:r>
            <a:r>
              <a:rPr lang="en-US" sz="2000" b="1" dirty="0">
                <a:solidFill>
                  <a:schemeClr val="bg1"/>
                </a:solidFill>
                <a:latin typeface="Calibri" panose="020F0502020204030204" pitchFamily="34" charset="0"/>
                <a:cs typeface="Calibri" panose="020F0502020204030204" pitchFamily="34" charset="0"/>
              </a:rPr>
              <a:t> </a:t>
            </a:r>
            <a:r>
              <a:rPr lang="en-US" sz="2000" b="1" dirty="0" smtClean="0">
                <a:solidFill>
                  <a:schemeClr val="bg1"/>
                </a:solidFill>
                <a:latin typeface="Calibri" panose="020F0502020204030204" pitchFamily="34" charset="0"/>
                <a:cs typeface="Calibri" panose="020F0502020204030204" pitchFamily="34" charset="0"/>
              </a:rPr>
              <a:t>     involved.</a:t>
            </a:r>
          </a:p>
          <a:p>
            <a:pPr marL="285750" indent="-285750">
              <a:lnSpc>
                <a:spcPct val="130000"/>
              </a:lnSpc>
              <a:buFont typeface="Arial" panose="020B0604020202020204" pitchFamily="34" charset="0"/>
              <a:buChar char="•"/>
            </a:pPr>
            <a:endParaRPr lang="en-US" sz="2000" b="1" dirty="0" smtClean="0">
              <a:solidFill>
                <a:schemeClr val="bg1"/>
              </a:solidFill>
              <a:latin typeface="Calibri" panose="020F0502020204030204" pitchFamily="34" charset="0"/>
              <a:cs typeface="Calibri" panose="020F0502020204030204" pitchFamily="34" charset="0"/>
            </a:endParaRPr>
          </a:p>
          <a:p>
            <a:pPr>
              <a:lnSpc>
                <a:spcPct val="130000"/>
              </a:lnSpc>
            </a:pPr>
            <a:r>
              <a:rPr lang="en-US" sz="2000" b="1" dirty="0" smtClean="0">
                <a:solidFill>
                  <a:schemeClr val="bg1"/>
                </a:solidFill>
                <a:latin typeface="Calibri" panose="020F0502020204030204" pitchFamily="34" charset="0"/>
                <a:cs typeface="Calibri" panose="020F0502020204030204" pitchFamily="34" charset="0"/>
              </a:rPr>
              <a:t>Identifies:</a:t>
            </a:r>
          </a:p>
          <a:p>
            <a:pPr marL="287337">
              <a:lnSpc>
                <a:spcPct val="130000"/>
              </a:lnSpc>
            </a:pPr>
            <a:r>
              <a:rPr lang="en-US" sz="2000" b="1" dirty="0" smtClean="0">
                <a:solidFill>
                  <a:schemeClr val="bg1"/>
                </a:solidFill>
                <a:latin typeface="Calibri" panose="020F0502020204030204" pitchFamily="34" charset="0"/>
                <a:cs typeface="Calibri" panose="020F0502020204030204" pitchFamily="34" charset="0"/>
              </a:rPr>
              <a:t>- </a:t>
            </a:r>
            <a:r>
              <a:rPr lang="en-US" sz="2000" b="1" dirty="0" smtClean="0">
                <a:solidFill>
                  <a:schemeClr val="bg1"/>
                </a:solidFill>
                <a:latin typeface="Calibri" panose="020F0502020204030204" pitchFamily="34" charset="0"/>
                <a:cs typeface="Calibri" panose="020F0502020204030204" pitchFamily="34" charset="0"/>
              </a:rPr>
              <a:t>Preliminary </a:t>
            </a:r>
            <a:r>
              <a:rPr lang="en-US" sz="2000" b="1" dirty="0" smtClean="0">
                <a:solidFill>
                  <a:schemeClr val="bg1"/>
                </a:solidFill>
                <a:latin typeface="Calibri" panose="020F0502020204030204" pitchFamily="34" charset="0"/>
                <a:cs typeface="Calibri" panose="020F0502020204030204" pitchFamily="34" charset="0"/>
              </a:rPr>
              <a:t>issues to be addressed </a:t>
            </a:r>
          </a:p>
          <a:p>
            <a:pPr marL="287337">
              <a:lnSpc>
                <a:spcPct val="130000"/>
              </a:lnSpc>
            </a:pPr>
            <a:r>
              <a:rPr lang="en-US" sz="2000" b="1" dirty="0" smtClean="0">
                <a:solidFill>
                  <a:schemeClr val="bg1"/>
                </a:solidFill>
                <a:latin typeface="Calibri" panose="020F0502020204030204" pitchFamily="34" charset="0"/>
                <a:cs typeface="Calibri" panose="020F0502020204030204" pitchFamily="34" charset="0"/>
              </a:rPr>
              <a:t>- </a:t>
            </a:r>
            <a:r>
              <a:rPr lang="en-US" sz="2000" b="1" dirty="0" smtClean="0">
                <a:solidFill>
                  <a:schemeClr val="bg1"/>
                </a:solidFill>
                <a:latin typeface="Calibri" panose="020F0502020204030204" pitchFamily="34" charset="0"/>
                <a:cs typeface="Calibri" panose="020F0502020204030204" pitchFamily="34" charset="0"/>
              </a:rPr>
              <a:t>Skills </a:t>
            </a:r>
            <a:r>
              <a:rPr lang="en-US" sz="2000" b="1" dirty="0" smtClean="0">
                <a:solidFill>
                  <a:schemeClr val="bg1"/>
                </a:solidFill>
                <a:latin typeface="Calibri" panose="020F0502020204030204" pitchFamily="34" charset="0"/>
                <a:cs typeface="Calibri" panose="020F0502020204030204" pitchFamily="34" charset="0"/>
              </a:rPr>
              <a:t>needed </a:t>
            </a:r>
          </a:p>
          <a:p>
            <a:pPr marL="287337">
              <a:lnSpc>
                <a:spcPct val="130000"/>
              </a:lnSpc>
            </a:pPr>
            <a:r>
              <a:rPr lang="en-US" sz="2000" b="1" dirty="0" smtClean="0">
                <a:solidFill>
                  <a:schemeClr val="bg1"/>
                </a:solidFill>
                <a:latin typeface="Calibri" panose="020F0502020204030204" pitchFamily="34" charset="0"/>
                <a:cs typeface="Calibri" panose="020F0502020204030204" pitchFamily="34" charset="0"/>
              </a:rPr>
              <a:t>- </a:t>
            </a:r>
            <a:r>
              <a:rPr lang="en-US" sz="2000" b="1" dirty="0" smtClean="0">
                <a:solidFill>
                  <a:schemeClr val="bg1"/>
                </a:solidFill>
                <a:latin typeface="Calibri" panose="020F0502020204030204" pitchFamily="34" charset="0"/>
                <a:cs typeface="Calibri" panose="020F0502020204030204" pitchFamily="34" charset="0"/>
              </a:rPr>
              <a:t>Preliminary </a:t>
            </a:r>
            <a:r>
              <a:rPr lang="en-US" sz="2000" b="1" dirty="0" smtClean="0">
                <a:solidFill>
                  <a:schemeClr val="bg1"/>
                </a:solidFill>
                <a:latin typeface="Calibri" panose="020F0502020204030204" pitchFamily="34" charset="0"/>
                <a:cs typeface="Calibri" panose="020F0502020204030204" pitchFamily="34" charset="0"/>
              </a:rPr>
              <a:t>budget</a:t>
            </a:r>
          </a:p>
          <a:p>
            <a:pPr marL="287337">
              <a:lnSpc>
                <a:spcPct val="130000"/>
              </a:lnSpc>
            </a:pPr>
            <a:r>
              <a:rPr lang="en-US" sz="2000" b="1" dirty="0" smtClean="0">
                <a:solidFill>
                  <a:schemeClr val="bg1"/>
                </a:solidFill>
                <a:latin typeface="Calibri" panose="020F0502020204030204" pitchFamily="34" charset="0"/>
                <a:cs typeface="Calibri" panose="020F0502020204030204" pitchFamily="34" charset="0"/>
              </a:rPr>
              <a:t>- </a:t>
            </a:r>
            <a:r>
              <a:rPr lang="en-US" sz="2000" b="1" dirty="0" smtClean="0">
                <a:solidFill>
                  <a:schemeClr val="bg1"/>
                </a:solidFill>
                <a:latin typeface="Calibri" panose="020F0502020204030204" pitchFamily="34" charset="0"/>
                <a:cs typeface="Calibri" panose="020F0502020204030204" pitchFamily="34" charset="0"/>
              </a:rPr>
              <a:t>Preliminary </a:t>
            </a:r>
            <a:r>
              <a:rPr lang="en-US" sz="2000" b="1" dirty="0">
                <a:solidFill>
                  <a:schemeClr val="bg1"/>
                </a:solidFill>
                <a:latin typeface="Calibri" panose="020F0502020204030204" pitchFamily="34" charset="0"/>
                <a:cs typeface="Calibri" panose="020F0502020204030204" pitchFamily="34" charset="0"/>
              </a:rPr>
              <a:t>planning </a:t>
            </a:r>
            <a:r>
              <a:rPr lang="en-US" sz="2000" b="1" dirty="0" smtClean="0">
                <a:solidFill>
                  <a:schemeClr val="bg1"/>
                </a:solidFill>
                <a:latin typeface="Calibri" panose="020F0502020204030204" pitchFamily="34" charset="0"/>
                <a:cs typeface="Calibri" panose="020F0502020204030204" pitchFamily="34" charset="0"/>
              </a:rPr>
              <a:t>criteria</a:t>
            </a:r>
          </a:p>
          <a:p>
            <a:pPr marL="287337">
              <a:lnSpc>
                <a:spcPct val="130000"/>
              </a:lnSpc>
            </a:pPr>
            <a:r>
              <a:rPr lang="en-US" sz="2000" b="1" dirty="0" smtClean="0">
                <a:solidFill>
                  <a:schemeClr val="bg1"/>
                </a:solidFill>
                <a:latin typeface="Calibri" panose="020F0502020204030204" pitchFamily="34" charset="0"/>
                <a:cs typeface="Calibri" panose="020F0502020204030204" pitchFamily="34" charset="0"/>
              </a:rPr>
              <a:t>- </a:t>
            </a:r>
            <a:r>
              <a:rPr lang="en-US" sz="2000" b="1" dirty="0" smtClean="0">
                <a:solidFill>
                  <a:schemeClr val="bg1"/>
                </a:solidFill>
                <a:latin typeface="Calibri" panose="020F0502020204030204" pitchFamily="34" charset="0"/>
                <a:cs typeface="Calibri" panose="020F0502020204030204" pitchFamily="34" charset="0"/>
              </a:rPr>
              <a:t>Data </a:t>
            </a:r>
            <a:r>
              <a:rPr lang="en-US" sz="2000" b="1" dirty="0" smtClean="0">
                <a:solidFill>
                  <a:schemeClr val="bg1"/>
                </a:solidFill>
                <a:latin typeface="Calibri" panose="020F0502020204030204" pitchFamily="34" charset="0"/>
                <a:cs typeface="Calibri" panose="020F0502020204030204" pitchFamily="34" charset="0"/>
              </a:rPr>
              <a:t>available </a:t>
            </a:r>
            <a:r>
              <a:rPr lang="en-US" sz="2000" b="1" dirty="0">
                <a:solidFill>
                  <a:schemeClr val="bg1"/>
                </a:solidFill>
                <a:latin typeface="Calibri" panose="020F0502020204030204" pitchFamily="34" charset="0"/>
                <a:cs typeface="Calibri" panose="020F0502020204030204" pitchFamily="34" charset="0"/>
              </a:rPr>
              <a:t>and needed</a:t>
            </a:r>
            <a:endParaRPr lang="en-US" sz="2000" b="1" dirty="0" smtClean="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b="1" dirty="0">
              <a:solidFill>
                <a:schemeClr val="bg1"/>
              </a:solidFill>
              <a:latin typeface="Calibri" panose="020F0502020204030204" pitchFamily="34" charset="0"/>
              <a:cs typeface="Calibri" panose="020F0502020204030204" pitchFamily="34" charset="0"/>
            </a:endParaRPr>
          </a:p>
        </p:txBody>
      </p:sp>
      <p:grpSp>
        <p:nvGrpSpPr>
          <p:cNvPr id="3" name="Group 2"/>
          <p:cNvGrpSpPr/>
          <p:nvPr/>
        </p:nvGrpSpPr>
        <p:grpSpPr>
          <a:xfrm>
            <a:off x="5654040" y="815839"/>
            <a:ext cx="5367338" cy="5645113"/>
            <a:chOff x="3581400" y="1020212"/>
            <a:chExt cx="5367338" cy="5645113"/>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20212"/>
              <a:ext cx="5367338" cy="5645113"/>
            </a:xfrm>
            <a:prstGeom prst="rect">
              <a:avLst/>
            </a:prstGeom>
            <a:noFill/>
            <a:ln w="254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5065776" y="1077684"/>
              <a:ext cx="2249424" cy="612648"/>
            </a:xfrm>
            <a:prstGeom prst="rect">
              <a:avLst/>
            </a:prstGeom>
            <a:noFill/>
            <a:ln w="635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4243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1"/>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dirty="0"/>
              <a:t>Module 2 – LUP part </a:t>
            </a:r>
            <a:r>
              <a:rPr lang="en-US" dirty="0" smtClean="0"/>
              <a:t>1, pg A1-3</a:t>
            </a:r>
            <a:endParaRPr dirty="0"/>
          </a:p>
        </p:txBody>
      </p:sp>
      <p:sp>
        <p:nvSpPr>
          <p:cNvPr id="6" name="Rectangle 5"/>
          <p:cNvSpPr/>
          <p:nvPr/>
        </p:nvSpPr>
        <p:spPr>
          <a:xfrm>
            <a:off x="266187" y="1020212"/>
            <a:ext cx="4924122" cy="830997"/>
          </a:xfrm>
          <a:prstGeom prst="rect">
            <a:avLst/>
          </a:prstGeom>
        </p:spPr>
        <p:txBody>
          <a:bodyPr wrap="square">
            <a:spAutoFit/>
          </a:bodyPr>
          <a:lstStyle/>
          <a:p>
            <a:r>
              <a:rPr lang="en-US" sz="2400" cap="small" dirty="0" smtClean="0">
                <a:solidFill>
                  <a:schemeClr val="bg1"/>
                </a:solidFill>
                <a:effectLst>
                  <a:outerShdw blurRad="38100" dist="38100" dir="2700000" algn="tl">
                    <a:srgbClr val="000000">
                      <a:alpha val="43137"/>
                    </a:srgbClr>
                  </a:outerShdw>
                </a:effectLst>
                <a:latin typeface="Eras Bold ITC" panose="020B0907030504020204" pitchFamily="34" charset="0"/>
              </a:rPr>
              <a:t>Analysis of Management Situation (AMS): </a:t>
            </a:r>
            <a:endParaRPr lang="en-US" sz="2400" cap="small" dirty="0">
              <a:solidFill>
                <a:schemeClr val="bg1"/>
              </a:solidFill>
              <a:effectLst>
                <a:outerShdw blurRad="38100" dist="38100" dir="2700000" algn="tl">
                  <a:srgbClr val="000000">
                    <a:alpha val="43137"/>
                  </a:srgbClr>
                </a:outerShdw>
              </a:effectLst>
              <a:latin typeface="Eras Bold ITC" panose="020B0907030504020204" pitchFamily="34" charset="0"/>
            </a:endParaRPr>
          </a:p>
        </p:txBody>
      </p:sp>
      <p:sp>
        <p:nvSpPr>
          <p:cNvPr id="8" name="Rectangle 7"/>
          <p:cNvSpPr/>
          <p:nvPr/>
        </p:nvSpPr>
        <p:spPr>
          <a:xfrm>
            <a:off x="595133" y="2008937"/>
            <a:ext cx="4595176" cy="4308872"/>
          </a:xfrm>
          <a:prstGeom prst="rect">
            <a:avLst/>
          </a:prstGeom>
        </p:spPr>
        <p:txBody>
          <a:bodyPr wrap="square">
            <a:spAutoFit/>
          </a:bodyPr>
          <a:lstStyle/>
          <a:p>
            <a:pPr>
              <a:lnSpc>
                <a:spcPct val="130000"/>
              </a:lnSpc>
            </a:pPr>
            <a:r>
              <a:rPr lang="en-US" sz="2000" b="1" dirty="0" smtClean="0">
                <a:solidFill>
                  <a:schemeClr val="bg1"/>
                </a:solidFill>
                <a:latin typeface="Calibri" panose="020F0502020204030204" pitchFamily="34" charset="0"/>
                <a:cs typeface="Calibri" panose="020F0502020204030204" pitchFamily="34" charset="0"/>
              </a:rPr>
              <a:t>- Each resource has a section</a:t>
            </a:r>
          </a:p>
          <a:p>
            <a:pPr marL="285750" indent="-285750">
              <a:lnSpc>
                <a:spcPct val="130000"/>
              </a:lnSpc>
              <a:buFont typeface="Arial" panose="020B0604020202020204" pitchFamily="34" charset="0"/>
              <a:buChar char="•"/>
            </a:pPr>
            <a:endParaRPr lang="en-US" sz="2000" b="1" dirty="0" smtClean="0">
              <a:solidFill>
                <a:schemeClr val="bg1"/>
              </a:solidFill>
              <a:latin typeface="Calibri" panose="020F0502020204030204" pitchFamily="34" charset="0"/>
              <a:cs typeface="Calibri" panose="020F0502020204030204" pitchFamily="34" charset="0"/>
            </a:endParaRPr>
          </a:p>
          <a:p>
            <a:pPr>
              <a:lnSpc>
                <a:spcPct val="130000"/>
              </a:lnSpc>
            </a:pPr>
            <a:r>
              <a:rPr lang="en-US" sz="2000" b="1" dirty="0" smtClean="0">
                <a:solidFill>
                  <a:schemeClr val="bg1"/>
                </a:solidFill>
                <a:latin typeface="Calibri" panose="020F0502020204030204" pitchFamily="34" charset="0"/>
                <a:cs typeface="Calibri" panose="020F0502020204030204" pitchFamily="34" charset="0"/>
              </a:rPr>
              <a:t>Identifies:</a:t>
            </a:r>
          </a:p>
          <a:p>
            <a:pPr marL="287337">
              <a:lnSpc>
                <a:spcPct val="130000"/>
              </a:lnSpc>
            </a:pPr>
            <a:r>
              <a:rPr lang="en-US" sz="2000" b="1" dirty="0" smtClean="0">
                <a:solidFill>
                  <a:schemeClr val="bg1"/>
                </a:solidFill>
                <a:latin typeface="Calibri" panose="020F0502020204030204" pitchFamily="34" charset="0"/>
                <a:cs typeface="Calibri" panose="020F0502020204030204" pitchFamily="34" charset="0"/>
              </a:rPr>
              <a:t>- Conditions of resources </a:t>
            </a:r>
          </a:p>
          <a:p>
            <a:pPr marL="287337">
              <a:lnSpc>
                <a:spcPct val="130000"/>
              </a:lnSpc>
            </a:pPr>
            <a:r>
              <a:rPr lang="en-US" sz="2000" b="1" dirty="0" smtClean="0">
                <a:solidFill>
                  <a:schemeClr val="bg1"/>
                </a:solidFill>
                <a:latin typeface="Calibri" panose="020F0502020204030204" pitchFamily="34" charset="0"/>
                <a:cs typeface="Calibri" panose="020F0502020204030204" pitchFamily="34" charset="0"/>
              </a:rPr>
              <a:t>- How resources are currently being managed (current RMP)</a:t>
            </a:r>
          </a:p>
          <a:p>
            <a:pPr marL="287337">
              <a:lnSpc>
                <a:spcPct val="130000"/>
              </a:lnSpc>
            </a:pPr>
            <a:r>
              <a:rPr lang="en-US" sz="2000" b="1" dirty="0" smtClean="0">
                <a:solidFill>
                  <a:schemeClr val="bg1"/>
                </a:solidFill>
                <a:latin typeface="Calibri" panose="020F0502020204030204" pitchFamily="34" charset="0"/>
                <a:cs typeface="Calibri" panose="020F0502020204030204" pitchFamily="34" charset="0"/>
              </a:rPr>
              <a:t>- Trends</a:t>
            </a:r>
          </a:p>
          <a:p>
            <a:pPr marL="287337">
              <a:lnSpc>
                <a:spcPct val="130000"/>
              </a:lnSpc>
            </a:pPr>
            <a:r>
              <a:rPr lang="en-US" sz="2000" b="1" dirty="0" smtClean="0">
                <a:solidFill>
                  <a:schemeClr val="bg1"/>
                </a:solidFill>
                <a:latin typeface="Calibri" panose="020F0502020204030204" pitchFamily="34" charset="0"/>
                <a:cs typeface="Calibri" panose="020F0502020204030204" pitchFamily="34" charset="0"/>
              </a:rPr>
              <a:t>- Future management opportunities</a:t>
            </a:r>
            <a:endParaRPr lang="en-US" sz="2000" b="1" dirty="0">
              <a:solidFill>
                <a:schemeClr val="bg1"/>
              </a:solidFill>
              <a:latin typeface="Calibri" panose="020F0502020204030204" pitchFamily="34" charset="0"/>
              <a:cs typeface="Calibri" panose="020F0502020204030204" pitchFamily="34" charset="0"/>
            </a:endParaRPr>
          </a:p>
          <a:p>
            <a:pPr marL="287337">
              <a:lnSpc>
                <a:spcPct val="130000"/>
              </a:lnSpc>
            </a:pPr>
            <a:endParaRPr lang="en-US" sz="2000" b="1" dirty="0" smtClean="0">
              <a:solidFill>
                <a:schemeClr val="bg1"/>
              </a:solidFill>
              <a:latin typeface="Calibri" panose="020F0502020204030204" pitchFamily="34" charset="0"/>
              <a:cs typeface="Calibri" panose="020F0502020204030204" pitchFamily="34" charset="0"/>
            </a:endParaRPr>
          </a:p>
          <a:p>
            <a:r>
              <a:rPr lang="en-US" sz="2000" b="1" dirty="0" smtClean="0">
                <a:solidFill>
                  <a:schemeClr val="bg1"/>
                </a:solidFill>
                <a:latin typeface="Calibri" panose="020F0502020204030204" pitchFamily="34" charset="0"/>
                <a:cs typeface="Calibri" panose="020F0502020204030204" pitchFamily="34" charset="0"/>
              </a:rPr>
              <a:t>Used for writing the Affected Environment</a:t>
            </a:r>
            <a:endParaRPr lang="en-US" sz="2000" b="1" dirty="0">
              <a:solidFill>
                <a:schemeClr val="bg1"/>
              </a:solidFill>
              <a:latin typeface="Calibri" panose="020F0502020204030204" pitchFamily="34" charset="0"/>
              <a:cs typeface="Calibri" panose="020F0502020204030204" pitchFamily="34" charset="0"/>
            </a:endParaRPr>
          </a:p>
        </p:txBody>
      </p:sp>
      <p:grpSp>
        <p:nvGrpSpPr>
          <p:cNvPr id="3" name="Group 2"/>
          <p:cNvGrpSpPr/>
          <p:nvPr/>
        </p:nvGrpSpPr>
        <p:grpSpPr>
          <a:xfrm>
            <a:off x="5654040" y="815839"/>
            <a:ext cx="5367338" cy="5645113"/>
            <a:chOff x="3581400" y="1020212"/>
            <a:chExt cx="5367338" cy="5645113"/>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20212"/>
              <a:ext cx="5367338" cy="5645113"/>
            </a:xfrm>
            <a:prstGeom prst="rect">
              <a:avLst/>
            </a:prstGeom>
            <a:noFill/>
            <a:ln w="254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6437376" y="2213310"/>
              <a:ext cx="2249424" cy="1294702"/>
            </a:xfrm>
            <a:prstGeom prst="rect">
              <a:avLst/>
            </a:prstGeom>
            <a:noFill/>
            <a:ln w="635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4323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1"/>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dirty="0"/>
              <a:t>Module 2 – LUP part </a:t>
            </a:r>
            <a:r>
              <a:rPr lang="en-US" dirty="0" smtClean="0"/>
              <a:t>1, pg A1-2</a:t>
            </a:r>
            <a:endParaRPr dirty="0"/>
          </a:p>
        </p:txBody>
      </p:sp>
      <p:sp>
        <p:nvSpPr>
          <p:cNvPr id="6" name="Rectangle 5"/>
          <p:cNvSpPr/>
          <p:nvPr/>
        </p:nvSpPr>
        <p:spPr>
          <a:xfrm>
            <a:off x="266187" y="1020212"/>
            <a:ext cx="4924122" cy="461665"/>
          </a:xfrm>
          <a:prstGeom prst="rect">
            <a:avLst/>
          </a:prstGeom>
        </p:spPr>
        <p:txBody>
          <a:bodyPr wrap="square">
            <a:spAutoFit/>
          </a:bodyPr>
          <a:lstStyle/>
          <a:p>
            <a:r>
              <a:rPr lang="en-US" sz="2400" cap="small" dirty="0" smtClean="0">
                <a:solidFill>
                  <a:schemeClr val="bg1"/>
                </a:solidFill>
                <a:effectLst>
                  <a:outerShdw blurRad="38100" dist="38100" dir="2700000" algn="tl">
                    <a:srgbClr val="000000">
                      <a:alpha val="43137"/>
                    </a:srgbClr>
                  </a:outerShdw>
                </a:effectLst>
                <a:latin typeface="Eras Bold ITC" panose="020B0907030504020204" pitchFamily="34" charset="0"/>
              </a:rPr>
              <a:t>Scoping</a:t>
            </a:r>
            <a:endParaRPr lang="en-US" sz="2400" cap="small" dirty="0">
              <a:solidFill>
                <a:schemeClr val="bg1"/>
              </a:solidFill>
              <a:effectLst>
                <a:outerShdw blurRad="38100" dist="38100" dir="2700000" algn="tl">
                  <a:srgbClr val="000000">
                    <a:alpha val="43137"/>
                  </a:srgbClr>
                </a:outerShdw>
              </a:effectLst>
              <a:latin typeface="Eras Bold ITC" panose="020B0907030504020204" pitchFamily="34" charset="0"/>
            </a:endParaRPr>
          </a:p>
        </p:txBody>
      </p:sp>
      <p:sp>
        <p:nvSpPr>
          <p:cNvPr id="8" name="Rectangle 7"/>
          <p:cNvSpPr/>
          <p:nvPr/>
        </p:nvSpPr>
        <p:spPr>
          <a:xfrm>
            <a:off x="595133" y="2008937"/>
            <a:ext cx="4595176" cy="2092881"/>
          </a:xfrm>
          <a:prstGeom prst="rect">
            <a:avLst/>
          </a:prstGeom>
        </p:spPr>
        <p:txBody>
          <a:bodyPr wrap="square">
            <a:spAutoFit/>
          </a:bodyPr>
          <a:lstStyle/>
          <a:p>
            <a:pPr>
              <a:lnSpc>
                <a:spcPct val="130000"/>
              </a:lnSpc>
            </a:pPr>
            <a:r>
              <a:rPr lang="en-US" sz="2000" b="1" dirty="0" smtClean="0">
                <a:solidFill>
                  <a:schemeClr val="bg1"/>
                </a:solidFill>
                <a:latin typeface="Calibri" panose="020F0502020204030204" pitchFamily="34" charset="0"/>
                <a:cs typeface="Calibri" panose="020F0502020204030204" pitchFamily="34" charset="0"/>
              </a:rPr>
              <a:t>Officially starts the clock on the RMP in conjunction with the NOI</a:t>
            </a:r>
          </a:p>
          <a:p>
            <a:pPr>
              <a:lnSpc>
                <a:spcPct val="130000"/>
              </a:lnSpc>
            </a:pPr>
            <a:endParaRPr lang="en-US" sz="2000" b="1" dirty="0" smtClean="0">
              <a:solidFill>
                <a:schemeClr val="bg1"/>
              </a:solidFill>
              <a:latin typeface="Calibri" panose="020F0502020204030204" pitchFamily="34" charset="0"/>
              <a:cs typeface="Calibri" panose="020F0502020204030204" pitchFamily="34" charset="0"/>
            </a:endParaRPr>
          </a:p>
          <a:p>
            <a:pPr>
              <a:lnSpc>
                <a:spcPct val="130000"/>
              </a:lnSpc>
            </a:pPr>
            <a:r>
              <a:rPr lang="en-US" sz="2000" b="1" dirty="0" smtClean="0">
                <a:solidFill>
                  <a:schemeClr val="bg1"/>
                </a:solidFill>
                <a:latin typeface="Calibri" panose="020F0502020204030204" pitchFamily="34" charset="0"/>
                <a:cs typeface="Calibri" panose="020F0502020204030204" pitchFamily="34" charset="0"/>
              </a:rPr>
              <a:t>A scoping report is developed to help identify issues to formulate alternatives.</a:t>
            </a:r>
          </a:p>
        </p:txBody>
      </p:sp>
      <p:grpSp>
        <p:nvGrpSpPr>
          <p:cNvPr id="3" name="Group 2"/>
          <p:cNvGrpSpPr/>
          <p:nvPr/>
        </p:nvGrpSpPr>
        <p:grpSpPr>
          <a:xfrm>
            <a:off x="5654040" y="815839"/>
            <a:ext cx="5367338" cy="5645113"/>
            <a:chOff x="3581400" y="1020212"/>
            <a:chExt cx="5367338" cy="5645113"/>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020212"/>
              <a:ext cx="5367338" cy="5645113"/>
            </a:xfrm>
            <a:prstGeom prst="rect">
              <a:avLst/>
            </a:prstGeom>
            <a:noFill/>
            <a:ln w="254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3812163" y="2906485"/>
              <a:ext cx="2249424" cy="1294702"/>
            </a:xfrm>
            <a:prstGeom prst="rect">
              <a:avLst/>
            </a:prstGeom>
            <a:noFill/>
            <a:ln w="635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1229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body" idx="2"/>
          </p:nvPr>
        </p:nvSpPr>
        <p:spPr>
          <a:xfrm>
            <a:off x="501520" y="1021735"/>
            <a:ext cx="11188959" cy="6080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8D8D8"/>
              </a:buClr>
              <a:buSzPts val="4400"/>
              <a:buNone/>
            </a:pPr>
            <a:r>
              <a:rPr lang="en-US"/>
              <a:t>Group Discussion</a:t>
            </a:r>
            <a:endParaRPr/>
          </a:p>
        </p:txBody>
      </p:sp>
      <p:sp>
        <p:nvSpPr>
          <p:cNvPr id="173" name="Google Shape;173;p23"/>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a:t>Module 2 – LUP part 1</a:t>
            </a:r>
            <a:endParaRPr/>
          </a:p>
        </p:txBody>
      </p:sp>
      <p:sp>
        <p:nvSpPr>
          <p:cNvPr id="174" name="Google Shape;174;p23"/>
          <p:cNvSpPr txBox="1">
            <a:spLocks noGrp="1"/>
          </p:cNvSpPr>
          <p:nvPr>
            <p:ph type="body" idx="1"/>
          </p:nvPr>
        </p:nvSpPr>
        <p:spPr>
          <a:xfrm>
            <a:off x="838199" y="1970168"/>
            <a:ext cx="10515600" cy="180664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D8D8D8"/>
              </a:buClr>
              <a:buSzPts val="2400"/>
              <a:buChar char="•"/>
            </a:pPr>
            <a:r>
              <a:rPr lang="en-US" sz="2400" b="1"/>
              <a:t>Are you currently in a LUP process, or about to start one?</a:t>
            </a:r>
            <a:endParaRPr/>
          </a:p>
          <a:p>
            <a:pPr marL="228600" lvl="0" indent="-228600" algn="l" rtl="0">
              <a:lnSpc>
                <a:spcPct val="90000"/>
              </a:lnSpc>
              <a:spcBef>
                <a:spcPts val="1000"/>
              </a:spcBef>
              <a:spcAft>
                <a:spcPts val="0"/>
              </a:spcAft>
              <a:buClr>
                <a:srgbClr val="D8D8D8"/>
              </a:buClr>
              <a:buSzPts val="2400"/>
              <a:buChar char="•"/>
            </a:pPr>
            <a:r>
              <a:rPr lang="en-US" sz="2400" b="1"/>
              <a:t>What have been your challenges?</a:t>
            </a:r>
            <a:endParaRPr/>
          </a:p>
          <a:p>
            <a:pPr marL="228600" lvl="0" indent="-228600" algn="l" rtl="0">
              <a:lnSpc>
                <a:spcPct val="90000"/>
              </a:lnSpc>
              <a:spcBef>
                <a:spcPts val="1000"/>
              </a:spcBef>
              <a:spcAft>
                <a:spcPts val="0"/>
              </a:spcAft>
              <a:buClr>
                <a:srgbClr val="D8D8D8"/>
              </a:buClr>
              <a:buSzPts val="2400"/>
              <a:buChar char="•"/>
            </a:pPr>
            <a:r>
              <a:rPr lang="en-US" sz="2400" b="1"/>
              <a:t>How are the streamlining timelines affecting your process?</a:t>
            </a:r>
            <a:endParaRPr/>
          </a:p>
          <a:p>
            <a:pPr marL="228600" lvl="0" indent="-228600" algn="l" rtl="0">
              <a:lnSpc>
                <a:spcPct val="90000"/>
              </a:lnSpc>
              <a:spcBef>
                <a:spcPts val="1000"/>
              </a:spcBef>
              <a:spcAft>
                <a:spcPts val="0"/>
              </a:spcAft>
              <a:buClr>
                <a:srgbClr val="D8D8D8"/>
              </a:buClr>
              <a:buSzPts val="2400"/>
              <a:buChar char="•"/>
            </a:pPr>
            <a:r>
              <a:rPr lang="en-US" sz="2400" b="1"/>
              <a:t>Other?</a:t>
            </a:r>
            <a:endParaRPr sz="24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body" idx="2"/>
          </p:nvPr>
        </p:nvSpPr>
        <p:spPr>
          <a:xfrm>
            <a:off x="838200" y="1068388"/>
            <a:ext cx="10515600" cy="6080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D8D8D8"/>
              </a:buClr>
              <a:buSzPts val="4400"/>
              <a:buNone/>
            </a:pPr>
            <a:r>
              <a:rPr lang="en-US"/>
              <a:t>Land Use Planning Process</a:t>
            </a:r>
            <a:endParaRPr/>
          </a:p>
          <a:p>
            <a:pPr marL="0" lvl="0" indent="0" algn="ctr" rtl="0">
              <a:lnSpc>
                <a:spcPct val="90000"/>
              </a:lnSpc>
              <a:spcBef>
                <a:spcPts val="1000"/>
              </a:spcBef>
              <a:spcAft>
                <a:spcPts val="0"/>
              </a:spcAft>
              <a:buClr>
                <a:srgbClr val="D8D8D8"/>
              </a:buClr>
              <a:buSzPts val="4400"/>
              <a:buNone/>
            </a:pPr>
            <a:r>
              <a:rPr lang="en-US"/>
              <a:t>Part 1</a:t>
            </a:r>
            <a:endParaRPr/>
          </a:p>
        </p:txBody>
      </p:sp>
      <p:sp>
        <p:nvSpPr>
          <p:cNvPr id="125" name="Google Shape;125;p17"/>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a:t>Module 2 – LUP part 1</a:t>
            </a:r>
            <a:endParaRPr/>
          </a:p>
        </p:txBody>
      </p:sp>
      <p:sp>
        <p:nvSpPr>
          <p:cNvPr id="126" name="Google Shape;126;p17"/>
          <p:cNvSpPr txBox="1">
            <a:spLocks noGrp="1"/>
          </p:cNvSpPr>
          <p:nvPr>
            <p:ph type="body" idx="1"/>
          </p:nvPr>
        </p:nvSpPr>
        <p:spPr>
          <a:xfrm>
            <a:off x="838200" y="2483351"/>
            <a:ext cx="10515600" cy="278332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D8D8D8"/>
              </a:buClr>
              <a:buSzPts val="2400"/>
              <a:buNone/>
            </a:pPr>
            <a:r>
              <a:rPr lang="en-US" sz="2400" b="1" dirty="0" smtClean="0"/>
              <a:t>Kalem Lenard</a:t>
            </a:r>
            <a:endParaRPr dirty="0"/>
          </a:p>
          <a:p>
            <a:pPr marL="0" lvl="0" indent="0" algn="ctr" rtl="0">
              <a:lnSpc>
                <a:spcPct val="90000"/>
              </a:lnSpc>
              <a:spcBef>
                <a:spcPts val="1000"/>
              </a:spcBef>
              <a:spcAft>
                <a:spcPts val="0"/>
              </a:spcAft>
              <a:buClr>
                <a:srgbClr val="D8D8D8"/>
              </a:buClr>
              <a:buSzPts val="2400"/>
              <a:buNone/>
            </a:pPr>
            <a:r>
              <a:rPr lang="en-US" sz="2400" b="1" dirty="0" smtClean="0"/>
              <a:t>Assistant Field Manager, Royal Gorge Field Office</a:t>
            </a:r>
            <a:endParaRPr dirty="0"/>
          </a:p>
          <a:p>
            <a:pPr marL="0" lvl="0" indent="0" algn="ctr" rtl="0">
              <a:lnSpc>
                <a:spcPct val="90000"/>
              </a:lnSpc>
              <a:spcBef>
                <a:spcPts val="1000"/>
              </a:spcBef>
              <a:spcAft>
                <a:spcPts val="0"/>
              </a:spcAft>
              <a:buClr>
                <a:srgbClr val="D8D8D8"/>
              </a:buClr>
              <a:buSzPts val="2800"/>
              <a:buNone/>
            </a:pPr>
            <a:r>
              <a:rPr lang="en-US" dirty="0" smtClean="0"/>
              <a:t>jlenard@blm.gov</a:t>
            </a:r>
            <a:endParaRPr dirty="0"/>
          </a:p>
          <a:p>
            <a:pPr marL="0" lvl="0" indent="0" algn="ctr" rtl="0">
              <a:lnSpc>
                <a:spcPct val="90000"/>
              </a:lnSpc>
              <a:spcBef>
                <a:spcPts val="1000"/>
              </a:spcBef>
              <a:spcAft>
                <a:spcPts val="0"/>
              </a:spcAft>
              <a:buClr>
                <a:srgbClr val="D8D8D8"/>
              </a:buClr>
              <a:buSzPts val="2400"/>
              <a:buNone/>
            </a:pPr>
            <a:r>
              <a:rPr lang="en-US" sz="2400" b="1" dirty="0" smtClean="0"/>
              <a:t>719-269-8538</a:t>
            </a:r>
            <a:endParaRPr dirty="0"/>
          </a:p>
          <a:p>
            <a:pPr marL="228600" lvl="0" indent="-76200" algn="ctr" rtl="0">
              <a:lnSpc>
                <a:spcPct val="90000"/>
              </a:lnSpc>
              <a:spcBef>
                <a:spcPts val="1000"/>
              </a:spcBef>
              <a:spcAft>
                <a:spcPts val="0"/>
              </a:spcAft>
              <a:buClr>
                <a:srgbClr val="D8D8D8"/>
              </a:buClr>
              <a:buSzPts val="2400"/>
              <a:buNone/>
            </a:pPr>
            <a:endParaRPr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body" idx="2"/>
          </p:nvPr>
        </p:nvSpPr>
        <p:spPr>
          <a:xfrm>
            <a:off x="838200" y="1068388"/>
            <a:ext cx="10515600" cy="6080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8D8D8"/>
              </a:buClr>
              <a:buSzPts val="4400"/>
              <a:buNone/>
            </a:pPr>
            <a:r>
              <a:rPr lang="en-US"/>
              <a:t>Objectives</a:t>
            </a:r>
            <a:endParaRPr/>
          </a:p>
        </p:txBody>
      </p:sp>
      <p:sp>
        <p:nvSpPr>
          <p:cNvPr id="133" name="Google Shape;133;p18"/>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a:t>Module 2 – LUP part 1</a:t>
            </a:r>
            <a:endParaRPr/>
          </a:p>
        </p:txBody>
      </p:sp>
      <p:sp>
        <p:nvSpPr>
          <p:cNvPr id="134" name="Google Shape;134;p18"/>
          <p:cNvSpPr txBox="1">
            <a:spLocks noGrp="1"/>
          </p:cNvSpPr>
          <p:nvPr>
            <p:ph type="body" idx="1"/>
          </p:nvPr>
        </p:nvSpPr>
        <p:spPr>
          <a:xfrm>
            <a:off x="838200" y="2483351"/>
            <a:ext cx="10515600" cy="272792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D8D8D8"/>
              </a:buClr>
              <a:buSzPts val="2400"/>
              <a:buChar char="•"/>
            </a:pPr>
            <a:r>
              <a:rPr lang="en-US" sz="2400" b="1"/>
              <a:t>What is a Land Use Plan (LUP)?</a:t>
            </a:r>
            <a:endParaRPr/>
          </a:p>
          <a:p>
            <a:pPr marL="228600" lvl="0" indent="-228600" algn="l" rtl="0">
              <a:lnSpc>
                <a:spcPct val="90000"/>
              </a:lnSpc>
              <a:spcBef>
                <a:spcPts val="1000"/>
              </a:spcBef>
              <a:spcAft>
                <a:spcPts val="0"/>
              </a:spcAft>
              <a:buClr>
                <a:srgbClr val="D8D8D8"/>
              </a:buClr>
              <a:buSzPts val="2400"/>
              <a:buChar char="•"/>
            </a:pPr>
            <a:r>
              <a:rPr lang="en-US" sz="2400" b="1"/>
              <a:t>Land Use Planning – law, regulation, policy</a:t>
            </a:r>
            <a:endParaRPr sz="2400" b="1"/>
          </a:p>
          <a:p>
            <a:pPr marL="228600" lvl="0" indent="-228600" algn="l" rtl="0">
              <a:lnSpc>
                <a:spcPct val="90000"/>
              </a:lnSpc>
              <a:spcBef>
                <a:spcPts val="1000"/>
              </a:spcBef>
              <a:spcAft>
                <a:spcPts val="0"/>
              </a:spcAft>
              <a:buClr>
                <a:srgbClr val="D8D8D8"/>
              </a:buClr>
              <a:buSzPts val="2400"/>
              <a:buChar char="•"/>
            </a:pPr>
            <a:r>
              <a:rPr lang="en-US" sz="2400" b="1"/>
              <a:t>Overview of the BLM’s Land Use Planning process</a:t>
            </a:r>
            <a:endParaRPr sz="2400" b="1"/>
          </a:p>
          <a:p>
            <a:pPr marL="228600" lvl="0" indent="-228600" algn="l" rtl="0">
              <a:lnSpc>
                <a:spcPct val="90000"/>
              </a:lnSpc>
              <a:spcBef>
                <a:spcPts val="1000"/>
              </a:spcBef>
              <a:spcAft>
                <a:spcPts val="0"/>
              </a:spcAft>
              <a:buClr>
                <a:srgbClr val="D8D8D8"/>
              </a:buClr>
              <a:buSzPts val="2400"/>
              <a:buChar char="•"/>
            </a:pPr>
            <a:r>
              <a:rPr lang="en-US" sz="2400" b="1"/>
              <a:t>LUP Checklist for RVS (Appendix 1, A1-1)</a:t>
            </a:r>
            <a:endParaRPr/>
          </a:p>
          <a:p>
            <a:pPr marL="0" lvl="0" indent="0" algn="l" rtl="0">
              <a:lnSpc>
                <a:spcPct val="90000"/>
              </a:lnSpc>
              <a:spcBef>
                <a:spcPts val="1000"/>
              </a:spcBef>
              <a:spcAft>
                <a:spcPts val="0"/>
              </a:spcAft>
              <a:buClr>
                <a:srgbClr val="D8D8D8"/>
              </a:buClr>
              <a:buSzPts val="2400"/>
              <a:buNone/>
            </a:pPr>
            <a:endParaRPr sz="2400" b="1"/>
          </a:p>
          <a:p>
            <a:pPr marL="0" lvl="0" indent="0" algn="l" rtl="0">
              <a:lnSpc>
                <a:spcPct val="90000"/>
              </a:lnSpc>
              <a:spcBef>
                <a:spcPts val="1000"/>
              </a:spcBef>
              <a:spcAft>
                <a:spcPts val="0"/>
              </a:spcAft>
              <a:buClr>
                <a:srgbClr val="D8D8D8"/>
              </a:buClr>
              <a:buSzPts val="2400"/>
              <a:buNone/>
            </a:pPr>
            <a:endParaRPr sz="24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body" idx="2"/>
          </p:nvPr>
        </p:nvSpPr>
        <p:spPr>
          <a:xfrm>
            <a:off x="838200" y="1068388"/>
            <a:ext cx="10515600" cy="6080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8D8D8"/>
              </a:buClr>
              <a:buSzPts val="4400"/>
              <a:buNone/>
            </a:pPr>
            <a:r>
              <a:rPr lang="en-US"/>
              <a:t>What is a Land Use Plan?</a:t>
            </a:r>
            <a:endParaRPr/>
          </a:p>
        </p:txBody>
      </p:sp>
      <p:sp>
        <p:nvSpPr>
          <p:cNvPr id="141" name="Google Shape;141;p19"/>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a:t>Module 2 – LUP part 1</a:t>
            </a:r>
            <a:endParaRPr/>
          </a:p>
        </p:txBody>
      </p:sp>
      <p:sp>
        <p:nvSpPr>
          <p:cNvPr id="142" name="Google Shape;142;p19"/>
          <p:cNvSpPr txBox="1">
            <a:spLocks noGrp="1"/>
          </p:cNvSpPr>
          <p:nvPr>
            <p:ph type="body" idx="1"/>
          </p:nvPr>
        </p:nvSpPr>
        <p:spPr>
          <a:xfrm>
            <a:off x="838200" y="2483351"/>
            <a:ext cx="10515600" cy="272792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D8D8D8"/>
              </a:buClr>
              <a:buSzPts val="2400"/>
              <a:buChar char="•"/>
            </a:pPr>
            <a:r>
              <a:rPr lang="en-US" sz="2400" b="1" dirty="0"/>
              <a:t>Resource Management Plan (RMP) – revision, or amendment</a:t>
            </a:r>
            <a:endParaRPr dirty="0"/>
          </a:p>
          <a:p>
            <a:pPr marL="228600" lvl="0" indent="-228600" algn="l" rtl="0">
              <a:lnSpc>
                <a:spcPct val="90000"/>
              </a:lnSpc>
              <a:spcBef>
                <a:spcPts val="1000"/>
              </a:spcBef>
              <a:spcAft>
                <a:spcPts val="0"/>
              </a:spcAft>
              <a:buClr>
                <a:srgbClr val="D8D8D8"/>
              </a:buClr>
              <a:buSzPts val="2400"/>
              <a:buChar char="•"/>
            </a:pPr>
            <a:r>
              <a:rPr lang="en-US" sz="2400" b="1" dirty="0"/>
              <a:t>Monument Plan</a:t>
            </a:r>
            <a:endParaRPr dirty="0"/>
          </a:p>
          <a:p>
            <a:pPr marL="228600" lvl="0" indent="-228600" algn="l" rtl="0">
              <a:lnSpc>
                <a:spcPct val="90000"/>
              </a:lnSpc>
              <a:spcBef>
                <a:spcPts val="1000"/>
              </a:spcBef>
              <a:spcAft>
                <a:spcPts val="0"/>
              </a:spcAft>
              <a:buClr>
                <a:srgbClr val="D8D8D8"/>
              </a:buClr>
              <a:buSzPts val="2400"/>
              <a:buChar char="•"/>
            </a:pPr>
            <a:r>
              <a:rPr lang="en-US" sz="2400" b="1" dirty="0"/>
              <a:t>National Conservation Area Plan</a:t>
            </a:r>
            <a:endParaRPr dirty="0"/>
          </a:p>
          <a:p>
            <a:pPr marL="228600" lvl="0" indent="-228600" algn="l" rtl="0">
              <a:lnSpc>
                <a:spcPct val="90000"/>
              </a:lnSpc>
              <a:spcBef>
                <a:spcPts val="1000"/>
              </a:spcBef>
              <a:spcAft>
                <a:spcPts val="0"/>
              </a:spcAft>
              <a:buClr>
                <a:srgbClr val="D8D8D8"/>
              </a:buClr>
              <a:buSzPts val="2400"/>
              <a:buChar char="•"/>
            </a:pPr>
            <a:r>
              <a:rPr lang="en-US" sz="2400" b="1" dirty="0"/>
              <a:t>Others	</a:t>
            </a:r>
            <a:endParaRPr sz="2400" b="1" dirty="0"/>
          </a:p>
          <a:p>
            <a:pPr marL="0" lvl="0" indent="0" algn="l" rtl="0">
              <a:lnSpc>
                <a:spcPct val="90000"/>
              </a:lnSpc>
              <a:spcBef>
                <a:spcPts val="1000"/>
              </a:spcBef>
              <a:spcAft>
                <a:spcPts val="0"/>
              </a:spcAft>
              <a:buClr>
                <a:srgbClr val="D8D8D8"/>
              </a:buClr>
              <a:buSzPts val="2400"/>
              <a:buNone/>
            </a:pPr>
            <a:endParaRPr sz="2400" b="1" dirty="0"/>
          </a:p>
          <a:p>
            <a:pPr marL="0" lvl="0" indent="0" algn="l" rtl="0">
              <a:lnSpc>
                <a:spcPct val="90000"/>
              </a:lnSpc>
              <a:spcBef>
                <a:spcPts val="1000"/>
              </a:spcBef>
              <a:spcAft>
                <a:spcPts val="0"/>
              </a:spcAft>
              <a:buClr>
                <a:srgbClr val="D8D8D8"/>
              </a:buClr>
              <a:buSzPts val="2400"/>
              <a:buNone/>
            </a:pPr>
            <a:endParaRPr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body" idx="2"/>
          </p:nvPr>
        </p:nvSpPr>
        <p:spPr>
          <a:xfrm>
            <a:off x="838200" y="1068388"/>
            <a:ext cx="10515600" cy="6080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8D8D8"/>
              </a:buClr>
              <a:buSzPts val="4400"/>
              <a:buNone/>
            </a:pPr>
            <a:r>
              <a:rPr lang="en-US"/>
              <a:t>Law, regulation and policy</a:t>
            </a:r>
            <a:endParaRPr/>
          </a:p>
        </p:txBody>
      </p:sp>
      <p:sp>
        <p:nvSpPr>
          <p:cNvPr id="149" name="Google Shape;149;p20"/>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a:t>Module 2 – LUP part 1</a:t>
            </a:r>
            <a:endParaRPr/>
          </a:p>
        </p:txBody>
      </p:sp>
      <p:sp>
        <p:nvSpPr>
          <p:cNvPr id="150" name="Google Shape;150;p20"/>
          <p:cNvSpPr txBox="1">
            <a:spLocks noGrp="1"/>
          </p:cNvSpPr>
          <p:nvPr>
            <p:ph type="body" idx="1"/>
          </p:nvPr>
        </p:nvSpPr>
        <p:spPr>
          <a:xfrm>
            <a:off x="838200" y="2099892"/>
            <a:ext cx="10515600" cy="452213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8D8D8"/>
              </a:buClr>
              <a:buSzPts val="2400"/>
              <a:buNone/>
            </a:pPr>
            <a:r>
              <a:rPr lang="en-US" sz="2400" b="1" dirty="0" smtClean="0"/>
              <a:t>Land-Use Plans are required </a:t>
            </a:r>
            <a:r>
              <a:rPr lang="en-US" sz="2400" b="1" dirty="0"/>
              <a:t>by the Federal Land Policy and Management Act of 1976 (FLPMA</a:t>
            </a:r>
            <a:r>
              <a:rPr lang="en-US" sz="2400" b="1" dirty="0" smtClean="0"/>
              <a:t>)</a:t>
            </a:r>
          </a:p>
          <a:p>
            <a:pPr marL="0" lvl="0" indent="0" algn="l" rtl="0">
              <a:lnSpc>
                <a:spcPct val="90000"/>
              </a:lnSpc>
              <a:spcBef>
                <a:spcPts val="0"/>
              </a:spcBef>
              <a:spcAft>
                <a:spcPts val="0"/>
              </a:spcAft>
              <a:buClr>
                <a:srgbClr val="D8D8D8"/>
              </a:buClr>
              <a:buSzPts val="2400"/>
              <a:buNone/>
            </a:pPr>
            <a:endParaRPr lang="en-US" sz="2400" b="1" dirty="0" smtClean="0"/>
          </a:p>
          <a:p>
            <a:pPr marL="685800" lvl="1" indent="-228600">
              <a:spcBef>
                <a:spcPts val="0"/>
              </a:spcBef>
              <a:buSzPts val="2400"/>
            </a:pPr>
            <a:r>
              <a:rPr lang="en-US" sz="2000" b="1" dirty="0" smtClean="0"/>
              <a:t>“the </a:t>
            </a:r>
            <a:r>
              <a:rPr lang="en-US" sz="2000" b="1" dirty="0"/>
              <a:t>national interest will be best realized if the public lands and their resources are periodically and systematically inventoried and their present and future use is projected through a land use planning process coordinated with other Federal and State planning efforts</a:t>
            </a:r>
            <a:r>
              <a:rPr lang="en-US" sz="2000" b="1" dirty="0" smtClean="0"/>
              <a:t>;” </a:t>
            </a:r>
            <a:endParaRPr lang="en-US" sz="1800" b="1" dirty="0"/>
          </a:p>
          <a:p>
            <a:pPr marL="457200" lvl="1" indent="0">
              <a:spcBef>
                <a:spcPts val="0"/>
              </a:spcBef>
              <a:buSzPts val="2400"/>
              <a:buNone/>
            </a:pPr>
            <a:endParaRPr lang="en-US" sz="1800" b="1" dirty="0"/>
          </a:p>
          <a:p>
            <a:pPr marL="457200" lvl="1" indent="0">
              <a:spcBef>
                <a:spcPts val="0"/>
              </a:spcBef>
              <a:buSzPts val="2400"/>
              <a:buNone/>
            </a:pPr>
            <a:r>
              <a:rPr lang="en-US" b="1" dirty="0" smtClean="0"/>
              <a:t>Land Use Plans shall…</a:t>
            </a:r>
          </a:p>
          <a:p>
            <a:pPr marL="1143000" lvl="2" indent="-228600">
              <a:spcBef>
                <a:spcPts val="0"/>
              </a:spcBef>
              <a:buSzPts val="2400"/>
            </a:pPr>
            <a:r>
              <a:rPr lang="en-US" b="1" dirty="0"/>
              <a:t>use and observe the principles of multiple use and sustained </a:t>
            </a:r>
            <a:r>
              <a:rPr lang="en-US" b="1" dirty="0" smtClean="0"/>
              <a:t>yield</a:t>
            </a:r>
          </a:p>
          <a:p>
            <a:pPr marL="1143000" lvl="2" indent="-228600">
              <a:spcBef>
                <a:spcPts val="0"/>
              </a:spcBef>
              <a:buSzPts val="2400"/>
            </a:pPr>
            <a:r>
              <a:rPr lang="en-US" b="1" dirty="0"/>
              <a:t>use a systematic interdisciplinary approach to achieve integrated consideration of physical, biological, economic, and other sciences</a:t>
            </a:r>
            <a:r>
              <a:rPr lang="en-US" b="1" dirty="0" smtClean="0"/>
              <a:t>;</a:t>
            </a:r>
          </a:p>
          <a:p>
            <a:pPr marL="1143000" lvl="2" indent="-228600">
              <a:spcBef>
                <a:spcPts val="0"/>
              </a:spcBef>
              <a:buSzPts val="2400"/>
            </a:pPr>
            <a:r>
              <a:rPr lang="en-US" b="1" dirty="0"/>
              <a:t>consider present and potential uses of the public lands; </a:t>
            </a:r>
            <a:endParaRPr lang="en-US" b="1" dirty="0" smtClean="0"/>
          </a:p>
          <a:p>
            <a:pPr marL="1143000" lvl="2" indent="-228600">
              <a:spcBef>
                <a:spcPts val="0"/>
              </a:spcBef>
              <a:buSzPts val="2400"/>
            </a:pPr>
            <a:r>
              <a:rPr lang="en-US" b="1" dirty="0"/>
              <a:t>weigh long-term benefits to the public against short-term benefits; </a:t>
            </a:r>
            <a:endParaRPr b="1" dirty="0"/>
          </a:p>
          <a:p>
            <a:pPr marL="0" lvl="0" indent="0" algn="l" rtl="0">
              <a:lnSpc>
                <a:spcPct val="90000"/>
              </a:lnSpc>
              <a:spcBef>
                <a:spcPts val="1000"/>
              </a:spcBef>
              <a:spcAft>
                <a:spcPts val="0"/>
              </a:spcAft>
              <a:buClr>
                <a:srgbClr val="D8D8D8"/>
              </a:buClr>
              <a:buSzPts val="2400"/>
              <a:buNone/>
            </a:pPr>
            <a:endParaRPr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body" idx="2"/>
          </p:nvPr>
        </p:nvSpPr>
        <p:spPr>
          <a:xfrm>
            <a:off x="838200" y="1068388"/>
            <a:ext cx="10515600" cy="6080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8D8D8"/>
              </a:buClr>
              <a:buSzPts val="4400"/>
              <a:buNone/>
            </a:pPr>
            <a:r>
              <a:rPr lang="en-US"/>
              <a:t>Law, regulation and policy</a:t>
            </a:r>
            <a:endParaRPr/>
          </a:p>
        </p:txBody>
      </p:sp>
      <p:sp>
        <p:nvSpPr>
          <p:cNvPr id="149" name="Google Shape;149;p20"/>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a:t>Module 2 – LUP part 1</a:t>
            </a:r>
            <a:endParaRPr/>
          </a:p>
        </p:txBody>
      </p:sp>
      <p:sp>
        <p:nvSpPr>
          <p:cNvPr id="150" name="Google Shape;150;p20"/>
          <p:cNvSpPr txBox="1">
            <a:spLocks noGrp="1"/>
          </p:cNvSpPr>
          <p:nvPr>
            <p:ph type="body" idx="1"/>
          </p:nvPr>
        </p:nvSpPr>
        <p:spPr>
          <a:xfrm>
            <a:off x="838200" y="2099893"/>
            <a:ext cx="10515600" cy="42419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D8D8D8"/>
              </a:buClr>
              <a:buSzPts val="2400"/>
              <a:buNone/>
            </a:pPr>
            <a:r>
              <a:rPr lang="en-US" b="1" dirty="0" smtClean="0"/>
              <a:t>43 </a:t>
            </a:r>
            <a:r>
              <a:rPr lang="en-US" b="1" dirty="0"/>
              <a:t>Code of Federal Regulations (CFR) 1600 </a:t>
            </a:r>
            <a:endParaRPr lang="en-US" b="1" dirty="0" smtClean="0"/>
          </a:p>
          <a:p>
            <a:pPr marL="685800" lvl="1" indent="-228600">
              <a:buSzPts val="2400"/>
            </a:pPr>
            <a:r>
              <a:rPr lang="en-US" sz="2000" b="1" dirty="0" smtClean="0"/>
              <a:t>“The </a:t>
            </a:r>
            <a:r>
              <a:rPr lang="en-US" sz="2000" b="1" dirty="0"/>
              <a:t>objective of resource management </a:t>
            </a:r>
            <a:r>
              <a:rPr lang="en-US" sz="2000" b="1" dirty="0" smtClean="0"/>
              <a:t>planning is </a:t>
            </a:r>
            <a:r>
              <a:rPr lang="en-US" sz="2000" b="1" dirty="0"/>
              <a:t>to maximize resource values for the </a:t>
            </a:r>
            <a:r>
              <a:rPr lang="en-US" sz="2000" b="1" dirty="0" smtClean="0"/>
              <a:t>public</a:t>
            </a:r>
            <a:r>
              <a:rPr lang="en-US" sz="2000" b="1" dirty="0"/>
              <a:t> </a:t>
            </a:r>
            <a:r>
              <a:rPr lang="en-US" sz="2000" b="1" dirty="0" smtClean="0"/>
              <a:t>through </a:t>
            </a:r>
            <a:r>
              <a:rPr lang="en-US" sz="2000" b="1" dirty="0"/>
              <a:t>a rational, consistently applied set of regulations and procedures which promote the concept of multiple use management and ensure participation by the public, state and local governments, Indian tribes and appropriate Federal agencies</a:t>
            </a:r>
            <a:r>
              <a:rPr lang="en-US" sz="2000" b="1" dirty="0" smtClean="0"/>
              <a:t>.”</a:t>
            </a:r>
            <a:r>
              <a:rPr lang="en-US" sz="2000" b="1" dirty="0"/>
              <a:t> </a:t>
            </a:r>
            <a:endParaRPr lang="en-US" sz="2000" b="1" dirty="0" smtClean="0"/>
          </a:p>
          <a:p>
            <a:pPr marL="685800" lvl="1" indent="-228600">
              <a:buSzPts val="2400"/>
            </a:pPr>
            <a:endParaRPr lang="en-US" sz="2000" b="1" dirty="0" smtClean="0"/>
          </a:p>
          <a:p>
            <a:pPr marL="685800" lvl="1" indent="-228600">
              <a:buSzPts val="2400"/>
            </a:pPr>
            <a:r>
              <a:rPr lang="en-US" sz="2000" b="1" dirty="0" smtClean="0"/>
              <a:t>“Resource </a:t>
            </a:r>
            <a:r>
              <a:rPr lang="en-US" sz="2000" b="1" dirty="0"/>
              <a:t>management plans are designed to guide and control future management actions and the development of subsequent, more detailed and limited scope plans for resources and uses</a:t>
            </a:r>
            <a:r>
              <a:rPr lang="en-US" sz="2000" b="1" dirty="0" smtClean="0"/>
              <a:t>.”</a:t>
            </a:r>
            <a:endParaRPr sz="2000" b="1" dirty="0"/>
          </a:p>
          <a:p>
            <a:pPr marL="0" lvl="0" indent="0" algn="l" rtl="0">
              <a:lnSpc>
                <a:spcPct val="90000"/>
              </a:lnSpc>
              <a:spcBef>
                <a:spcPts val="1000"/>
              </a:spcBef>
              <a:spcAft>
                <a:spcPts val="0"/>
              </a:spcAft>
              <a:buClr>
                <a:srgbClr val="D8D8D8"/>
              </a:buClr>
              <a:buSzPts val="2400"/>
              <a:buNone/>
            </a:pPr>
            <a:endParaRPr sz="2400" b="1" dirty="0"/>
          </a:p>
          <a:p>
            <a:pPr marL="0" lvl="0" indent="0" algn="l" rtl="0">
              <a:lnSpc>
                <a:spcPct val="90000"/>
              </a:lnSpc>
              <a:spcBef>
                <a:spcPts val="1000"/>
              </a:spcBef>
              <a:spcAft>
                <a:spcPts val="0"/>
              </a:spcAft>
              <a:buClr>
                <a:srgbClr val="D8D8D8"/>
              </a:buClr>
              <a:buSzPts val="2400"/>
              <a:buNone/>
            </a:pPr>
            <a:endParaRPr sz="2400" b="1" dirty="0"/>
          </a:p>
        </p:txBody>
      </p:sp>
    </p:spTree>
    <p:extLst>
      <p:ext uri="{BB962C8B-B14F-4D97-AF65-F5344CB8AC3E}">
        <p14:creationId xmlns:p14="http://schemas.microsoft.com/office/powerpoint/2010/main" val="421453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body" idx="2"/>
          </p:nvPr>
        </p:nvSpPr>
        <p:spPr>
          <a:xfrm>
            <a:off x="838200" y="1068388"/>
            <a:ext cx="10515600" cy="6080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8D8D8"/>
              </a:buClr>
              <a:buSzPts val="4400"/>
              <a:buNone/>
            </a:pPr>
            <a:r>
              <a:rPr lang="en-US"/>
              <a:t>Law, regulation and policy</a:t>
            </a:r>
            <a:endParaRPr/>
          </a:p>
        </p:txBody>
      </p:sp>
      <p:sp>
        <p:nvSpPr>
          <p:cNvPr id="149" name="Google Shape;149;p20"/>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a:t>Module 2 – LUP part 1</a:t>
            </a:r>
            <a:endParaRPr/>
          </a:p>
        </p:txBody>
      </p:sp>
      <p:sp>
        <p:nvSpPr>
          <p:cNvPr id="150" name="Google Shape;150;p20"/>
          <p:cNvSpPr txBox="1">
            <a:spLocks noGrp="1"/>
          </p:cNvSpPr>
          <p:nvPr>
            <p:ph type="body" idx="1"/>
          </p:nvPr>
        </p:nvSpPr>
        <p:spPr>
          <a:xfrm>
            <a:off x="838200" y="2099893"/>
            <a:ext cx="10515600" cy="42419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D8D8D8"/>
              </a:buClr>
              <a:buSzPts val="2400"/>
              <a:buNone/>
            </a:pPr>
            <a:r>
              <a:rPr lang="en-US" sz="2400" b="1" dirty="0" smtClean="0"/>
              <a:t>H-1601-1 </a:t>
            </a:r>
            <a:r>
              <a:rPr lang="en-US" sz="2400" b="1" dirty="0"/>
              <a:t>— Land Use Planning </a:t>
            </a:r>
            <a:r>
              <a:rPr lang="en-US" sz="2400" b="1" dirty="0" smtClean="0"/>
              <a:t>Handbook</a:t>
            </a:r>
          </a:p>
          <a:p>
            <a:pPr marL="800100" lvl="1">
              <a:buSzPts val="2400"/>
            </a:pPr>
            <a:r>
              <a:rPr lang="en-US" sz="2000" b="1" dirty="0" smtClean="0"/>
              <a:t>Provides </a:t>
            </a:r>
            <a:r>
              <a:rPr lang="en-US" sz="2000" b="1" dirty="0"/>
              <a:t>supplemental guidance to </a:t>
            </a:r>
            <a:r>
              <a:rPr lang="en-US" sz="2000" b="1" dirty="0" smtClean="0"/>
              <a:t>employees </a:t>
            </a:r>
            <a:r>
              <a:rPr lang="en-US" sz="2000" b="1" dirty="0"/>
              <a:t>for implementing the BLM land use planning requirements established </a:t>
            </a:r>
            <a:r>
              <a:rPr lang="en-US" sz="2000" b="1" dirty="0" smtClean="0"/>
              <a:t>under FLPMA</a:t>
            </a:r>
          </a:p>
          <a:p>
            <a:pPr marL="800100" lvl="1">
              <a:buSzPts val="2400"/>
            </a:pPr>
            <a:endParaRPr lang="en-US" sz="2000" b="1" dirty="0"/>
          </a:p>
          <a:p>
            <a:pPr marL="800100" lvl="1">
              <a:buSzPts val="2400"/>
            </a:pPr>
            <a:r>
              <a:rPr lang="en-US" sz="2000" b="1" dirty="0" smtClean="0"/>
              <a:t>Appendix C provides resource-specific guidance for land use plan decisions and implementation decisions.</a:t>
            </a:r>
            <a:endParaRPr sz="2000" b="1" dirty="0"/>
          </a:p>
          <a:p>
            <a:pPr marL="0" lvl="0" indent="0" algn="l" rtl="0">
              <a:lnSpc>
                <a:spcPct val="90000"/>
              </a:lnSpc>
              <a:spcBef>
                <a:spcPts val="1000"/>
              </a:spcBef>
              <a:spcAft>
                <a:spcPts val="0"/>
              </a:spcAft>
              <a:buClr>
                <a:srgbClr val="D8D8D8"/>
              </a:buClr>
              <a:buSzPts val="2400"/>
              <a:buNone/>
            </a:pPr>
            <a:endParaRPr lang="en-US" sz="2400" b="1" dirty="0" smtClean="0"/>
          </a:p>
          <a:p>
            <a:pPr marL="0" lvl="0" indent="0" algn="l" rtl="0">
              <a:lnSpc>
                <a:spcPct val="90000"/>
              </a:lnSpc>
              <a:spcBef>
                <a:spcPts val="1000"/>
              </a:spcBef>
              <a:spcAft>
                <a:spcPts val="0"/>
              </a:spcAft>
              <a:buClr>
                <a:srgbClr val="D8D8D8"/>
              </a:buClr>
              <a:buSzPts val="2400"/>
              <a:buNone/>
            </a:pPr>
            <a:r>
              <a:rPr lang="en-US" sz="2400" b="1" dirty="0" smtClean="0"/>
              <a:t>H-8320-1 – Planning For Recreation and Visitor Services</a:t>
            </a:r>
          </a:p>
          <a:p>
            <a:pPr marL="800100" lvl="1">
              <a:buSzPts val="2400"/>
            </a:pPr>
            <a:r>
              <a:rPr lang="en-US" sz="2000" b="1" dirty="0" smtClean="0"/>
              <a:t>Provides planning guidance at the land-use plan and implementation level for recreation and visitor services.</a:t>
            </a:r>
            <a:endParaRPr sz="2000" b="1" dirty="0"/>
          </a:p>
        </p:txBody>
      </p:sp>
    </p:spTree>
    <p:extLst>
      <p:ext uri="{BB962C8B-B14F-4D97-AF65-F5344CB8AC3E}">
        <p14:creationId xmlns:p14="http://schemas.microsoft.com/office/powerpoint/2010/main" val="329194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body" idx="2"/>
          </p:nvPr>
        </p:nvSpPr>
        <p:spPr>
          <a:xfrm>
            <a:off x="727788" y="1105710"/>
            <a:ext cx="3769567" cy="41380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8D8D8"/>
              </a:buClr>
              <a:buSzPts val="4400"/>
              <a:buNone/>
            </a:pPr>
            <a:r>
              <a:rPr lang="en-US"/>
              <a:t>Overview of the Land Use Planning Process</a:t>
            </a:r>
            <a:endParaRPr/>
          </a:p>
        </p:txBody>
      </p:sp>
      <p:sp>
        <p:nvSpPr>
          <p:cNvPr id="157" name="Google Shape;157;p21"/>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a:t>Module 2 – LUP part 1</a:t>
            </a:r>
            <a:endParaRPr/>
          </a:p>
        </p:txBody>
      </p:sp>
      <p:pic>
        <p:nvPicPr>
          <p:cNvPr id="158" name="Google Shape;158;p21"/>
          <p:cNvPicPr preferRelativeResize="0"/>
          <p:nvPr/>
        </p:nvPicPr>
        <p:blipFill rotWithShape="1">
          <a:blip r:embed="rId3">
            <a:alphaModFix/>
          </a:blip>
          <a:srcRect/>
          <a:stretch/>
        </p:blipFill>
        <p:spPr>
          <a:xfrm>
            <a:off x="5467868" y="713792"/>
            <a:ext cx="4609065" cy="5767817"/>
          </a:xfrm>
          <a:prstGeom prst="rect">
            <a:avLst/>
          </a:prstGeom>
          <a:noFill/>
          <a:ln w="381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body" idx="2"/>
          </p:nvPr>
        </p:nvSpPr>
        <p:spPr>
          <a:xfrm>
            <a:off x="727788" y="1105710"/>
            <a:ext cx="3769567" cy="41380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8D8D8"/>
              </a:buClr>
              <a:buSzPts val="4400"/>
              <a:buNone/>
            </a:pPr>
            <a:r>
              <a:rPr lang="en-US"/>
              <a:t>Overview of the Land Use Planning Process</a:t>
            </a:r>
            <a:endParaRPr/>
          </a:p>
        </p:txBody>
      </p:sp>
      <p:sp>
        <p:nvSpPr>
          <p:cNvPr id="157" name="Google Shape;157;p21"/>
          <p:cNvSpPr txBox="1">
            <a:spLocks noGrp="1"/>
          </p:cNvSpPr>
          <p:nvPr>
            <p:ph type="body" idx="3"/>
          </p:nvPr>
        </p:nvSpPr>
        <p:spPr>
          <a:xfrm>
            <a:off x="6819900" y="160338"/>
            <a:ext cx="4533900" cy="369887"/>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8D8D8"/>
              </a:buClr>
              <a:buSzPts val="1600"/>
              <a:buNone/>
            </a:pPr>
            <a:r>
              <a:rPr lang="en-US"/>
              <a:t>Module 2 – LUP part 1</a:t>
            </a: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741" y="1105710"/>
            <a:ext cx="6253316" cy="4689987"/>
          </a:xfrm>
          <a:prstGeom prst="rect">
            <a:avLst/>
          </a:prstGeom>
        </p:spPr>
      </p:pic>
    </p:spTree>
    <p:extLst>
      <p:ext uri="{BB962C8B-B14F-4D97-AF65-F5344CB8AC3E}">
        <p14:creationId xmlns:p14="http://schemas.microsoft.com/office/powerpoint/2010/main" val="1727715960"/>
      </p:ext>
    </p:extLst>
  </p:cSld>
  <p:clrMapOvr>
    <a:masterClrMapping/>
  </p:clrMapOvr>
</p:sld>
</file>

<file path=ppt/theme/theme1.xml><?xml version="1.0" encoding="utf-8"?>
<a:theme xmlns:a="http://schemas.openxmlformats.org/drawingml/2006/main" name="Black-Top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1106</Words>
  <Application>Microsoft Office PowerPoint</Application>
  <PresentationFormat>Widescreen</PresentationFormat>
  <Paragraphs>138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Roboto Black</vt:lpstr>
      <vt:lpstr>Eras Bold ITC</vt:lpstr>
      <vt:lpstr>Roboto</vt:lpstr>
      <vt:lpstr>Arial</vt:lpstr>
      <vt:lpstr>Calibri</vt:lpstr>
      <vt:lpstr>Black-Topo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Wolfgang, Gregory G</dc:creator>
  <cp:lastModifiedBy>Morgan, Dorothy M</cp:lastModifiedBy>
  <cp:revision>22</cp:revision>
  <dcterms:modified xsi:type="dcterms:W3CDTF">2019-11-04T19:10:52Z</dcterms:modified>
</cp:coreProperties>
</file>