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5D680-6687-4B96-B098-F4682A7E70BF}" type="datetimeFigureOut">
              <a:rPr lang="en-US" smtClean="0"/>
              <a:pPr/>
              <a:t>8/5/2008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9F219-C999-4FA8-8FA8-5FCA8B353A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9F219-C999-4FA8-8FA8-5FCA8B353A0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523-D3F8-4BCC-A47F-8891A40B77DF}" type="datetimeFigureOut">
              <a:rPr lang="en-US" smtClean="0"/>
              <a:pPr/>
              <a:t>8/5/2008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7807-200F-4693-AF05-0A224405F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523-D3F8-4BCC-A47F-8891A40B77DF}" type="datetimeFigureOut">
              <a:rPr lang="en-US" smtClean="0"/>
              <a:pPr/>
              <a:t>8/5/2008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7807-200F-4693-AF05-0A224405F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523-D3F8-4BCC-A47F-8891A40B77DF}" type="datetimeFigureOut">
              <a:rPr lang="en-US" smtClean="0"/>
              <a:pPr/>
              <a:t>8/5/2008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7807-200F-4693-AF05-0A224405F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523-D3F8-4BCC-A47F-8891A40B77DF}" type="datetimeFigureOut">
              <a:rPr lang="en-US" smtClean="0"/>
              <a:pPr/>
              <a:t>8/5/2008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7807-200F-4693-AF05-0A224405F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523-D3F8-4BCC-A47F-8891A40B77DF}" type="datetimeFigureOut">
              <a:rPr lang="en-US" smtClean="0"/>
              <a:pPr/>
              <a:t>8/5/2008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7807-200F-4693-AF05-0A224405F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523-D3F8-4BCC-A47F-8891A40B77DF}" type="datetimeFigureOut">
              <a:rPr lang="en-US" smtClean="0"/>
              <a:pPr/>
              <a:t>8/5/2008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7807-200F-4693-AF05-0A224405F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523-D3F8-4BCC-A47F-8891A40B77DF}" type="datetimeFigureOut">
              <a:rPr lang="en-US" smtClean="0"/>
              <a:pPr/>
              <a:t>8/5/2008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7807-200F-4693-AF05-0A224405F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523-D3F8-4BCC-A47F-8891A40B77DF}" type="datetimeFigureOut">
              <a:rPr lang="en-US" smtClean="0"/>
              <a:pPr/>
              <a:t>8/5/2008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7807-200F-4693-AF05-0A224405F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523-D3F8-4BCC-A47F-8891A40B77DF}" type="datetimeFigureOut">
              <a:rPr lang="en-US" smtClean="0"/>
              <a:pPr/>
              <a:t>8/5/2008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7807-200F-4693-AF05-0A224405F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523-D3F8-4BCC-A47F-8891A40B77DF}" type="datetimeFigureOut">
              <a:rPr lang="en-US" smtClean="0"/>
              <a:pPr/>
              <a:t>8/5/2008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7807-200F-4693-AF05-0A224405F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29523-D3F8-4BCC-A47F-8891A40B77DF}" type="datetimeFigureOut">
              <a:rPr lang="en-US" smtClean="0"/>
              <a:pPr/>
              <a:t>8/5/2008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97807-200F-4693-AF05-0A224405F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29523-D3F8-4BCC-A47F-8891A40B77DF}" type="datetimeFigureOut">
              <a:rPr lang="en-US" smtClean="0"/>
              <a:pPr/>
              <a:t>8/5/2008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97807-200F-4693-AF05-0A224405F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51300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292" name="Picture 4" descr="Welcome to the Montana/Dakotas Intranet Homep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0"/>
            <a:ext cx="5715000" cy="1371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 states 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3" name="5-Point Star 2"/>
          <p:cNvSpPr/>
          <p:nvPr/>
        </p:nvSpPr>
        <p:spPr>
          <a:xfrm>
            <a:off x="4876800" y="3429000"/>
            <a:ext cx="228600" cy="381000"/>
          </a:xfrm>
          <a:prstGeom prst="star5">
            <a:avLst>
              <a:gd name="adj" fmla="val 15809"/>
              <a:gd name="hf" fmla="val 105146"/>
              <a:gd name="vf" fmla="val 11055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5181600" y="4419600"/>
            <a:ext cx="2286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5486400" y="2667000"/>
            <a:ext cx="2286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514350" indent="-514350"/>
            <a:r>
              <a:rPr lang="en-US" dirty="0" smtClean="0"/>
              <a:t>	</a:t>
            </a:r>
            <a:r>
              <a:rPr lang="en-US" b="1" dirty="0" smtClean="0"/>
              <a:t>Miles City Field Office</a:t>
            </a:r>
            <a:r>
              <a:rPr lang="en-US" dirty="0" smtClean="0"/>
              <a:t> (Montana)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i="1" dirty="0" smtClean="0"/>
              <a:t>2.7 million surface acres - 12.4 million acres of subsurface mineral estate.</a:t>
            </a:r>
          </a:p>
          <a:p>
            <a:pPr marL="514350" indent="-514350"/>
            <a:r>
              <a:rPr lang="en-US" dirty="0" smtClean="0"/>
              <a:t>	</a:t>
            </a:r>
            <a:r>
              <a:rPr lang="en-US" b="1" dirty="0" smtClean="0"/>
              <a:t>North Dakota Field Office</a:t>
            </a:r>
          </a:p>
          <a:p>
            <a:pPr marL="514350" indent="-514350">
              <a:buNone/>
            </a:pPr>
            <a:r>
              <a:rPr lang="en-US" dirty="0" smtClean="0"/>
              <a:t>	 </a:t>
            </a:r>
            <a:r>
              <a:rPr lang="en-US" i="1" dirty="0" smtClean="0"/>
              <a:t>58,000 acres of public land  - 4.1 million acres of mineral estate.</a:t>
            </a:r>
          </a:p>
          <a:p>
            <a:pPr marL="514350" indent="-514350"/>
            <a:r>
              <a:rPr lang="en-US" b="1" i="1" dirty="0" smtClean="0"/>
              <a:t>     </a:t>
            </a:r>
            <a:r>
              <a:rPr lang="en-US" b="1" dirty="0" smtClean="0"/>
              <a:t>South Dakota Field Office</a:t>
            </a:r>
            <a:r>
              <a:rPr lang="en-US" dirty="0" smtClean="0"/>
              <a:t> 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i="1" dirty="0" smtClean="0"/>
              <a:t>274,000 surface acres - 1.5 million acres of subsurface mineral estate. 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Montana Activity</a:t>
            </a:r>
            <a:endParaRPr lang="en-US" dirty="0"/>
          </a:p>
        </p:txBody>
      </p:sp>
      <p:pic>
        <p:nvPicPr>
          <p:cNvPr id="8" name="Picture Placeholder 7" descr="Montana Uranium Map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471" b="1471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Bayswater</a:t>
            </a:r>
            <a:r>
              <a:rPr lang="en-US" dirty="0" smtClean="0"/>
              <a:t> Uranium  Corporation acquired uranium properties and historical database.  At least three prospects – possibly more. In early 2008 proposed  a drilling program  on private lands. In Spring of 2008 announced prospects would not be drilled this year.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Dakota Activity</a:t>
            </a:r>
            <a:endParaRPr lang="en-US" dirty="0"/>
          </a:p>
        </p:txBody>
      </p:sp>
      <p:pic>
        <p:nvPicPr>
          <p:cNvPr id="5" name="Picture Placeholder 4" descr="North Dakota Uranium Map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71" b="147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Formation Resources Incorporated (Formation) has submitted nine prospecting applications to BLM to prospect for uranium  on approximately 17,611 acres of National Forest System (NFS – (acquired  lands)) and private lands. The permits are for  hand sampling with possible drilling to follow.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Dakota Uranium Activity</a:t>
            </a:r>
            <a:endParaRPr lang="en-US" dirty="0"/>
          </a:p>
        </p:txBody>
      </p:sp>
      <p:pic>
        <p:nvPicPr>
          <p:cNvPr id="8" name="Picture Placeholder 7" descr="South Dakota Uranium Map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71" b="1471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Powertech</a:t>
            </a:r>
            <a:r>
              <a:rPr lang="en-US" dirty="0" smtClean="0"/>
              <a:t>  is in the process of permitting  their Dewey-Burdock Property which contains an inferred 7.6 million tons U3O8. </a:t>
            </a:r>
            <a:r>
              <a:rPr lang="en-US" dirty="0" smtClean="0"/>
              <a:t>About 120 acres of BLM </a:t>
            </a:r>
            <a:r>
              <a:rPr lang="en-US" dirty="0" smtClean="0"/>
              <a:t>is </a:t>
            </a:r>
            <a:r>
              <a:rPr lang="en-US" dirty="0" smtClean="0"/>
              <a:t>in permit area.  </a:t>
            </a:r>
            <a:r>
              <a:rPr lang="en-US" dirty="0" smtClean="0"/>
              <a:t>Meetings with </a:t>
            </a:r>
            <a:r>
              <a:rPr lang="en-US" dirty="0" err="1" smtClean="0"/>
              <a:t>Powertech</a:t>
            </a:r>
            <a:r>
              <a:rPr lang="en-US" dirty="0" smtClean="0"/>
              <a:t> to discuss permit needs/issues will be held soon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59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 </a:t>
            </a:r>
            <a:r>
              <a:rPr lang="en-US" sz="2800" dirty="0" smtClean="0"/>
              <a:t>Mining Claims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Montana – 576 </a:t>
            </a:r>
            <a:br>
              <a:rPr lang="en-US" sz="2800" dirty="0" smtClean="0"/>
            </a:br>
            <a:r>
              <a:rPr lang="en-US" sz="2800" dirty="0" smtClean="0"/>
              <a:t>North Dakota – 0  (Acquired – Leasable)</a:t>
            </a:r>
            <a:br>
              <a:rPr lang="en-US" sz="2800" dirty="0" smtClean="0"/>
            </a:br>
            <a:r>
              <a:rPr lang="en-US" sz="2800" dirty="0" smtClean="0"/>
              <a:t>South Dakota - 556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</TotalTime>
  <Words>139</Words>
  <Application>Microsoft Office PowerPoint</Application>
  <PresentationFormat>On-screen Show (4:3)</PresentationFormat>
  <Paragraphs>14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  Montana Activity</vt:lpstr>
      <vt:lpstr>North Dakota Activity</vt:lpstr>
      <vt:lpstr>South Dakota Uranium Activity</vt:lpstr>
      <vt:lpstr>                      Mining Claims  Montana – 576  North Dakota – 0  (Acquired – Leasable) South Dakota - 556</vt:lpstr>
    </vt:vector>
  </TitlesOfParts>
  <Company>Bureau of Land Management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dbenoit</dc:creator>
  <cp:lastModifiedBy>dbenoit</cp:lastModifiedBy>
  <cp:revision>92</cp:revision>
  <dcterms:created xsi:type="dcterms:W3CDTF">2008-07-29T21:34:10Z</dcterms:created>
  <dcterms:modified xsi:type="dcterms:W3CDTF">2008-08-05T22:22:48Z</dcterms:modified>
</cp:coreProperties>
</file>