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2540" autoAdjust="0"/>
  </p:normalViewPr>
  <p:slideViewPr>
    <p:cSldViewPr snapToGrid="0">
      <p:cViewPr varScale="1">
        <p:scale>
          <a:sx n="61" d="100"/>
          <a:sy n="61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839F-180C-4999-9118-3F91805E947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AC157-D2CA-4A0D-834B-E92CA03F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 </a:t>
            </a:r>
            <a:r>
              <a:rPr lang="en-US" dirty="0" err="1" smtClean="0"/>
              <a:t>Yaquina</a:t>
            </a:r>
            <a:r>
              <a:rPr lang="en-US" dirty="0" smtClean="0"/>
              <a:t> Head Lighthouse, OR,  By Scott </a:t>
            </a:r>
            <a:r>
              <a:rPr lang="en-US" dirty="0" err="1" smtClean="0"/>
              <a:t>Bixler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48D2E-4CD1-473E-B8C9-0D8D731438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discuss that IAA’s should be part of the relationship between the holding/administrative agency and the underlying land management agency. </a:t>
            </a:r>
          </a:p>
          <a:p>
            <a:endParaRPr lang="en-US" dirty="0" smtClean="0"/>
          </a:p>
          <a:p>
            <a:r>
              <a:rPr lang="en-US" dirty="0" smtClean="0"/>
              <a:t>Project</a:t>
            </a:r>
            <a:r>
              <a:rPr lang="en-US" baseline="0" dirty="0" smtClean="0"/>
              <a:t> specific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are they managed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AC157-D2CA-4A0D-834B-E92CA03FC6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discuss that MOU’s </a:t>
            </a:r>
            <a:r>
              <a:rPr lang="en-US" dirty="0" smtClean="0"/>
              <a:t>are an alternative </a:t>
            </a:r>
            <a:r>
              <a:rPr lang="en-US" dirty="0" smtClean="0"/>
              <a:t>to an IAA and may be part of the relationship between the holding/administrative agency and the underlying land management agency. </a:t>
            </a:r>
          </a:p>
          <a:p>
            <a:endParaRPr lang="en-US" dirty="0" smtClean="0"/>
          </a:p>
          <a:p>
            <a:r>
              <a:rPr lang="en-US" dirty="0" smtClean="0"/>
              <a:t>Project</a:t>
            </a:r>
            <a:r>
              <a:rPr lang="en-US" baseline="0" dirty="0" smtClean="0"/>
              <a:t> specific or at a national level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are they managed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National level MOU’s with BOR,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AC157-D2CA-4A0D-834B-E92CA03FC6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Photo:  Tree, Bonneville</a:t>
            </a:r>
            <a:r>
              <a:rPr lang="en-US" baseline="0" dirty="0" smtClean="0"/>
              <a:t> Salt Flats, Utah</a:t>
            </a:r>
          </a:p>
          <a:p>
            <a:endParaRPr lang="en-US" dirty="0" smtClean="0"/>
          </a:p>
          <a:p>
            <a:r>
              <a:rPr lang="en-US" dirty="0" smtClean="0"/>
              <a:t>Refer</a:t>
            </a:r>
            <a:r>
              <a:rPr lang="en-US" baseline="0" dirty="0" smtClean="0"/>
              <a:t> to Policy and Guidance under 603 Departmental Manual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is a review required:</a:t>
            </a:r>
          </a:p>
          <a:p>
            <a:pPr marL="228573" indent="-228573">
              <a:buAutoNum type="arabicPeriod"/>
            </a:pPr>
            <a:r>
              <a:rPr lang="en-US" baseline="0" dirty="0" smtClean="0"/>
              <a:t>During the Agency Planning Cycle</a:t>
            </a:r>
          </a:p>
          <a:p>
            <a:pPr marL="228573" indent="-228573">
              <a:buAutoNum type="arabicPeriod"/>
            </a:pPr>
            <a:r>
              <a:rPr lang="en-US" baseline="0" dirty="0" smtClean="0"/>
              <a:t>At least every 5 years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performs a review and maintain the data?</a:t>
            </a:r>
          </a:p>
          <a:p>
            <a:r>
              <a:rPr lang="en-US" baseline="0" dirty="0" smtClean="0"/>
              <a:t>	Fisheries, Forestry, Botanist, Recreation, Archeologist, etc.  Whoever the benefiting activity is.  </a:t>
            </a:r>
          </a:p>
          <a:p>
            <a:r>
              <a:rPr lang="en-US" baseline="0" dirty="0" smtClean="0"/>
              <a:t>What is required for a review? </a:t>
            </a:r>
          </a:p>
          <a:p>
            <a:r>
              <a:rPr lang="en-US" baseline="0" dirty="0" smtClean="0"/>
              <a:t>How is it noted?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48D2E-4CD1-473E-B8C9-0D8D731438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Photo:  Mt. </a:t>
            </a:r>
            <a:r>
              <a:rPr lang="en-US" dirty="0" err="1" smtClean="0"/>
              <a:t>Fryatt</a:t>
            </a:r>
            <a:r>
              <a:rPr lang="en-US" dirty="0" smtClean="0"/>
              <a:t>, Montana</a:t>
            </a:r>
          </a:p>
          <a:p>
            <a:r>
              <a:rPr lang="en-US" dirty="0" smtClean="0"/>
              <a:t>204 L Reviews Required by FLPMA done</a:t>
            </a:r>
            <a:r>
              <a:rPr lang="en-US" baseline="0" dirty="0" smtClean="0"/>
              <a:t> in 15 years.  Expired Oct 1991</a:t>
            </a:r>
          </a:p>
          <a:p>
            <a:r>
              <a:rPr lang="en-US" baseline="0" dirty="0" smtClean="0"/>
              <a:t>Documents remain in their files </a:t>
            </a:r>
          </a:p>
          <a:p>
            <a:r>
              <a:rPr lang="en-US" baseline="0" dirty="0" smtClean="0"/>
              <a:t>No action taken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48D2E-4CD1-473E-B8C9-0D8D731438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Photo:  Coral Pink Sand</a:t>
            </a:r>
            <a:r>
              <a:rPr lang="en-US" baseline="0" dirty="0" smtClean="0"/>
              <a:t> Dunes Near Kanab Utah</a:t>
            </a:r>
          </a:p>
          <a:p>
            <a:endParaRPr lang="en-US" dirty="0" smtClean="0"/>
          </a:p>
          <a:p>
            <a:r>
              <a:rPr lang="en-US" dirty="0" smtClean="0"/>
              <a:t>Review the case file for previously submitted documents from the BLM</a:t>
            </a:r>
            <a:r>
              <a:rPr lang="en-US" baseline="0" dirty="0" smtClean="0"/>
              <a:t> Field Office,</a:t>
            </a:r>
            <a:r>
              <a:rPr lang="en-US" dirty="0" smtClean="0"/>
              <a:t> FS, or</a:t>
            </a:r>
            <a:r>
              <a:rPr lang="en-US" baseline="0" dirty="0" smtClean="0"/>
              <a:t> any of the other agencies administering </a:t>
            </a:r>
            <a:r>
              <a:rPr lang="en-US" baseline="0" dirty="0" err="1" smtClean="0"/>
              <a:t>wdls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Review</a:t>
            </a:r>
            <a:r>
              <a:rPr lang="en-US" baseline="0" dirty="0" smtClean="0"/>
              <a:t> your agency’s planning to insure that it anticipated the opening of the lands to the public land and mining laws.</a:t>
            </a:r>
          </a:p>
          <a:p>
            <a:endParaRPr lang="en-US" baseline="0" dirty="0" smtClean="0"/>
          </a:p>
          <a:p>
            <a:r>
              <a:rPr lang="en-US" dirty="0" smtClean="0"/>
              <a:t>File new Application per 43 CFR 2371</a:t>
            </a:r>
            <a:r>
              <a:rPr lang="en-US" baseline="0" dirty="0" smtClean="0"/>
              <a:t> refer back to process under relinquishments.  This may not apply to BLM or USFS if they manage the lands withdrawn.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Remember, all documents in a proposed action should be no older than 4 years.  If nothing changed, at a minimum,  provide a memo from the authorized officer stating that they agree with the proposed action and previous documentation on file adequately covers the proposed 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48D2E-4CD1-473E-B8C9-0D8D731438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3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84" y="1819593"/>
            <a:ext cx="8791575" cy="2387600"/>
          </a:xfrm>
        </p:spPr>
        <p:txBody>
          <a:bodyPr/>
          <a:lstStyle/>
          <a:p>
            <a:r>
              <a:rPr lang="en-US" dirty="0" smtClean="0"/>
              <a:t>Interagency Agreements</a:t>
            </a:r>
            <a:br>
              <a:rPr lang="en-US" dirty="0" smtClean="0"/>
            </a:br>
            <a:r>
              <a:rPr lang="en-US" dirty="0" smtClean="0"/>
              <a:t>MOU</a:t>
            </a:r>
            <a:br>
              <a:rPr lang="en-US" dirty="0" smtClean="0"/>
            </a:br>
            <a:r>
              <a:rPr lang="en-US" dirty="0" smtClean="0"/>
              <a:t>withdrawal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49" y="1066800"/>
            <a:ext cx="7900416" cy="532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036" y="1011717"/>
            <a:ext cx="8229600" cy="5059363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Applying Interagency Agreements and MOU’s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What is a Withdrawal Review?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When is a Review Required?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How do we manage 204(l) Reviews</a:t>
            </a:r>
            <a:r>
              <a:rPr lang="en-US" b="1" dirty="0" smtClean="0">
                <a:solidFill>
                  <a:schemeClr val="bg2"/>
                </a:solidFill>
                <a:latin typeface="Algerian" pitchFamily="82" charset="0"/>
              </a:rPr>
              <a:t>?</a:t>
            </a:r>
            <a:endParaRPr lang="en-US" b="1" dirty="0">
              <a:solidFill>
                <a:schemeClr val="bg2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Interagency Agreements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Are They Applied.</a:t>
            </a:r>
          </a:p>
          <a:p>
            <a:r>
              <a:rPr lang="en-US" sz="2800" dirty="0" smtClean="0"/>
              <a:t>When Are They Appropriate.</a:t>
            </a:r>
          </a:p>
          <a:p>
            <a:r>
              <a:rPr lang="en-US" sz="2800" dirty="0" smtClean="0"/>
              <a:t>Who Benefits.</a:t>
            </a:r>
          </a:p>
          <a:p>
            <a:r>
              <a:rPr lang="en-US" sz="2800" dirty="0" smtClean="0"/>
              <a:t>Management.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1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07" y="618518"/>
            <a:ext cx="8619807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MOU’</a:t>
            </a:r>
            <a:r>
              <a:rPr lang="en-US" sz="6600" cap="none" dirty="0" smtClean="0"/>
              <a:t>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26" y="2249487"/>
            <a:ext cx="8941885" cy="3541714"/>
          </a:xfrm>
        </p:spPr>
        <p:txBody>
          <a:bodyPr/>
          <a:lstStyle/>
          <a:p>
            <a:r>
              <a:rPr lang="en-US" dirty="0"/>
              <a:t>How Are They Applied.</a:t>
            </a:r>
          </a:p>
          <a:p>
            <a:r>
              <a:rPr lang="en-US" dirty="0"/>
              <a:t>When Are They Appropriate.</a:t>
            </a:r>
          </a:p>
          <a:p>
            <a:r>
              <a:rPr lang="en-US" dirty="0"/>
              <a:t>Who Benefits.</a:t>
            </a:r>
          </a:p>
          <a:p>
            <a:r>
              <a:rPr lang="en-US" dirty="0"/>
              <a:t>Management.</a:t>
            </a:r>
          </a:p>
          <a:p>
            <a:r>
              <a:rPr lang="en-US" dirty="0" smtClean="0"/>
              <a:t>Existing MOU’s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 REVIEWS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14" y="1721257"/>
            <a:ext cx="7945820" cy="449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neville 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295" y="216569"/>
            <a:ext cx="822960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524" y="476628"/>
            <a:ext cx="8376745" cy="147857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          603 DM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524" y="3079531"/>
            <a:ext cx="8229600" cy="3200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1.3 Review &amp; Revocation of Withdrawals</a:t>
            </a:r>
          </a:p>
          <a:p>
            <a:pPr lvl="1">
              <a:buNone/>
            </a:pPr>
            <a:r>
              <a:rPr lang="en-US" b="1" dirty="0" smtClean="0">
                <a:latin typeface="Calibri" panose="020F0502020204030204" pitchFamily="34" charset="0"/>
              </a:rPr>
              <a:t>		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Calibri" panose="020F0502020204030204" pitchFamily="34" charset="0"/>
              </a:rPr>
              <a:t>Requires Cooperation</a:t>
            </a:r>
          </a:p>
          <a:p>
            <a:pPr lvl="1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Calibri" panose="020F0502020204030204" pitchFamily="34" charset="0"/>
              </a:rPr>
              <a:t>Requires Periodic Systematic Review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t. Fryatt M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3127" y="617621"/>
            <a:ext cx="83820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179" y="378373"/>
            <a:ext cx="8229600" cy="441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FLPMA Withdrawal</a:t>
            </a:r>
            <a:b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Review Status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300" dirty="0">
                <a:solidFill>
                  <a:srgbClr val="FFC000"/>
                </a:solidFill>
                <a:latin typeface="Calibri" panose="020F0502020204030204" pitchFamily="34" charset="0"/>
              </a:rPr>
              <a:t>What Ever Happened</a:t>
            </a:r>
            <a:br>
              <a:rPr lang="en-US" sz="5300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r>
              <a:rPr lang="en-US" sz="5300" dirty="0">
                <a:solidFill>
                  <a:srgbClr val="FFC000"/>
                </a:solidFill>
                <a:latin typeface="Calibri" panose="020F0502020204030204" pitchFamily="34" charset="0"/>
              </a:rPr>
              <a:t>to </a:t>
            </a:r>
            <a:r>
              <a:rPr lang="en-US" sz="53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them ?</a:t>
            </a:r>
            <a:endParaRPr lang="en-US" sz="53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ral Pink SD U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808" y="352097"/>
            <a:ext cx="8229599" cy="6172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35" y="1524000"/>
            <a:ext cx="8229600" cy="500029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Renewing Old Withdrawal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Reviews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1.  Review BLM Case Records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/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2.  Check Agency planning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    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3.  File New Application</a:t>
            </a:r>
            <a:r>
              <a:rPr lang="en-US" dirty="0">
                <a:latin typeface="Algerian" pitchFamily="82" charset="0"/>
              </a:rPr>
              <a:t/>
            </a:r>
            <a:br>
              <a:rPr lang="en-US" dirty="0">
                <a:latin typeface="Algerian" pitchFamily="82" charset="0"/>
              </a:rPr>
            </a:b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</TotalTime>
  <Words>378</Words>
  <Application>Microsoft Office PowerPoint</Application>
  <PresentationFormat>Widescreen</PresentationFormat>
  <Paragraphs>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Trebuchet MS</vt:lpstr>
      <vt:lpstr>Tw Cen MT</vt:lpstr>
      <vt:lpstr>Circuit</vt:lpstr>
      <vt:lpstr>Interagency Agreements MOU withdrawal review</vt:lpstr>
      <vt:lpstr>OBJECTIVES</vt:lpstr>
      <vt:lpstr>Interagency Agreements</vt:lpstr>
      <vt:lpstr>MOU’s</vt:lpstr>
      <vt:lpstr>WITHDRAWAL REVIEWS</vt:lpstr>
      <vt:lpstr>          603 DM 1</vt:lpstr>
      <vt:lpstr>FLPMA Withdrawal Review Status   What Ever Happened to them ?</vt:lpstr>
      <vt:lpstr>Renewing Old Withdrawal Reviews  1.  Review BLM Case Records  2.  Check Agency planning      3.  File New Application 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Interagency Agreements MOU withdrawal review</dc:title>
  <dc:creator>Cartwright, Jeffery S</dc:creator>
  <cp:lastModifiedBy>Cartwright, Jeffery S</cp:lastModifiedBy>
  <cp:revision>7</cp:revision>
  <dcterms:created xsi:type="dcterms:W3CDTF">2017-05-03T15:49:55Z</dcterms:created>
  <dcterms:modified xsi:type="dcterms:W3CDTF">2017-05-03T16:44:11Z</dcterms:modified>
</cp:coreProperties>
</file>