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5" r:id="rId3"/>
    <p:sldId id="267" r:id="rId4"/>
    <p:sldId id="266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68" r:id="rId13"/>
    <p:sldId id="263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301D4-5AE8-4B8B-BC1A-5ADA2D74C3C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90A93-4EFD-445A-A6CF-628E8B86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4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0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8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6270-3A38-4F63-9535-115ADCB40F8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8F63-EBFD-4309-8C6C-4A26B260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Federal Register and LR2000 Legal Land Description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Byron Clayton</a:t>
            </a:r>
          </a:p>
          <a:p>
            <a:r>
              <a:rPr lang="en-US" dirty="0" smtClean="0"/>
              <a:t>Spatial Products Section Chief 957.3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LR2000 Legal Land Description Upload Output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467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LR2000 Serial Register Page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97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2495" b="19658"/>
          <a:stretch/>
        </p:blipFill>
        <p:spPr bwMode="auto">
          <a:xfrm>
            <a:off x="1139483" y="304800"/>
            <a:ext cx="7033846" cy="110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89" y="1676400"/>
            <a:ext cx="36480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4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Register Legal Land Description Output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9025"/>
            <a:ext cx="6553200" cy="52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SFA Withdrawal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Sagebrush Focal Area Mineral Withdrawal</a:t>
            </a:r>
          </a:p>
          <a:p>
            <a:r>
              <a:rPr lang="en-US" dirty="0" smtClean="0"/>
              <a:t>6 States</a:t>
            </a:r>
          </a:p>
          <a:p>
            <a:r>
              <a:rPr lang="en-US" dirty="0" smtClean="0"/>
              <a:t>10 Million Acres</a:t>
            </a:r>
          </a:p>
          <a:p>
            <a:r>
              <a:rPr lang="en-US" dirty="0" smtClean="0"/>
              <a:t>Lots of coordination and collaboration!</a:t>
            </a:r>
          </a:p>
          <a:p>
            <a:pPr lvl="1"/>
            <a:r>
              <a:rPr lang="en-US" dirty="0" smtClean="0"/>
              <a:t>Realty</a:t>
            </a:r>
          </a:p>
          <a:p>
            <a:pPr lvl="1"/>
            <a:r>
              <a:rPr lang="en-US" dirty="0" smtClean="0"/>
              <a:t>Biologists</a:t>
            </a:r>
          </a:p>
          <a:p>
            <a:pPr lvl="1"/>
            <a:r>
              <a:rPr lang="en-US" dirty="0" smtClean="0"/>
              <a:t>Surveyors</a:t>
            </a:r>
          </a:p>
          <a:p>
            <a:pPr lvl="1"/>
            <a:r>
              <a:rPr lang="en-US" dirty="0" smtClean="0"/>
              <a:t>GCDB/PLSS Data Managers</a:t>
            </a:r>
          </a:p>
          <a:p>
            <a:pPr lvl="1"/>
            <a:r>
              <a:rPr lang="en-US" dirty="0" smtClean="0"/>
              <a:t>Washington Office, NOC, States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9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38" y="0"/>
            <a:ext cx="100962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en-US" dirty="0" smtClean="0"/>
              <a:t>SFA Mineral Withdrawal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Legal Land Description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Register Land Description</a:t>
            </a:r>
          </a:p>
          <a:p>
            <a:r>
              <a:rPr lang="en-US" dirty="0" smtClean="0"/>
              <a:t>LR2000 Land Description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26656"/>
            <a:ext cx="690384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PLSS Data – </a:t>
            </a:r>
            <a:r>
              <a:rPr lang="en-US" dirty="0" err="1" smtClean="0"/>
              <a:t>CadNSDI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2999"/>
            <a:ext cx="8048625" cy="5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Area of Interest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5" y="1143000"/>
            <a:ext cx="8039100" cy="557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PLSS Data Selection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3" y="1143000"/>
            <a:ext cx="8058150" cy="55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Decisions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8" y="1143000"/>
            <a:ext cx="802915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PLSS Level Area of Interest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2" y="1142998"/>
            <a:ext cx="8067675" cy="55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100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Federal Register and LR2000 Legal Land Description Tool</vt:lpstr>
      <vt:lpstr>Case Study: SFA Withdrawal</vt:lpstr>
      <vt:lpstr>SFA Mineral Withdrawal</vt:lpstr>
      <vt:lpstr>New Legal Land Description Tools</vt:lpstr>
      <vt:lpstr>PLSS Data – CadNSDI</vt:lpstr>
      <vt:lpstr>GIS Area of Interest</vt:lpstr>
      <vt:lpstr>PLSS Data Selection</vt:lpstr>
      <vt:lpstr>Edge Decisions</vt:lpstr>
      <vt:lpstr>Final PLSS Level Area of Interest</vt:lpstr>
      <vt:lpstr>LR2000 Legal Land Description Upload Output</vt:lpstr>
      <vt:lpstr>LR2000 Serial Register Page</vt:lpstr>
      <vt:lpstr>PowerPoint Presentation</vt:lpstr>
      <vt:lpstr>Federal Register Legal Land Description Output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Clayton, James B</dc:creator>
  <cp:lastModifiedBy>Clayton, James (Byron) B</cp:lastModifiedBy>
  <cp:revision>19</cp:revision>
  <cp:lastPrinted>2017-02-24T22:43:55Z</cp:lastPrinted>
  <dcterms:created xsi:type="dcterms:W3CDTF">2017-02-24T21:38:57Z</dcterms:created>
  <dcterms:modified xsi:type="dcterms:W3CDTF">2017-05-05T18:57:36Z</dcterms:modified>
</cp:coreProperties>
</file>