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68" r:id="rId4"/>
    <p:sldId id="264" r:id="rId5"/>
    <p:sldId id="260" r:id="rId6"/>
    <p:sldId id="267" r:id="rId7"/>
    <p:sldId id="265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>
        <p:scale>
          <a:sx n="107" d="100"/>
          <a:sy n="107" d="100"/>
        </p:scale>
        <p:origin x="-10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 eaLnBrk="1" hangingPunct="1">
              <a:defRPr sz="1200"/>
            </a:lvl1pPr>
          </a:lstStyle>
          <a:p>
            <a:pPr>
              <a:defRPr/>
            </a:pPr>
            <a:fld id="{0290865A-2A33-4394-A588-03810FB1E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18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37D7F1-A83E-4DEE-908B-DA3D27F0D4D3}" type="datetimeFigureOut">
              <a:rPr lang="en-US"/>
              <a:pPr>
                <a:defRPr/>
              </a:pPr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310D59-9B8A-4A0A-AB68-A686246E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7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375C6C-125C-42AE-BDF6-23D9B1D3C78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63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27AB-C362-401A-B6C3-D34194465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7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CA133-8DA7-45D1-947B-4E9217AC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8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4AE0-370B-4FFC-9EA7-A27017983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F336-9FD9-4356-8341-6EBE86680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8DE6-7057-4A3F-B790-D67291B7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4B0B-1514-4F2F-AB57-9ABEAFBC5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E8DE5-B510-47D2-894C-F4E0C003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9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324C-3136-4889-9858-9E835943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8CC88-2787-4692-9238-052A92905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D0F6F-F91D-4CC1-BDEB-3BFE1CDF5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0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F55B-76E8-4F02-862B-01DA01C8B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3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53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F10E2A0-3721-4CE0-9735-1A4DFAA5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ts.fws.gov/d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Data Tracking System</a:t>
            </a:r>
            <a:br>
              <a:rPr lang="en-US" sz="4400" dirty="0" smtClean="0"/>
            </a:br>
            <a:endParaRPr lang="en-US" sz="4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00600"/>
            <a:ext cx="7239000" cy="1524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/>
              <a:t>Jacob Childers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60579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 smtClean="0"/>
              <a:t>Withdrawal package (initial application or final PLO package) sent to WO, </a:t>
            </a:r>
          </a:p>
          <a:p>
            <a:pPr marL="0" indent="0" algn="ctr">
              <a:buNone/>
            </a:pPr>
            <a:r>
              <a:rPr lang="en-US" sz="2400" i="1" dirty="0" smtClean="0"/>
              <a:t>and…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81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DATA TRACKING SYSTEM</a:t>
            </a:r>
            <a:endParaRPr 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6632" name="Picture 8" descr="C:\Users\jcchilders\AppData\Local\Microsoft\Windows\Temporary Internet Files\Content.IE5\ZDAOKE7M\How_to_Disappear_Completely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 bwMode="auto">
          <a:xfrm rot="20804616">
            <a:off x="546366" y="4046131"/>
            <a:ext cx="1662166" cy="23000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C:\Users\jcchilders\AppData\Local\Microsoft\Windows\Temporary Internet Files\Content.IE5\YKRJBS5U\3914729343_6ba95723dc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77100"/>
            <a:ext cx="1666875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88987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en-US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>Data </a:t>
            </a: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>Tracking System</a:t>
            </a:r>
            <a:br>
              <a:rPr lang="en-US" b="1" dirty="0" smtClean="0">
                <a:ln/>
                <a:solidFill>
                  <a:schemeClr val="accent3"/>
                </a:solidFill>
                <a:effectLst/>
              </a:rPr>
            </a:br>
            <a:endParaRPr lang="en-US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600" i="1" dirty="0" smtClean="0"/>
              <a:t>DTS is a system developed by FWS to provide</a:t>
            </a:r>
            <a:endParaRPr lang="en-US" sz="3400" i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Electronic </a:t>
            </a:r>
            <a:r>
              <a:rPr lang="en-US" dirty="0" smtClean="0"/>
              <a:t>data tracking </a:t>
            </a:r>
            <a:r>
              <a:rPr lang="en-US" dirty="0" smtClean="0"/>
              <a:t>system (i.e. upload and store versions)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 way to virtually review </a:t>
            </a:r>
            <a:r>
              <a:rPr lang="en-US" dirty="0" smtClean="0"/>
              <a:t>and </a:t>
            </a:r>
            <a:r>
              <a:rPr lang="en-US" dirty="0" smtClean="0"/>
              <a:t>surname a package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Real time online status tracking (i.e., who is reviewing documents)</a:t>
            </a: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Data Tracking System</a:t>
            </a:r>
            <a:br>
              <a:rPr lang="en-US" dirty="0"/>
            </a:br>
            <a:r>
              <a:rPr lang="en-US" dirty="0"/>
              <a:t>DTS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u="sng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u="sng" dirty="0" smtClean="0"/>
              <a:t>ALL</a:t>
            </a:r>
            <a:r>
              <a:rPr lang="en-US" dirty="0" smtClean="0"/>
              <a:t> Withdrawal P/As, PLOs, and FRNs sent to WO for approval must be uploaded into DTS </a:t>
            </a:r>
            <a:endParaRPr lang="en-US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://dts.fws.gov/dts/</a:t>
            </a:r>
            <a:endParaRPr lang="en-US" sz="36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Data Tracking System</a:t>
            </a:r>
            <a:br>
              <a:rPr lang="en-US" dirty="0"/>
            </a:br>
            <a:r>
              <a:rPr lang="en-US" dirty="0"/>
              <a:t>DTS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u="sng" dirty="0" smtClean="0"/>
              <a:t>3 BLM Databases</a:t>
            </a:r>
            <a:r>
              <a:rPr lang="en-US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	Lands = Withdrawals/Exchanges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	Federal Register = FR Notices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	General = IMs/IBs/letters/etc.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PLO &amp; P/A packages into Lands database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Non-DOI FR Notices into FR database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Tracking System</a:t>
            </a:r>
            <a:br>
              <a:rPr lang="en-US" dirty="0"/>
            </a:br>
            <a:r>
              <a:rPr lang="en-US" dirty="0"/>
              <a:t>DTS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600" i="1" dirty="0" smtClean="0"/>
              <a:t>Routing packages in DTS: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1.  Applicant agency sends pdf or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electronic final documents to BLM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2</a:t>
            </a:r>
            <a:r>
              <a:rPr lang="en-US" dirty="0" smtClean="0"/>
              <a:t>.  BLM SO inputs “package” into DTS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Route to WO350 </a:t>
            </a:r>
            <a:r>
              <a:rPr lang="en-US" dirty="0" smtClean="0"/>
              <a:t>Withdrawals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 </a:t>
            </a:r>
            <a:r>
              <a:rPr lang="en-US" u="sng" dirty="0"/>
              <a:t>NOT</a:t>
            </a:r>
            <a:r>
              <a:rPr lang="en-US" dirty="0"/>
              <a:t> turn on Track Changes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3</a:t>
            </a:r>
            <a:r>
              <a:rPr lang="en-US" dirty="0" smtClean="0"/>
              <a:t>.  Forwarded to WO350 Withdrawals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4</a:t>
            </a:r>
            <a:r>
              <a:rPr lang="en-US" dirty="0" smtClean="0"/>
              <a:t>.  Continues electronic review thru ASLM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Data Tracking System</a:t>
            </a:r>
            <a:br>
              <a:rPr lang="en-US" dirty="0"/>
            </a:br>
            <a:r>
              <a:rPr lang="en-US" dirty="0"/>
              <a:t>DTS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5.  WO350 </a:t>
            </a:r>
            <a:r>
              <a:rPr lang="en-US" dirty="0"/>
              <a:t>prepares hardcopy for ASLM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6.  ASLM </a:t>
            </a:r>
            <a:r>
              <a:rPr lang="en-US" dirty="0"/>
              <a:t>signs PLO or P/A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7.  WO350 </a:t>
            </a:r>
            <a:r>
              <a:rPr lang="en-US" dirty="0"/>
              <a:t>uploads </a:t>
            </a:r>
            <a:r>
              <a:rPr lang="en-US" dirty="0" smtClean="0"/>
              <a:t>signed </a:t>
            </a:r>
            <a:r>
              <a:rPr lang="en-US" dirty="0"/>
              <a:t>pdf PLO or P/A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8.  DTS </a:t>
            </a:r>
            <a:r>
              <a:rPr lang="en-US" dirty="0"/>
              <a:t>closed out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588</TotalTime>
  <Words>185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Beam</vt:lpstr>
      <vt:lpstr>Data Tracking System </vt:lpstr>
      <vt:lpstr>PowerPoint Presentation</vt:lpstr>
      <vt:lpstr> Data Tracking System </vt:lpstr>
      <vt:lpstr>Data Tracking System DTS</vt:lpstr>
      <vt:lpstr>Data Tracking System DTS</vt:lpstr>
      <vt:lpstr>Data Tracking System DTS</vt:lpstr>
      <vt:lpstr>Data Tracking System DTS</vt:lpstr>
    </vt:vector>
  </TitlesOfParts>
  <Company>DOI BLM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Zone Coordinators &amp; Washington Office</dc:title>
  <dc:creator>vengle</dc:creator>
  <cp:lastModifiedBy>Childers, Jacob C</cp:lastModifiedBy>
  <cp:revision>51</cp:revision>
  <cp:lastPrinted>2012-01-19T14:01:04Z</cp:lastPrinted>
  <dcterms:created xsi:type="dcterms:W3CDTF">2003-10-28T13:03:27Z</dcterms:created>
  <dcterms:modified xsi:type="dcterms:W3CDTF">2017-05-05T22:12:26Z</dcterms:modified>
</cp:coreProperties>
</file>