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9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4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7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2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7ABB-AC82-4DE9-A680-64D3D99CBBE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72EE-991E-48F0-9E8D-70BC2234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40"/>
            <a:ext cx="12192000" cy="5775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042" y="790893"/>
            <a:ext cx="9144000" cy="980757"/>
          </a:xfrm>
        </p:spPr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042" y="1910398"/>
            <a:ext cx="9144000" cy="1655762"/>
          </a:xfrm>
        </p:spPr>
        <p:txBody>
          <a:bodyPr/>
          <a:lstStyle/>
          <a:p>
            <a:r>
              <a:rPr lang="en-US" dirty="0" smtClean="0"/>
              <a:t>2017 </a:t>
            </a:r>
            <a:r>
              <a:rPr lang="en-US" dirty="0" smtClean="0"/>
              <a:t>Withdrawals Beyond Mechanics (Course 2000-07)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6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2910" y="845820"/>
            <a:ext cx="11544300" cy="57950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" y="845820"/>
            <a:ext cx="3017520" cy="2880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15550" y="845820"/>
            <a:ext cx="1851660" cy="5795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6520" y="845820"/>
            <a:ext cx="3669030" cy="2880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2910" y="845820"/>
            <a:ext cx="3691890" cy="4297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91685" y="2550017"/>
            <a:ext cx="9275525" cy="2575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997004" y="1700011"/>
            <a:ext cx="6864438" cy="35803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41724" y="2627291"/>
            <a:ext cx="566670" cy="5151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35964" y="984781"/>
            <a:ext cx="132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Forest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33710" y="984781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Wildlife Refuge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78516" y="105169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649871">
            <a:off x="1208418" y="2792267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County Road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72877" y="3903111"/>
            <a:ext cx="21353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Proposed Admin Site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7608193" y="3078739"/>
            <a:ext cx="907156" cy="100903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69030" y="2198914"/>
            <a:ext cx="180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Gravel Road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740592" y="3248953"/>
            <a:ext cx="238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Area of High Mineral Potential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Exercise 1</vt:lpstr>
      <vt:lpstr>MAP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</dc:title>
  <dc:creator>Cartwright, Jeffery S</dc:creator>
  <cp:lastModifiedBy>Manezes, Susie K</cp:lastModifiedBy>
  <cp:revision>4</cp:revision>
  <dcterms:created xsi:type="dcterms:W3CDTF">2017-05-08T20:14:06Z</dcterms:created>
  <dcterms:modified xsi:type="dcterms:W3CDTF">2017-05-09T17:35:42Z</dcterms:modified>
</cp:coreProperties>
</file>