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57" r:id="rId4"/>
    <p:sldId id="263" r:id="rId5"/>
    <p:sldId id="258" r:id="rId6"/>
    <p:sldId id="266" r:id="rId7"/>
    <p:sldId id="267" r:id="rId8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28" autoAdjust="0"/>
  </p:normalViewPr>
  <p:slideViewPr>
    <p:cSldViewPr>
      <p:cViewPr varScale="1">
        <p:scale>
          <a:sx n="73" d="100"/>
          <a:sy n="73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6" rIns="91292" bIns="456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6" rIns="91292" bIns="456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2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6" rIns="91292" bIns="456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42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6" rIns="91292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7A4FB80-2355-4A8F-8F0B-57E131B27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395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3DC9C9-8847-43AF-B6B7-95FB3B026799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3738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3538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4275"/>
            <a:ext cx="3027363" cy="465138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4275"/>
            <a:ext cx="3027363" cy="465138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75C265-2256-4303-AB79-E2C525A70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51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F6181B-8E2D-4537-B62B-037B06FE3D0C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1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US" altLang="en-US" smtClean="0"/>
              <a:t>Relate the Lower Salmon River Wdl to a Need and Purpose.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33AE09-996E-4CBC-8386-2F7B9E748D9F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3033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54745B-1200-4571-B65B-B925F00D5974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end result is an MOU or IAA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CFE1A6-9E11-44E4-81EA-260427FB9867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8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BAF26-D23A-4708-8BD6-0C2E26D5AD05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2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US" altLang="en-US" smtClean="0"/>
              <a:t>Since the Withdrawal was put into place the River was designated as an ACEC and SRMA.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/>
              <a:t>Is the withdrawal still needed?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/>
              <a:t>Mineral Potential??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8C7A26-171E-4ECF-A968-C6BB2CEE342D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9276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6"/>
            <p:cNvSpPr>
              <a:spLocks noChangeArrowheads="1"/>
            </p:cNvSpPr>
            <p:nvPr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1027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7" name="Picture 1035" descr="URBBAN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E440-0F78-4CCA-B1BE-779E106D3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0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5DF6-5B84-425C-A75C-8C8D91878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07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DBED-2D16-4995-BB9A-CA2CFB7D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12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C8B1-2C37-4771-9CB5-88BE5753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28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39E8-886F-4F6F-8CDA-479E389D4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52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B616-CF3E-48B1-B63C-8127D5D0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93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83F3-C0A3-4145-8177-492846FFA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62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66FA-76DE-47C9-9A81-A8E778E56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8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6278-8DBF-4F09-B078-ACF5A7626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24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7BCC-9A82-4EC4-957F-36C0C70BB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9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AA6D-B61E-4914-9DB5-406C150B8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5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1034" name="Picture 10" descr="URBBANN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FFF70E3-EFDC-4D00-BFA1-EB7B1EE6B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2362200"/>
            <a:ext cx="7543800" cy="35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3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Describe </a:t>
            </a:r>
            <a:r>
              <a:rPr lang="en-US" altLang="en-US" sz="3600" dirty="0">
                <a:latin typeface="Times New Roman" panose="02020603050405020304" pitchFamily="18" charset="0"/>
              </a:rPr>
              <a:t>the 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need for a new  withdrawal or withdrawal extension.</a:t>
            </a:r>
          </a:p>
          <a:p>
            <a:pPr marL="571500" indent="-571500" eaLnBrk="1" hangingPunct="1">
              <a:spcBef>
                <a:spcPts val="24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Identify the steps in the withdrawal application process.</a:t>
            </a:r>
          </a:p>
          <a:p>
            <a:pPr marL="571500" indent="-57150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Identify alternatives to a withdrawal.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47800" y="838200"/>
            <a:ext cx="647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WITHDRAWALS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algn="ctr" eaLnBrk="1" hangingPunct="1">
              <a:defRPr/>
            </a:pPr>
            <a:endParaRPr lang="en-US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algn="ctr"/>
            <a:r>
              <a:rPr lang="en-US" altLang="en-US" smtClean="0"/>
              <a:t>What is the Need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44547"/>
            <a:ext cx="7924800" cy="4464304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36738" y="685800"/>
            <a:ext cx="5413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of the Withdrawal 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Process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68024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3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Determination of need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Application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en-US" altLang="en-US" sz="360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DOI approval &amp; publication of a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</a:rPr>
              <a:t>    Federal Register Notice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solidFill>
                  <a:srgbClr val="FFC000"/>
                </a:solidFill>
                <a:latin typeface="Times New Roman" panose="02020603050405020304" pitchFamily="18" charset="0"/>
              </a:rPr>
              <a:t>PRECONSULTATION</a:t>
            </a: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en-US" sz="3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752600"/>
            <a:ext cx="6934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sz="3600" smtClean="0">
                <a:latin typeface="Times New Roman" panose="02020603050405020304" pitchFamily="18" charset="0"/>
              </a:rPr>
              <a:t>Familiarize applicant with responsibilities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sz="3600" smtClean="0">
                <a:latin typeface="Times New Roman" panose="02020603050405020304" pitchFamily="18" charset="0"/>
              </a:rPr>
              <a:t>Validate the actual need &amp; </a:t>
            </a:r>
            <a:r>
              <a:rPr lang="en-US" altLang="en-US" sz="3600" b="1" i="1" smtClean="0">
                <a:latin typeface="Times New Roman" panose="02020603050405020304" pitchFamily="18" charset="0"/>
              </a:rPr>
              <a:t>ALTERNATIVES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sz="3600" smtClean="0">
                <a:latin typeface="Times New Roman" panose="02020603050405020304" pitchFamily="18" charset="0"/>
              </a:rPr>
              <a:t>Determine extent of segregation needed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sz="3600" smtClean="0">
                <a:latin typeface="Times New Roman" panose="02020603050405020304" pitchFamily="18" charset="0"/>
              </a:rPr>
              <a:t>Clarify timeframes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781050"/>
            <a:ext cx="812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WITHDRAWAL NEED EXITS WHEN: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47800" y="18288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3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Lands occupied by high valued improvements or    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contain special features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47800" y="2784475"/>
            <a:ext cx="7208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3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Lands are identified in Resource Management Plan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47800" y="3384550"/>
            <a:ext cx="5662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3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Improvements or special features can’t be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protected by alternative methods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47800" y="4419600"/>
            <a:ext cx="659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3"/>
              </a:buBlip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3"/>
              </a:buBlip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Surface value exceeds sub-surface value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Transfer from one Federal Agency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algn="ctr"/>
            <a:r>
              <a:rPr lang="en-US" altLang="en-US" smtClean="0"/>
              <a:t>Still Needed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44547"/>
            <a:ext cx="7924800" cy="446430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44 LD 513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pre-FLPMA ROW for federal agencies</a:t>
            </a:r>
          </a:p>
          <a:p>
            <a:r>
              <a:rPr lang="en-US" dirty="0" smtClean="0"/>
              <a:t>Notated on the Master Title Plat and historical index</a:t>
            </a:r>
          </a:p>
          <a:p>
            <a:r>
              <a:rPr lang="en-US" dirty="0" smtClean="0"/>
              <a:t>Serves two purposes: </a:t>
            </a:r>
          </a:p>
          <a:p>
            <a:pPr lvl="1"/>
            <a:r>
              <a:rPr lang="en-US" dirty="0" smtClean="0"/>
              <a:t>Puts public on notice of federal improvements on public land (via notation)</a:t>
            </a:r>
          </a:p>
          <a:p>
            <a:pPr lvl="1"/>
            <a:r>
              <a:rPr lang="en-US" dirty="0" smtClean="0"/>
              <a:t>Protects those improvements when land is conveyed out of federal ownership (via patent exception)</a:t>
            </a:r>
          </a:p>
          <a:p>
            <a:r>
              <a:rPr lang="en-US" dirty="0" smtClean="0"/>
              <a:t>Terminates when federal use and occupancy ends and cannot be transferred to 3d parties</a:t>
            </a:r>
          </a:p>
          <a:p>
            <a:r>
              <a:rPr lang="en-US" dirty="0" smtClean="0"/>
              <a:t>Compare to RS 2477 </a:t>
            </a:r>
            <a:r>
              <a:rPr lang="en-US" smtClean="0"/>
              <a:t>public highways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95634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">
  <a:themeElements>
    <a:clrScheme name="Construction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38D77"/>
      </a:accent2>
      <a:accent3>
        <a:srgbClr val="B6B6B6"/>
      </a:accent3>
      <a:accent4>
        <a:srgbClr val="C8C6C1"/>
      </a:accent4>
      <a:accent5>
        <a:srgbClr val="D0DDE2"/>
      </a:accent5>
      <a:accent6>
        <a:srgbClr val="937F6B"/>
      </a:accent6>
      <a:hlink>
        <a:srgbClr val="FFFFCC"/>
      </a:hlink>
      <a:folHlink>
        <a:srgbClr val="FFCC66"/>
      </a:folHlink>
    </a:clrScheme>
    <a:fontScheme name="Constructio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truction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38D77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37F6B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ruction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E4D8CA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CFC4B7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A06766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915D5C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Designs\Construction.pot</Template>
  <TotalTime>5157</TotalTime>
  <Words>249</Words>
  <Application>Microsoft Office PowerPoint</Application>
  <PresentationFormat>On-screen Show (4:3)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Narrow</vt:lpstr>
      <vt:lpstr>Calibri</vt:lpstr>
      <vt:lpstr>Impact</vt:lpstr>
      <vt:lpstr>Times New Roman</vt:lpstr>
      <vt:lpstr>Wingdings</vt:lpstr>
      <vt:lpstr>Construction</vt:lpstr>
      <vt:lpstr>PowerPoint Presentation</vt:lpstr>
      <vt:lpstr>What is the Need</vt:lpstr>
      <vt:lpstr>PowerPoint Presentation</vt:lpstr>
      <vt:lpstr>PRECONSULTATION </vt:lpstr>
      <vt:lpstr>PowerPoint Presentation</vt:lpstr>
      <vt:lpstr>Still Needed ?</vt:lpstr>
      <vt:lpstr>44 LD 513</vt:lpstr>
    </vt:vector>
  </TitlesOfParts>
  <Company>USDA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PCxx</dc:creator>
  <cp:lastModifiedBy>Cartwright, Jeffery S</cp:lastModifiedBy>
  <cp:revision>69</cp:revision>
  <cp:lastPrinted>2014-10-16T18:07:41Z</cp:lastPrinted>
  <dcterms:created xsi:type="dcterms:W3CDTF">2002-10-22T11:51:28Z</dcterms:created>
  <dcterms:modified xsi:type="dcterms:W3CDTF">2017-05-05T15:01:59Z</dcterms:modified>
</cp:coreProperties>
</file>