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10"/>
  </p:notesMasterIdLst>
  <p:sldIdLst>
    <p:sldId id="263" r:id="rId5"/>
    <p:sldId id="268" r:id="rId6"/>
    <p:sldId id="271" r:id="rId7"/>
    <p:sldId id="269" r:id="rId8"/>
    <p:sldId id="270" r:id="rId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A9E33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81" autoAdjust="0"/>
    <p:restoredTop sz="94660"/>
  </p:normalViewPr>
  <p:slideViewPr>
    <p:cSldViewPr snapToGrid="0" snapToObjects="1">
      <p:cViewPr varScale="1">
        <p:scale>
          <a:sx n="109" d="100"/>
          <a:sy n="109" d="100"/>
        </p:scale>
        <p:origin x="870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presProps" Target="presProps.xml"/><Relationship Id="rId5" Type="http://schemas.openxmlformats.org/officeDocument/2006/relationships/slide" Target="slides/slide1.xml"/><Relationship Id="rId10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855604D-651C-274B-980B-A7A7FDB0A9B4}" type="datetimeFigureOut">
              <a:rPr lang="en-US" smtClean="0"/>
              <a:pPr/>
              <a:t>5/5/2017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F87025B-24B8-2047-99B4-4271FE2DDF1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20164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tif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tif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tif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tif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tiff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tiff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tiff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tiff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tiff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tif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f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tiff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tiff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tiff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tiff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tiff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tiff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tiff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tiff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tiff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tif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tiff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tiff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tiff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tiff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tiff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tiff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tiff"/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tiff"/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tiff"/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tiff"/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tif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tiff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tiff"/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tiff"/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tiff"/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tiff"/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tif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tif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tif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tif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tif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tif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457200" y="4876800"/>
            <a:ext cx="6553200" cy="838200"/>
          </a:xfrm>
          <a:prstGeom prst="rect">
            <a:avLst/>
          </a:prstGeom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457200" y="5791200"/>
            <a:ext cx="4191000" cy="4572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60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S-curve-1805.tif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274638"/>
            <a:ext cx="7620000" cy="1143000"/>
          </a:xfrm>
          <a:prstGeom prst="rect">
            <a:avLst/>
          </a:prstGeom>
        </p:spPr>
        <p:txBody>
          <a:bodyPr/>
          <a:lstStyle>
            <a:lvl1pPr algn="l">
              <a:defRPr/>
            </a:lvl1pPr>
          </a:lstStyle>
          <a:p>
            <a:r>
              <a:rPr lang="en-US" dirty="0" smtClean="0"/>
              <a:t>Click to edit slide title</a:t>
            </a:r>
            <a:endParaRPr lang="en-US" dirty="0"/>
          </a:p>
        </p:txBody>
      </p:sp>
      <p:sp>
        <p:nvSpPr>
          <p:cNvPr id="9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57200" y="1493838"/>
            <a:ext cx="7620000" cy="639762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26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subtitle</a:t>
            </a:r>
          </a:p>
        </p:txBody>
      </p:sp>
      <p:sp>
        <p:nvSpPr>
          <p:cNvPr id="11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57200" y="2220912"/>
            <a:ext cx="7620000" cy="3494088"/>
          </a:xfrm>
          <a:prstGeom prst="rect">
            <a:avLst/>
          </a:prstGeom>
        </p:spPr>
        <p:txBody>
          <a:bodyPr/>
          <a:lstStyle>
            <a:lvl1pPr>
              <a:defRPr sz="2400" baseline="0"/>
            </a:lvl1pPr>
            <a:lvl2pPr>
              <a:defRPr sz="22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body; click on corresponding icon to add chart or other media</a:t>
            </a:r>
          </a:p>
          <a:p>
            <a:pPr lvl="1"/>
            <a:r>
              <a:rPr lang="en-US" dirty="0" smtClean="0"/>
              <a:t>Click to edit bulleted text</a:t>
            </a:r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icture Section Brea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S-curve-1805.tif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762000" y="3700462"/>
            <a:ext cx="6934200" cy="1633538"/>
          </a:xfrm>
          <a:prstGeom prst="rect">
            <a:avLst/>
          </a:prstGeom>
        </p:spPr>
        <p:txBody>
          <a:bodyPr anchor="b">
            <a:noAutofit/>
          </a:bodyPr>
          <a:lstStyle>
            <a:lvl1pPr algn="l">
              <a:defRPr sz="5500" b="0"/>
            </a:lvl1pPr>
          </a:lstStyle>
          <a:p>
            <a:r>
              <a:rPr lang="en-US" dirty="0" smtClean="0"/>
              <a:t>Click to edit section title</a:t>
            </a:r>
            <a:endParaRPr lang="en-US" dirty="0"/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762000" y="5486400"/>
            <a:ext cx="5486400" cy="8048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600" baseline="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Subtitle (if needed)</a:t>
            </a:r>
          </a:p>
        </p:txBody>
      </p:sp>
      <p:sp>
        <p:nvSpPr>
          <p:cNvPr id="11" name="Picture Placeholder 2"/>
          <p:cNvSpPr>
            <a:spLocks noGrp="1" noChangeAspect="1"/>
          </p:cNvSpPr>
          <p:nvPr>
            <p:ph type="pic" idx="1" hasCustomPrompt="1"/>
          </p:nvPr>
        </p:nvSpPr>
        <p:spPr>
          <a:xfrm>
            <a:off x="0" y="0"/>
            <a:ext cx="8877300" cy="3657600"/>
          </a:xfrm>
          <a:custGeom>
            <a:avLst/>
            <a:gdLst>
              <a:gd name="connsiteX0" fmla="*/ 0 w 9144000"/>
              <a:gd name="connsiteY0" fmla="*/ 0 h 3657600"/>
              <a:gd name="connsiteX1" fmla="*/ 9144000 w 9144000"/>
              <a:gd name="connsiteY1" fmla="*/ 0 h 3657600"/>
              <a:gd name="connsiteX2" fmla="*/ 9144000 w 9144000"/>
              <a:gd name="connsiteY2" fmla="*/ 3657600 h 3657600"/>
              <a:gd name="connsiteX3" fmla="*/ 0 w 9144000"/>
              <a:gd name="connsiteY3" fmla="*/ 3657600 h 3657600"/>
              <a:gd name="connsiteX4" fmla="*/ 0 w 9144000"/>
              <a:gd name="connsiteY4" fmla="*/ 0 h 3657600"/>
              <a:gd name="connsiteX0" fmla="*/ 0 w 9144000"/>
              <a:gd name="connsiteY0" fmla="*/ 0 h 3657600"/>
              <a:gd name="connsiteX1" fmla="*/ 9144000 w 9144000"/>
              <a:gd name="connsiteY1" fmla="*/ 0 h 3657600"/>
              <a:gd name="connsiteX2" fmla="*/ 8534400 w 9144000"/>
              <a:gd name="connsiteY2" fmla="*/ 3657600 h 3657600"/>
              <a:gd name="connsiteX3" fmla="*/ 0 w 9144000"/>
              <a:gd name="connsiteY3" fmla="*/ 3657600 h 3657600"/>
              <a:gd name="connsiteX4" fmla="*/ 0 w 9144000"/>
              <a:gd name="connsiteY4" fmla="*/ 0 h 3657600"/>
              <a:gd name="connsiteX0" fmla="*/ 0 w 9144000"/>
              <a:gd name="connsiteY0" fmla="*/ 0 h 3657600"/>
              <a:gd name="connsiteX1" fmla="*/ 9144000 w 9144000"/>
              <a:gd name="connsiteY1" fmla="*/ 0 h 3657600"/>
              <a:gd name="connsiteX2" fmla="*/ 8534400 w 9144000"/>
              <a:gd name="connsiteY2" fmla="*/ 3657600 h 3657600"/>
              <a:gd name="connsiteX3" fmla="*/ 0 w 9144000"/>
              <a:gd name="connsiteY3" fmla="*/ 3657600 h 3657600"/>
              <a:gd name="connsiteX4" fmla="*/ 0 w 9144000"/>
              <a:gd name="connsiteY4" fmla="*/ 0 h 3657600"/>
              <a:gd name="connsiteX0" fmla="*/ 0 w 9144000"/>
              <a:gd name="connsiteY0" fmla="*/ 0 h 3657600"/>
              <a:gd name="connsiteX1" fmla="*/ 9144000 w 9144000"/>
              <a:gd name="connsiteY1" fmla="*/ 0 h 3657600"/>
              <a:gd name="connsiteX2" fmla="*/ 8534400 w 9144000"/>
              <a:gd name="connsiteY2" fmla="*/ 3657600 h 3657600"/>
              <a:gd name="connsiteX3" fmla="*/ 0 w 9144000"/>
              <a:gd name="connsiteY3" fmla="*/ 3657600 h 3657600"/>
              <a:gd name="connsiteX4" fmla="*/ 0 w 9144000"/>
              <a:gd name="connsiteY4" fmla="*/ 0 h 3657600"/>
              <a:gd name="connsiteX0" fmla="*/ 0 w 9144000"/>
              <a:gd name="connsiteY0" fmla="*/ 0 h 3657600"/>
              <a:gd name="connsiteX1" fmla="*/ 9144000 w 9144000"/>
              <a:gd name="connsiteY1" fmla="*/ 0 h 3657600"/>
              <a:gd name="connsiteX2" fmla="*/ 8534400 w 9144000"/>
              <a:gd name="connsiteY2" fmla="*/ 3657600 h 3657600"/>
              <a:gd name="connsiteX3" fmla="*/ 0 w 9144000"/>
              <a:gd name="connsiteY3" fmla="*/ 3657600 h 3657600"/>
              <a:gd name="connsiteX4" fmla="*/ 0 w 9144000"/>
              <a:gd name="connsiteY4" fmla="*/ 0 h 3657600"/>
              <a:gd name="connsiteX0" fmla="*/ 0 w 9144000"/>
              <a:gd name="connsiteY0" fmla="*/ 0 h 3657600"/>
              <a:gd name="connsiteX1" fmla="*/ 9144000 w 9144000"/>
              <a:gd name="connsiteY1" fmla="*/ 0 h 3657600"/>
              <a:gd name="connsiteX2" fmla="*/ 8534400 w 9144000"/>
              <a:gd name="connsiteY2" fmla="*/ 3657600 h 3657600"/>
              <a:gd name="connsiteX3" fmla="*/ 0 w 9144000"/>
              <a:gd name="connsiteY3" fmla="*/ 3657600 h 3657600"/>
              <a:gd name="connsiteX4" fmla="*/ 0 w 9144000"/>
              <a:gd name="connsiteY4" fmla="*/ 0 h 3657600"/>
              <a:gd name="connsiteX0" fmla="*/ 0 w 8686800"/>
              <a:gd name="connsiteY0" fmla="*/ 0 h 3657600"/>
              <a:gd name="connsiteX1" fmla="*/ 8686800 w 8686800"/>
              <a:gd name="connsiteY1" fmla="*/ 0 h 3657600"/>
              <a:gd name="connsiteX2" fmla="*/ 8534400 w 8686800"/>
              <a:gd name="connsiteY2" fmla="*/ 3657600 h 3657600"/>
              <a:gd name="connsiteX3" fmla="*/ 0 w 8686800"/>
              <a:gd name="connsiteY3" fmla="*/ 3657600 h 3657600"/>
              <a:gd name="connsiteX4" fmla="*/ 0 w 8686800"/>
              <a:gd name="connsiteY4" fmla="*/ 0 h 3657600"/>
              <a:gd name="connsiteX0" fmla="*/ 0 w 8686800"/>
              <a:gd name="connsiteY0" fmla="*/ 0 h 3657600"/>
              <a:gd name="connsiteX1" fmla="*/ 8686800 w 8686800"/>
              <a:gd name="connsiteY1" fmla="*/ 0 h 3657600"/>
              <a:gd name="connsiteX2" fmla="*/ 8534400 w 8686800"/>
              <a:gd name="connsiteY2" fmla="*/ 3657600 h 3657600"/>
              <a:gd name="connsiteX3" fmla="*/ 0 w 8686800"/>
              <a:gd name="connsiteY3" fmla="*/ 3657600 h 3657600"/>
              <a:gd name="connsiteX4" fmla="*/ 0 w 8686800"/>
              <a:gd name="connsiteY4" fmla="*/ 0 h 3657600"/>
              <a:gd name="connsiteX0" fmla="*/ 0 w 8686800"/>
              <a:gd name="connsiteY0" fmla="*/ 0 h 3657600"/>
              <a:gd name="connsiteX1" fmla="*/ 8686800 w 8686800"/>
              <a:gd name="connsiteY1" fmla="*/ 0 h 3657600"/>
              <a:gd name="connsiteX2" fmla="*/ 8534400 w 8686800"/>
              <a:gd name="connsiteY2" fmla="*/ 3657600 h 3657600"/>
              <a:gd name="connsiteX3" fmla="*/ 0 w 8686800"/>
              <a:gd name="connsiteY3" fmla="*/ 3657600 h 3657600"/>
              <a:gd name="connsiteX4" fmla="*/ 0 w 8686800"/>
              <a:gd name="connsiteY4" fmla="*/ 0 h 3657600"/>
              <a:gd name="connsiteX0" fmla="*/ 0 w 8686800"/>
              <a:gd name="connsiteY0" fmla="*/ 0 h 3657600"/>
              <a:gd name="connsiteX1" fmla="*/ 8686800 w 8686800"/>
              <a:gd name="connsiteY1" fmla="*/ 0 h 3657600"/>
              <a:gd name="connsiteX2" fmla="*/ 8534400 w 8686800"/>
              <a:gd name="connsiteY2" fmla="*/ 3657600 h 3657600"/>
              <a:gd name="connsiteX3" fmla="*/ 0 w 8686800"/>
              <a:gd name="connsiteY3" fmla="*/ 3657600 h 3657600"/>
              <a:gd name="connsiteX4" fmla="*/ 0 w 8686800"/>
              <a:gd name="connsiteY4" fmla="*/ 0 h 3657600"/>
              <a:gd name="connsiteX0" fmla="*/ 0 w 8686800"/>
              <a:gd name="connsiteY0" fmla="*/ 0 h 3657600"/>
              <a:gd name="connsiteX1" fmla="*/ 8686800 w 8686800"/>
              <a:gd name="connsiteY1" fmla="*/ 0 h 3657600"/>
              <a:gd name="connsiteX2" fmla="*/ 8534400 w 8686800"/>
              <a:gd name="connsiteY2" fmla="*/ 3657600 h 3657600"/>
              <a:gd name="connsiteX3" fmla="*/ 0 w 8686800"/>
              <a:gd name="connsiteY3" fmla="*/ 3657600 h 3657600"/>
              <a:gd name="connsiteX4" fmla="*/ 0 w 8686800"/>
              <a:gd name="connsiteY4" fmla="*/ 0 h 3657600"/>
              <a:gd name="connsiteX0" fmla="*/ 0 w 8686800"/>
              <a:gd name="connsiteY0" fmla="*/ 0 h 3657600"/>
              <a:gd name="connsiteX1" fmla="*/ 8686800 w 8686800"/>
              <a:gd name="connsiteY1" fmla="*/ 0 h 3657600"/>
              <a:gd name="connsiteX2" fmla="*/ 8534400 w 8686800"/>
              <a:gd name="connsiteY2" fmla="*/ 3657600 h 3657600"/>
              <a:gd name="connsiteX3" fmla="*/ 0 w 8686800"/>
              <a:gd name="connsiteY3" fmla="*/ 3657600 h 3657600"/>
              <a:gd name="connsiteX4" fmla="*/ 0 w 8686800"/>
              <a:gd name="connsiteY4" fmla="*/ 0 h 3657600"/>
              <a:gd name="connsiteX0" fmla="*/ 0 w 8703733"/>
              <a:gd name="connsiteY0" fmla="*/ 0 h 3657600"/>
              <a:gd name="connsiteX1" fmla="*/ 8686800 w 8703733"/>
              <a:gd name="connsiteY1" fmla="*/ 0 h 3657600"/>
              <a:gd name="connsiteX2" fmla="*/ 8534400 w 8703733"/>
              <a:gd name="connsiteY2" fmla="*/ 3657600 h 3657600"/>
              <a:gd name="connsiteX3" fmla="*/ 0 w 8703733"/>
              <a:gd name="connsiteY3" fmla="*/ 3657600 h 3657600"/>
              <a:gd name="connsiteX4" fmla="*/ 0 w 8703733"/>
              <a:gd name="connsiteY4" fmla="*/ 0 h 3657600"/>
              <a:gd name="connsiteX0" fmla="*/ 0 w 8686800"/>
              <a:gd name="connsiteY0" fmla="*/ 0 h 3657600"/>
              <a:gd name="connsiteX1" fmla="*/ 8686800 w 8686800"/>
              <a:gd name="connsiteY1" fmla="*/ 0 h 3657600"/>
              <a:gd name="connsiteX2" fmla="*/ 8534400 w 8686800"/>
              <a:gd name="connsiteY2" fmla="*/ 3657600 h 3657600"/>
              <a:gd name="connsiteX3" fmla="*/ 0 w 8686800"/>
              <a:gd name="connsiteY3" fmla="*/ 3657600 h 3657600"/>
              <a:gd name="connsiteX4" fmla="*/ 0 w 8686800"/>
              <a:gd name="connsiteY4" fmla="*/ 0 h 3657600"/>
              <a:gd name="connsiteX0" fmla="*/ 0 w 8686800"/>
              <a:gd name="connsiteY0" fmla="*/ 0 h 3657600"/>
              <a:gd name="connsiteX1" fmla="*/ 8686800 w 8686800"/>
              <a:gd name="connsiteY1" fmla="*/ 0 h 3657600"/>
              <a:gd name="connsiteX2" fmla="*/ 8534400 w 8686800"/>
              <a:gd name="connsiteY2" fmla="*/ 3657600 h 3657600"/>
              <a:gd name="connsiteX3" fmla="*/ 0 w 8686800"/>
              <a:gd name="connsiteY3" fmla="*/ 3657600 h 3657600"/>
              <a:gd name="connsiteX4" fmla="*/ 0 w 8686800"/>
              <a:gd name="connsiteY4" fmla="*/ 0 h 3657600"/>
              <a:gd name="connsiteX0" fmla="*/ 0 w 8686800"/>
              <a:gd name="connsiteY0" fmla="*/ 0 h 3657600"/>
              <a:gd name="connsiteX1" fmla="*/ 8686800 w 8686800"/>
              <a:gd name="connsiteY1" fmla="*/ 0 h 3657600"/>
              <a:gd name="connsiteX2" fmla="*/ 8534400 w 8686800"/>
              <a:gd name="connsiteY2" fmla="*/ 3657600 h 3657600"/>
              <a:gd name="connsiteX3" fmla="*/ 0 w 8686800"/>
              <a:gd name="connsiteY3" fmla="*/ 3657600 h 3657600"/>
              <a:gd name="connsiteX4" fmla="*/ 0 w 8686800"/>
              <a:gd name="connsiteY4" fmla="*/ 0 h 3657600"/>
              <a:gd name="connsiteX0" fmla="*/ 0 w 8686800"/>
              <a:gd name="connsiteY0" fmla="*/ 0 h 3657600"/>
              <a:gd name="connsiteX1" fmla="*/ 8686800 w 8686800"/>
              <a:gd name="connsiteY1" fmla="*/ 0 h 3657600"/>
              <a:gd name="connsiteX2" fmla="*/ 8534400 w 8686800"/>
              <a:gd name="connsiteY2" fmla="*/ 3657600 h 3657600"/>
              <a:gd name="connsiteX3" fmla="*/ 0 w 8686800"/>
              <a:gd name="connsiteY3" fmla="*/ 3657600 h 3657600"/>
              <a:gd name="connsiteX4" fmla="*/ 0 w 8686800"/>
              <a:gd name="connsiteY4" fmla="*/ 0 h 3657600"/>
              <a:gd name="connsiteX0" fmla="*/ 0 w 8686800"/>
              <a:gd name="connsiteY0" fmla="*/ 0 h 3657600"/>
              <a:gd name="connsiteX1" fmla="*/ 8686800 w 8686800"/>
              <a:gd name="connsiteY1" fmla="*/ 0 h 3657600"/>
              <a:gd name="connsiteX2" fmla="*/ 8534400 w 8686800"/>
              <a:gd name="connsiteY2" fmla="*/ 3657600 h 3657600"/>
              <a:gd name="connsiteX3" fmla="*/ 0 w 8686800"/>
              <a:gd name="connsiteY3" fmla="*/ 3657600 h 3657600"/>
              <a:gd name="connsiteX4" fmla="*/ 0 w 8686800"/>
              <a:gd name="connsiteY4" fmla="*/ 0 h 3657600"/>
              <a:gd name="connsiteX0" fmla="*/ 0 w 8686800"/>
              <a:gd name="connsiteY0" fmla="*/ 0 h 3657600"/>
              <a:gd name="connsiteX1" fmla="*/ 8686800 w 8686800"/>
              <a:gd name="connsiteY1" fmla="*/ 0 h 3657600"/>
              <a:gd name="connsiteX2" fmla="*/ 8534400 w 8686800"/>
              <a:gd name="connsiteY2" fmla="*/ 3657600 h 3657600"/>
              <a:gd name="connsiteX3" fmla="*/ 0 w 8686800"/>
              <a:gd name="connsiteY3" fmla="*/ 3657600 h 3657600"/>
              <a:gd name="connsiteX4" fmla="*/ 0 w 8686800"/>
              <a:gd name="connsiteY4" fmla="*/ 0 h 3657600"/>
              <a:gd name="connsiteX0" fmla="*/ 0 w 8686800"/>
              <a:gd name="connsiteY0" fmla="*/ 0 h 3657600"/>
              <a:gd name="connsiteX1" fmla="*/ 8686800 w 8686800"/>
              <a:gd name="connsiteY1" fmla="*/ 0 h 3657600"/>
              <a:gd name="connsiteX2" fmla="*/ 8534400 w 8686800"/>
              <a:gd name="connsiteY2" fmla="*/ 3657600 h 3657600"/>
              <a:gd name="connsiteX3" fmla="*/ 0 w 8686800"/>
              <a:gd name="connsiteY3" fmla="*/ 3657600 h 3657600"/>
              <a:gd name="connsiteX4" fmla="*/ 0 w 8686800"/>
              <a:gd name="connsiteY4" fmla="*/ 0 h 3657600"/>
              <a:gd name="connsiteX0" fmla="*/ 0 w 8686800"/>
              <a:gd name="connsiteY0" fmla="*/ 0 h 3657600"/>
              <a:gd name="connsiteX1" fmla="*/ 8686800 w 8686800"/>
              <a:gd name="connsiteY1" fmla="*/ 0 h 3657600"/>
              <a:gd name="connsiteX2" fmla="*/ 8534400 w 8686800"/>
              <a:gd name="connsiteY2" fmla="*/ 3657600 h 3657600"/>
              <a:gd name="connsiteX3" fmla="*/ 0 w 8686800"/>
              <a:gd name="connsiteY3" fmla="*/ 3657600 h 3657600"/>
              <a:gd name="connsiteX4" fmla="*/ 0 w 8686800"/>
              <a:gd name="connsiteY4" fmla="*/ 0 h 3657600"/>
              <a:gd name="connsiteX0" fmla="*/ 0 w 8686800"/>
              <a:gd name="connsiteY0" fmla="*/ 0 h 3657600"/>
              <a:gd name="connsiteX1" fmla="*/ 8686800 w 8686800"/>
              <a:gd name="connsiteY1" fmla="*/ 0 h 3657600"/>
              <a:gd name="connsiteX2" fmla="*/ 8534400 w 8686800"/>
              <a:gd name="connsiteY2" fmla="*/ 3657600 h 3657600"/>
              <a:gd name="connsiteX3" fmla="*/ 0 w 8686800"/>
              <a:gd name="connsiteY3" fmla="*/ 3657600 h 3657600"/>
              <a:gd name="connsiteX4" fmla="*/ 0 w 8686800"/>
              <a:gd name="connsiteY4" fmla="*/ 0 h 3657600"/>
              <a:gd name="connsiteX0" fmla="*/ 0 w 8686800"/>
              <a:gd name="connsiteY0" fmla="*/ 0 h 3657600"/>
              <a:gd name="connsiteX1" fmla="*/ 8686800 w 8686800"/>
              <a:gd name="connsiteY1" fmla="*/ 0 h 3657600"/>
              <a:gd name="connsiteX2" fmla="*/ 8534400 w 8686800"/>
              <a:gd name="connsiteY2" fmla="*/ 3657600 h 3657600"/>
              <a:gd name="connsiteX3" fmla="*/ 0 w 8686800"/>
              <a:gd name="connsiteY3" fmla="*/ 3657600 h 3657600"/>
              <a:gd name="connsiteX4" fmla="*/ 0 w 8686800"/>
              <a:gd name="connsiteY4" fmla="*/ 0 h 3657600"/>
              <a:gd name="connsiteX0" fmla="*/ 0 w 8686800"/>
              <a:gd name="connsiteY0" fmla="*/ 0 h 3657600"/>
              <a:gd name="connsiteX1" fmla="*/ 8686800 w 8686800"/>
              <a:gd name="connsiteY1" fmla="*/ 0 h 3657600"/>
              <a:gd name="connsiteX2" fmla="*/ 8534400 w 8686800"/>
              <a:gd name="connsiteY2" fmla="*/ 3657600 h 3657600"/>
              <a:gd name="connsiteX3" fmla="*/ 0 w 8686800"/>
              <a:gd name="connsiteY3" fmla="*/ 3657600 h 3657600"/>
              <a:gd name="connsiteX4" fmla="*/ 0 w 8686800"/>
              <a:gd name="connsiteY4" fmla="*/ 0 h 3657600"/>
              <a:gd name="connsiteX0" fmla="*/ 0 w 8686800"/>
              <a:gd name="connsiteY0" fmla="*/ 0 h 3657600"/>
              <a:gd name="connsiteX1" fmla="*/ 8686800 w 8686800"/>
              <a:gd name="connsiteY1" fmla="*/ 0 h 3657600"/>
              <a:gd name="connsiteX2" fmla="*/ 8458200 w 8686800"/>
              <a:gd name="connsiteY2" fmla="*/ 3657600 h 3657600"/>
              <a:gd name="connsiteX3" fmla="*/ 0 w 8686800"/>
              <a:gd name="connsiteY3" fmla="*/ 3657600 h 3657600"/>
              <a:gd name="connsiteX4" fmla="*/ 0 w 8686800"/>
              <a:gd name="connsiteY4" fmla="*/ 0 h 3657600"/>
              <a:gd name="connsiteX0" fmla="*/ 0 w 8686800"/>
              <a:gd name="connsiteY0" fmla="*/ 0 h 3657600"/>
              <a:gd name="connsiteX1" fmla="*/ 8686800 w 8686800"/>
              <a:gd name="connsiteY1" fmla="*/ 0 h 3657600"/>
              <a:gd name="connsiteX2" fmla="*/ 8458200 w 8686800"/>
              <a:gd name="connsiteY2" fmla="*/ 3657600 h 3657600"/>
              <a:gd name="connsiteX3" fmla="*/ 0 w 8686800"/>
              <a:gd name="connsiteY3" fmla="*/ 3657600 h 3657600"/>
              <a:gd name="connsiteX4" fmla="*/ 0 w 8686800"/>
              <a:gd name="connsiteY4" fmla="*/ 0 h 3657600"/>
              <a:gd name="connsiteX0" fmla="*/ 0 w 8686800"/>
              <a:gd name="connsiteY0" fmla="*/ 0 h 3657600"/>
              <a:gd name="connsiteX1" fmla="*/ 8686800 w 8686800"/>
              <a:gd name="connsiteY1" fmla="*/ 0 h 3657600"/>
              <a:gd name="connsiteX2" fmla="*/ 8458200 w 8686800"/>
              <a:gd name="connsiteY2" fmla="*/ 3657600 h 3657600"/>
              <a:gd name="connsiteX3" fmla="*/ 0 w 8686800"/>
              <a:gd name="connsiteY3" fmla="*/ 3657600 h 3657600"/>
              <a:gd name="connsiteX4" fmla="*/ 0 w 8686800"/>
              <a:gd name="connsiteY4" fmla="*/ 0 h 3657600"/>
              <a:gd name="connsiteX0" fmla="*/ 0 w 8686800"/>
              <a:gd name="connsiteY0" fmla="*/ 0 h 3657600"/>
              <a:gd name="connsiteX1" fmla="*/ 8686800 w 8686800"/>
              <a:gd name="connsiteY1" fmla="*/ 0 h 3657600"/>
              <a:gd name="connsiteX2" fmla="*/ 8458200 w 8686800"/>
              <a:gd name="connsiteY2" fmla="*/ 3657600 h 3657600"/>
              <a:gd name="connsiteX3" fmla="*/ 0 w 8686800"/>
              <a:gd name="connsiteY3" fmla="*/ 3657600 h 3657600"/>
              <a:gd name="connsiteX4" fmla="*/ 0 w 8686800"/>
              <a:gd name="connsiteY4" fmla="*/ 0 h 3657600"/>
              <a:gd name="connsiteX0" fmla="*/ 0 w 8686800"/>
              <a:gd name="connsiteY0" fmla="*/ 0 h 3657600"/>
              <a:gd name="connsiteX1" fmla="*/ 8686800 w 8686800"/>
              <a:gd name="connsiteY1" fmla="*/ 0 h 3657600"/>
              <a:gd name="connsiteX2" fmla="*/ 8458200 w 8686800"/>
              <a:gd name="connsiteY2" fmla="*/ 3657600 h 3657600"/>
              <a:gd name="connsiteX3" fmla="*/ 0 w 8686800"/>
              <a:gd name="connsiteY3" fmla="*/ 3657600 h 3657600"/>
              <a:gd name="connsiteX4" fmla="*/ 0 w 8686800"/>
              <a:gd name="connsiteY4" fmla="*/ 0 h 3657600"/>
              <a:gd name="connsiteX0" fmla="*/ 0 w 8686800"/>
              <a:gd name="connsiteY0" fmla="*/ 0 h 3657600"/>
              <a:gd name="connsiteX1" fmla="*/ 8686800 w 8686800"/>
              <a:gd name="connsiteY1" fmla="*/ 0 h 3657600"/>
              <a:gd name="connsiteX2" fmla="*/ 8458200 w 8686800"/>
              <a:gd name="connsiteY2" fmla="*/ 3657600 h 3657600"/>
              <a:gd name="connsiteX3" fmla="*/ 0 w 8686800"/>
              <a:gd name="connsiteY3" fmla="*/ 3657600 h 3657600"/>
              <a:gd name="connsiteX4" fmla="*/ 0 w 8686800"/>
              <a:gd name="connsiteY4" fmla="*/ 0 h 3657600"/>
              <a:gd name="connsiteX0" fmla="*/ 0 w 8686800"/>
              <a:gd name="connsiteY0" fmla="*/ 0 h 3657600"/>
              <a:gd name="connsiteX1" fmla="*/ 8686800 w 8686800"/>
              <a:gd name="connsiteY1" fmla="*/ 0 h 3657600"/>
              <a:gd name="connsiteX2" fmla="*/ 8458200 w 8686800"/>
              <a:gd name="connsiteY2" fmla="*/ 3657600 h 3657600"/>
              <a:gd name="connsiteX3" fmla="*/ 0 w 8686800"/>
              <a:gd name="connsiteY3" fmla="*/ 3657600 h 3657600"/>
              <a:gd name="connsiteX4" fmla="*/ 0 w 8686800"/>
              <a:gd name="connsiteY4" fmla="*/ 0 h 3657600"/>
              <a:gd name="connsiteX0" fmla="*/ 0 w 8763000"/>
              <a:gd name="connsiteY0" fmla="*/ 0 h 3657600"/>
              <a:gd name="connsiteX1" fmla="*/ 8763000 w 8763000"/>
              <a:gd name="connsiteY1" fmla="*/ 0 h 3657600"/>
              <a:gd name="connsiteX2" fmla="*/ 8458200 w 8763000"/>
              <a:gd name="connsiteY2" fmla="*/ 3657600 h 3657600"/>
              <a:gd name="connsiteX3" fmla="*/ 0 w 8763000"/>
              <a:gd name="connsiteY3" fmla="*/ 3657600 h 3657600"/>
              <a:gd name="connsiteX4" fmla="*/ 0 w 8763000"/>
              <a:gd name="connsiteY4" fmla="*/ 0 h 3657600"/>
              <a:gd name="connsiteX0" fmla="*/ 0 w 8763000"/>
              <a:gd name="connsiteY0" fmla="*/ 0 h 3657600"/>
              <a:gd name="connsiteX1" fmla="*/ 8763000 w 8763000"/>
              <a:gd name="connsiteY1" fmla="*/ 0 h 3657600"/>
              <a:gd name="connsiteX2" fmla="*/ 8458200 w 8763000"/>
              <a:gd name="connsiteY2" fmla="*/ 3657600 h 3657600"/>
              <a:gd name="connsiteX3" fmla="*/ 0 w 8763000"/>
              <a:gd name="connsiteY3" fmla="*/ 3657600 h 3657600"/>
              <a:gd name="connsiteX4" fmla="*/ 0 w 8763000"/>
              <a:gd name="connsiteY4" fmla="*/ 0 h 3657600"/>
              <a:gd name="connsiteX0" fmla="*/ 0 w 8763000"/>
              <a:gd name="connsiteY0" fmla="*/ 0 h 3657600"/>
              <a:gd name="connsiteX1" fmla="*/ 8763000 w 8763000"/>
              <a:gd name="connsiteY1" fmla="*/ 0 h 3657600"/>
              <a:gd name="connsiteX2" fmla="*/ 8458200 w 8763000"/>
              <a:gd name="connsiteY2" fmla="*/ 3657600 h 3657600"/>
              <a:gd name="connsiteX3" fmla="*/ 0 w 8763000"/>
              <a:gd name="connsiteY3" fmla="*/ 3657600 h 3657600"/>
              <a:gd name="connsiteX4" fmla="*/ 0 w 8763000"/>
              <a:gd name="connsiteY4" fmla="*/ 0 h 3657600"/>
              <a:gd name="connsiteX0" fmla="*/ 0 w 8763000"/>
              <a:gd name="connsiteY0" fmla="*/ 0 h 3657600"/>
              <a:gd name="connsiteX1" fmla="*/ 8763000 w 8763000"/>
              <a:gd name="connsiteY1" fmla="*/ 0 h 3657600"/>
              <a:gd name="connsiteX2" fmla="*/ 8458200 w 8763000"/>
              <a:gd name="connsiteY2" fmla="*/ 3657600 h 3657600"/>
              <a:gd name="connsiteX3" fmla="*/ 0 w 8763000"/>
              <a:gd name="connsiteY3" fmla="*/ 3657600 h 3657600"/>
              <a:gd name="connsiteX4" fmla="*/ 0 w 8763000"/>
              <a:gd name="connsiteY4" fmla="*/ 0 h 3657600"/>
              <a:gd name="connsiteX0" fmla="*/ 0 w 8686800"/>
              <a:gd name="connsiteY0" fmla="*/ 0 h 3657600"/>
              <a:gd name="connsiteX1" fmla="*/ 8686800 w 8686800"/>
              <a:gd name="connsiteY1" fmla="*/ 0 h 3657600"/>
              <a:gd name="connsiteX2" fmla="*/ 8458200 w 8686800"/>
              <a:gd name="connsiteY2" fmla="*/ 3657600 h 3657600"/>
              <a:gd name="connsiteX3" fmla="*/ 0 w 8686800"/>
              <a:gd name="connsiteY3" fmla="*/ 3657600 h 3657600"/>
              <a:gd name="connsiteX4" fmla="*/ 0 w 8686800"/>
              <a:gd name="connsiteY4" fmla="*/ 0 h 3657600"/>
              <a:gd name="connsiteX0" fmla="*/ 0 w 8686800"/>
              <a:gd name="connsiteY0" fmla="*/ 0 h 3657600"/>
              <a:gd name="connsiteX1" fmla="*/ 8686800 w 8686800"/>
              <a:gd name="connsiteY1" fmla="*/ 0 h 3657600"/>
              <a:gd name="connsiteX2" fmla="*/ 8458200 w 8686800"/>
              <a:gd name="connsiteY2" fmla="*/ 3657600 h 3657600"/>
              <a:gd name="connsiteX3" fmla="*/ 0 w 8686800"/>
              <a:gd name="connsiteY3" fmla="*/ 3657600 h 3657600"/>
              <a:gd name="connsiteX4" fmla="*/ 0 w 8686800"/>
              <a:gd name="connsiteY4" fmla="*/ 0 h 3657600"/>
              <a:gd name="connsiteX0" fmla="*/ 0 w 8763000"/>
              <a:gd name="connsiteY0" fmla="*/ 0 h 3657600"/>
              <a:gd name="connsiteX1" fmla="*/ 8763000 w 8763000"/>
              <a:gd name="connsiteY1" fmla="*/ 0 h 3657600"/>
              <a:gd name="connsiteX2" fmla="*/ 8458200 w 8763000"/>
              <a:gd name="connsiteY2" fmla="*/ 3657600 h 3657600"/>
              <a:gd name="connsiteX3" fmla="*/ 0 w 8763000"/>
              <a:gd name="connsiteY3" fmla="*/ 3657600 h 3657600"/>
              <a:gd name="connsiteX4" fmla="*/ 0 w 8763000"/>
              <a:gd name="connsiteY4" fmla="*/ 0 h 3657600"/>
              <a:gd name="connsiteX0" fmla="*/ 0 w 8763000"/>
              <a:gd name="connsiteY0" fmla="*/ 0 h 3657600"/>
              <a:gd name="connsiteX1" fmla="*/ 8763000 w 8763000"/>
              <a:gd name="connsiteY1" fmla="*/ 0 h 3657600"/>
              <a:gd name="connsiteX2" fmla="*/ 8458200 w 8763000"/>
              <a:gd name="connsiteY2" fmla="*/ 3657600 h 3657600"/>
              <a:gd name="connsiteX3" fmla="*/ 0 w 8763000"/>
              <a:gd name="connsiteY3" fmla="*/ 3657600 h 3657600"/>
              <a:gd name="connsiteX4" fmla="*/ 0 w 8763000"/>
              <a:gd name="connsiteY4" fmla="*/ 0 h 3657600"/>
              <a:gd name="connsiteX0" fmla="*/ 0 w 8763000"/>
              <a:gd name="connsiteY0" fmla="*/ 0 h 3657600"/>
              <a:gd name="connsiteX1" fmla="*/ 8763000 w 8763000"/>
              <a:gd name="connsiteY1" fmla="*/ 0 h 3657600"/>
              <a:gd name="connsiteX2" fmla="*/ 8458200 w 8763000"/>
              <a:gd name="connsiteY2" fmla="*/ 3657600 h 3657600"/>
              <a:gd name="connsiteX3" fmla="*/ 0 w 8763000"/>
              <a:gd name="connsiteY3" fmla="*/ 3657600 h 3657600"/>
              <a:gd name="connsiteX4" fmla="*/ 0 w 8763000"/>
              <a:gd name="connsiteY4" fmla="*/ 0 h 3657600"/>
              <a:gd name="connsiteX0" fmla="*/ 0 w 8763000"/>
              <a:gd name="connsiteY0" fmla="*/ 0 h 3657600"/>
              <a:gd name="connsiteX1" fmla="*/ 8763000 w 8763000"/>
              <a:gd name="connsiteY1" fmla="*/ 0 h 3657600"/>
              <a:gd name="connsiteX2" fmla="*/ 8534400 w 8763000"/>
              <a:gd name="connsiteY2" fmla="*/ 3657600 h 3657600"/>
              <a:gd name="connsiteX3" fmla="*/ 0 w 8763000"/>
              <a:gd name="connsiteY3" fmla="*/ 3657600 h 3657600"/>
              <a:gd name="connsiteX4" fmla="*/ 0 w 8763000"/>
              <a:gd name="connsiteY4" fmla="*/ 0 h 3657600"/>
              <a:gd name="connsiteX0" fmla="*/ 0 w 8763000"/>
              <a:gd name="connsiteY0" fmla="*/ 0 h 3657600"/>
              <a:gd name="connsiteX1" fmla="*/ 8763000 w 8763000"/>
              <a:gd name="connsiteY1" fmla="*/ 0 h 3657600"/>
              <a:gd name="connsiteX2" fmla="*/ 8458200 w 8763000"/>
              <a:gd name="connsiteY2" fmla="*/ 3657600 h 3657600"/>
              <a:gd name="connsiteX3" fmla="*/ 0 w 8763000"/>
              <a:gd name="connsiteY3" fmla="*/ 3657600 h 3657600"/>
              <a:gd name="connsiteX4" fmla="*/ 0 w 8763000"/>
              <a:gd name="connsiteY4" fmla="*/ 0 h 3657600"/>
              <a:gd name="connsiteX0" fmla="*/ 0 w 8763000"/>
              <a:gd name="connsiteY0" fmla="*/ 0 h 3657600"/>
              <a:gd name="connsiteX1" fmla="*/ 8763000 w 8763000"/>
              <a:gd name="connsiteY1" fmla="*/ 0 h 3657600"/>
              <a:gd name="connsiteX2" fmla="*/ 8458200 w 8763000"/>
              <a:gd name="connsiteY2" fmla="*/ 3657600 h 3657600"/>
              <a:gd name="connsiteX3" fmla="*/ 0 w 8763000"/>
              <a:gd name="connsiteY3" fmla="*/ 3657600 h 3657600"/>
              <a:gd name="connsiteX4" fmla="*/ 0 w 8763000"/>
              <a:gd name="connsiteY4" fmla="*/ 0 h 3657600"/>
              <a:gd name="connsiteX0" fmla="*/ 0 w 8763000"/>
              <a:gd name="connsiteY0" fmla="*/ 0 h 3657600"/>
              <a:gd name="connsiteX1" fmla="*/ 8763000 w 8763000"/>
              <a:gd name="connsiteY1" fmla="*/ 0 h 3657600"/>
              <a:gd name="connsiteX2" fmla="*/ 8458200 w 8763000"/>
              <a:gd name="connsiteY2" fmla="*/ 3657600 h 3657600"/>
              <a:gd name="connsiteX3" fmla="*/ 0 w 8763000"/>
              <a:gd name="connsiteY3" fmla="*/ 3657600 h 3657600"/>
              <a:gd name="connsiteX4" fmla="*/ 0 w 8763000"/>
              <a:gd name="connsiteY4" fmla="*/ 0 h 3657600"/>
              <a:gd name="connsiteX0" fmla="*/ 0 w 8763000"/>
              <a:gd name="connsiteY0" fmla="*/ 0 h 3657600"/>
              <a:gd name="connsiteX1" fmla="*/ 8763000 w 8763000"/>
              <a:gd name="connsiteY1" fmla="*/ 0 h 3657600"/>
              <a:gd name="connsiteX2" fmla="*/ 8458200 w 8763000"/>
              <a:gd name="connsiteY2" fmla="*/ 3657600 h 3657600"/>
              <a:gd name="connsiteX3" fmla="*/ 0 w 8763000"/>
              <a:gd name="connsiteY3" fmla="*/ 3657600 h 3657600"/>
              <a:gd name="connsiteX4" fmla="*/ 0 w 8763000"/>
              <a:gd name="connsiteY4" fmla="*/ 0 h 3657600"/>
              <a:gd name="connsiteX0" fmla="*/ 0 w 8763000"/>
              <a:gd name="connsiteY0" fmla="*/ 0 h 3657600"/>
              <a:gd name="connsiteX1" fmla="*/ 8763000 w 8763000"/>
              <a:gd name="connsiteY1" fmla="*/ 0 h 3657600"/>
              <a:gd name="connsiteX2" fmla="*/ 8458200 w 8763000"/>
              <a:gd name="connsiteY2" fmla="*/ 3657600 h 3657600"/>
              <a:gd name="connsiteX3" fmla="*/ 0 w 8763000"/>
              <a:gd name="connsiteY3" fmla="*/ 3657600 h 3657600"/>
              <a:gd name="connsiteX4" fmla="*/ 0 w 8763000"/>
              <a:gd name="connsiteY4" fmla="*/ 0 h 3657600"/>
              <a:gd name="connsiteX0" fmla="*/ 0 w 8763000"/>
              <a:gd name="connsiteY0" fmla="*/ 0 h 3657600"/>
              <a:gd name="connsiteX1" fmla="*/ 8763000 w 8763000"/>
              <a:gd name="connsiteY1" fmla="*/ 0 h 3657600"/>
              <a:gd name="connsiteX2" fmla="*/ 8458200 w 8763000"/>
              <a:gd name="connsiteY2" fmla="*/ 3657600 h 3657600"/>
              <a:gd name="connsiteX3" fmla="*/ 0 w 8763000"/>
              <a:gd name="connsiteY3" fmla="*/ 3657600 h 3657600"/>
              <a:gd name="connsiteX4" fmla="*/ 0 w 8763000"/>
              <a:gd name="connsiteY4" fmla="*/ 0 h 3657600"/>
              <a:gd name="connsiteX0" fmla="*/ 0 w 8763000"/>
              <a:gd name="connsiteY0" fmla="*/ 0 h 3657600"/>
              <a:gd name="connsiteX1" fmla="*/ 8763000 w 8763000"/>
              <a:gd name="connsiteY1" fmla="*/ 0 h 3657600"/>
              <a:gd name="connsiteX2" fmla="*/ 8610600 w 8763000"/>
              <a:gd name="connsiteY2" fmla="*/ 3657600 h 3657600"/>
              <a:gd name="connsiteX3" fmla="*/ 0 w 8763000"/>
              <a:gd name="connsiteY3" fmla="*/ 3657600 h 3657600"/>
              <a:gd name="connsiteX4" fmla="*/ 0 w 8763000"/>
              <a:gd name="connsiteY4" fmla="*/ 0 h 3657600"/>
              <a:gd name="connsiteX0" fmla="*/ 0 w 8839200"/>
              <a:gd name="connsiteY0" fmla="*/ 0 h 3657600"/>
              <a:gd name="connsiteX1" fmla="*/ 8839200 w 8839200"/>
              <a:gd name="connsiteY1" fmla="*/ 0 h 3657600"/>
              <a:gd name="connsiteX2" fmla="*/ 8610600 w 8839200"/>
              <a:gd name="connsiteY2" fmla="*/ 3657600 h 3657600"/>
              <a:gd name="connsiteX3" fmla="*/ 0 w 8839200"/>
              <a:gd name="connsiteY3" fmla="*/ 3657600 h 3657600"/>
              <a:gd name="connsiteX4" fmla="*/ 0 w 8839200"/>
              <a:gd name="connsiteY4" fmla="*/ 0 h 3657600"/>
              <a:gd name="connsiteX0" fmla="*/ 0 w 8839200"/>
              <a:gd name="connsiteY0" fmla="*/ 0 h 3657600"/>
              <a:gd name="connsiteX1" fmla="*/ 8839200 w 8839200"/>
              <a:gd name="connsiteY1" fmla="*/ 0 h 3657600"/>
              <a:gd name="connsiteX2" fmla="*/ 8610600 w 8839200"/>
              <a:gd name="connsiteY2" fmla="*/ 3657600 h 3657600"/>
              <a:gd name="connsiteX3" fmla="*/ 0 w 8839200"/>
              <a:gd name="connsiteY3" fmla="*/ 3657600 h 3657600"/>
              <a:gd name="connsiteX4" fmla="*/ 0 w 8839200"/>
              <a:gd name="connsiteY4" fmla="*/ 0 h 3657600"/>
              <a:gd name="connsiteX0" fmla="*/ 0 w 8839200"/>
              <a:gd name="connsiteY0" fmla="*/ 0 h 3657600"/>
              <a:gd name="connsiteX1" fmla="*/ 8839200 w 8839200"/>
              <a:gd name="connsiteY1" fmla="*/ 0 h 3657600"/>
              <a:gd name="connsiteX2" fmla="*/ 8610600 w 8839200"/>
              <a:gd name="connsiteY2" fmla="*/ 3657600 h 3657600"/>
              <a:gd name="connsiteX3" fmla="*/ 0 w 8839200"/>
              <a:gd name="connsiteY3" fmla="*/ 3657600 h 3657600"/>
              <a:gd name="connsiteX4" fmla="*/ 0 w 8839200"/>
              <a:gd name="connsiteY4" fmla="*/ 0 h 3657600"/>
              <a:gd name="connsiteX0" fmla="*/ 0 w 8877300"/>
              <a:gd name="connsiteY0" fmla="*/ 0 h 3657600"/>
              <a:gd name="connsiteX1" fmla="*/ 8877300 w 8877300"/>
              <a:gd name="connsiteY1" fmla="*/ 0 h 3657600"/>
              <a:gd name="connsiteX2" fmla="*/ 8610600 w 8877300"/>
              <a:gd name="connsiteY2" fmla="*/ 3657600 h 3657600"/>
              <a:gd name="connsiteX3" fmla="*/ 0 w 8877300"/>
              <a:gd name="connsiteY3" fmla="*/ 3657600 h 3657600"/>
              <a:gd name="connsiteX4" fmla="*/ 0 w 8877300"/>
              <a:gd name="connsiteY4" fmla="*/ 0 h 3657600"/>
              <a:gd name="connsiteX0" fmla="*/ 0 w 8877300"/>
              <a:gd name="connsiteY0" fmla="*/ 0 h 3657600"/>
              <a:gd name="connsiteX1" fmla="*/ 8877300 w 8877300"/>
              <a:gd name="connsiteY1" fmla="*/ 0 h 3657600"/>
              <a:gd name="connsiteX2" fmla="*/ 8610600 w 8877300"/>
              <a:gd name="connsiteY2" fmla="*/ 3657600 h 3657600"/>
              <a:gd name="connsiteX3" fmla="*/ 0 w 8877300"/>
              <a:gd name="connsiteY3" fmla="*/ 3657600 h 3657600"/>
              <a:gd name="connsiteX4" fmla="*/ 0 w 8877300"/>
              <a:gd name="connsiteY4" fmla="*/ 0 h 3657600"/>
              <a:gd name="connsiteX0" fmla="*/ 0 w 8877300"/>
              <a:gd name="connsiteY0" fmla="*/ 0 h 3657600"/>
              <a:gd name="connsiteX1" fmla="*/ 8877300 w 8877300"/>
              <a:gd name="connsiteY1" fmla="*/ 0 h 3657600"/>
              <a:gd name="connsiteX2" fmla="*/ 8610600 w 8877300"/>
              <a:gd name="connsiteY2" fmla="*/ 3657600 h 3657600"/>
              <a:gd name="connsiteX3" fmla="*/ 0 w 8877300"/>
              <a:gd name="connsiteY3" fmla="*/ 3657600 h 3657600"/>
              <a:gd name="connsiteX4" fmla="*/ 0 w 8877300"/>
              <a:gd name="connsiteY4" fmla="*/ 0 h 3657600"/>
              <a:gd name="connsiteX0" fmla="*/ 0 w 8877300"/>
              <a:gd name="connsiteY0" fmla="*/ 0 h 3657600"/>
              <a:gd name="connsiteX1" fmla="*/ 8877300 w 8877300"/>
              <a:gd name="connsiteY1" fmla="*/ 0 h 3657600"/>
              <a:gd name="connsiteX2" fmla="*/ 8610600 w 8877300"/>
              <a:gd name="connsiteY2" fmla="*/ 3657600 h 3657600"/>
              <a:gd name="connsiteX3" fmla="*/ 0 w 8877300"/>
              <a:gd name="connsiteY3" fmla="*/ 3657600 h 3657600"/>
              <a:gd name="connsiteX4" fmla="*/ 0 w 8877300"/>
              <a:gd name="connsiteY4" fmla="*/ 0 h 3657600"/>
              <a:gd name="connsiteX0" fmla="*/ 0 w 8877300"/>
              <a:gd name="connsiteY0" fmla="*/ 0 h 3657600"/>
              <a:gd name="connsiteX1" fmla="*/ 8877300 w 8877300"/>
              <a:gd name="connsiteY1" fmla="*/ 0 h 3657600"/>
              <a:gd name="connsiteX2" fmla="*/ 8610600 w 8877300"/>
              <a:gd name="connsiteY2" fmla="*/ 3657600 h 3657600"/>
              <a:gd name="connsiteX3" fmla="*/ 0 w 8877300"/>
              <a:gd name="connsiteY3" fmla="*/ 3657600 h 3657600"/>
              <a:gd name="connsiteX4" fmla="*/ 0 w 8877300"/>
              <a:gd name="connsiteY4" fmla="*/ 0 h 3657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877300" h="3657600">
                <a:moveTo>
                  <a:pt x="0" y="0"/>
                </a:moveTo>
                <a:lnTo>
                  <a:pt x="8877300" y="0"/>
                </a:lnTo>
                <a:cubicBezTo>
                  <a:pt x="7950199" y="1297518"/>
                  <a:pt x="8296276" y="2625725"/>
                  <a:pt x="8610600" y="3657600"/>
                </a:cubicBezTo>
                <a:lnTo>
                  <a:pt x="0" y="3657600"/>
                </a:lnTo>
                <a:lnTo>
                  <a:pt x="0" y="0"/>
                </a:lnTo>
                <a:close/>
              </a:path>
            </a:pathLst>
          </a:custGeom>
        </p:spPr>
        <p:txBody>
          <a:bodyPr/>
          <a:lstStyle>
            <a:lvl1pPr marL="0" indent="0">
              <a:buNone/>
              <a:defRPr sz="3200" baseline="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 behind S-curve.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S-curve-1805.tif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4724400"/>
            <a:ext cx="8229600" cy="838200"/>
          </a:xfrm>
          <a:prstGeom prst="rect">
            <a:avLst/>
          </a:prstGeom>
        </p:spPr>
        <p:txBody>
          <a:bodyPr/>
          <a:lstStyle>
            <a:lvl1pPr algn="l">
              <a:defRPr baseline="0"/>
            </a:lvl1pPr>
          </a:lstStyle>
          <a:p>
            <a:r>
              <a:rPr lang="en-US" dirty="0" smtClean="0"/>
              <a:t>Click to edit photo caption</a:t>
            </a:r>
            <a:endParaRPr lang="en-US" dirty="0"/>
          </a:p>
        </p:txBody>
      </p:sp>
      <p:sp>
        <p:nvSpPr>
          <p:cNvPr id="14" name="Text Placeholder 10"/>
          <p:cNvSpPr>
            <a:spLocks noGrp="1"/>
          </p:cNvSpPr>
          <p:nvPr>
            <p:ph type="body" sz="quarter" idx="10" hasCustomPrompt="1"/>
          </p:nvPr>
        </p:nvSpPr>
        <p:spPr>
          <a:xfrm>
            <a:off x="457200" y="5562600"/>
            <a:ext cx="6369050" cy="914400"/>
          </a:xfrm>
          <a:prstGeom prst="rect">
            <a:avLst/>
          </a:prstGeom>
        </p:spPr>
        <p:txBody>
          <a:bodyPr vert="horz"/>
          <a:lstStyle>
            <a:lvl1pPr>
              <a:defRPr sz="2200" baseline="0"/>
            </a:lvl1pPr>
          </a:lstStyle>
          <a:p>
            <a:pPr lvl="0"/>
            <a:r>
              <a:rPr lang="en-US" dirty="0" smtClean="0"/>
              <a:t>Click to edit copy</a:t>
            </a:r>
          </a:p>
        </p:txBody>
      </p:sp>
      <p:sp>
        <p:nvSpPr>
          <p:cNvPr id="9" name="Picture Placeholder 2"/>
          <p:cNvSpPr>
            <a:spLocks noGrp="1" noChangeAspect="1"/>
          </p:cNvSpPr>
          <p:nvPr>
            <p:ph type="pic" idx="1" hasCustomPrompt="1"/>
          </p:nvPr>
        </p:nvSpPr>
        <p:spPr>
          <a:xfrm>
            <a:off x="0" y="0"/>
            <a:ext cx="8886825" cy="4648200"/>
          </a:xfrm>
          <a:custGeom>
            <a:avLst/>
            <a:gdLst>
              <a:gd name="connsiteX0" fmla="*/ 0 w 9144000"/>
              <a:gd name="connsiteY0" fmla="*/ 0 h 4648200"/>
              <a:gd name="connsiteX1" fmla="*/ 9144000 w 9144000"/>
              <a:gd name="connsiteY1" fmla="*/ 0 h 4648200"/>
              <a:gd name="connsiteX2" fmla="*/ 9144000 w 9144000"/>
              <a:gd name="connsiteY2" fmla="*/ 4648200 h 4648200"/>
              <a:gd name="connsiteX3" fmla="*/ 0 w 9144000"/>
              <a:gd name="connsiteY3" fmla="*/ 4648200 h 4648200"/>
              <a:gd name="connsiteX4" fmla="*/ 0 w 9144000"/>
              <a:gd name="connsiteY4" fmla="*/ 0 h 4648200"/>
              <a:gd name="connsiteX0" fmla="*/ 0 w 9144000"/>
              <a:gd name="connsiteY0" fmla="*/ 0 h 4648200"/>
              <a:gd name="connsiteX1" fmla="*/ 8763000 w 9144000"/>
              <a:gd name="connsiteY1" fmla="*/ 0 h 4648200"/>
              <a:gd name="connsiteX2" fmla="*/ 9144000 w 9144000"/>
              <a:gd name="connsiteY2" fmla="*/ 4648200 h 4648200"/>
              <a:gd name="connsiteX3" fmla="*/ 0 w 9144000"/>
              <a:gd name="connsiteY3" fmla="*/ 4648200 h 4648200"/>
              <a:gd name="connsiteX4" fmla="*/ 0 w 9144000"/>
              <a:gd name="connsiteY4" fmla="*/ 0 h 4648200"/>
              <a:gd name="connsiteX0" fmla="*/ 0 w 9144000"/>
              <a:gd name="connsiteY0" fmla="*/ 0 h 4648200"/>
              <a:gd name="connsiteX1" fmla="*/ 8763000 w 9144000"/>
              <a:gd name="connsiteY1" fmla="*/ 0 h 4648200"/>
              <a:gd name="connsiteX2" fmla="*/ 9144000 w 9144000"/>
              <a:gd name="connsiteY2" fmla="*/ 4648200 h 4648200"/>
              <a:gd name="connsiteX3" fmla="*/ 0 w 9144000"/>
              <a:gd name="connsiteY3" fmla="*/ 4648200 h 4648200"/>
              <a:gd name="connsiteX4" fmla="*/ 0 w 9144000"/>
              <a:gd name="connsiteY4" fmla="*/ 0 h 4648200"/>
              <a:gd name="connsiteX0" fmla="*/ 0 w 9144000"/>
              <a:gd name="connsiteY0" fmla="*/ 0 h 4648200"/>
              <a:gd name="connsiteX1" fmla="*/ 8763000 w 9144000"/>
              <a:gd name="connsiteY1" fmla="*/ 0 h 4648200"/>
              <a:gd name="connsiteX2" fmla="*/ 9144000 w 9144000"/>
              <a:gd name="connsiteY2" fmla="*/ 4648200 h 4648200"/>
              <a:gd name="connsiteX3" fmla="*/ 0 w 9144000"/>
              <a:gd name="connsiteY3" fmla="*/ 4648200 h 4648200"/>
              <a:gd name="connsiteX4" fmla="*/ 0 w 9144000"/>
              <a:gd name="connsiteY4" fmla="*/ 0 h 4648200"/>
              <a:gd name="connsiteX0" fmla="*/ 0 w 9144000"/>
              <a:gd name="connsiteY0" fmla="*/ 0 h 4648200"/>
              <a:gd name="connsiteX1" fmla="*/ 8763000 w 9144000"/>
              <a:gd name="connsiteY1" fmla="*/ 0 h 4648200"/>
              <a:gd name="connsiteX2" fmla="*/ 9144000 w 9144000"/>
              <a:gd name="connsiteY2" fmla="*/ 4648200 h 4648200"/>
              <a:gd name="connsiteX3" fmla="*/ 0 w 9144000"/>
              <a:gd name="connsiteY3" fmla="*/ 4648200 h 4648200"/>
              <a:gd name="connsiteX4" fmla="*/ 0 w 9144000"/>
              <a:gd name="connsiteY4" fmla="*/ 0 h 4648200"/>
              <a:gd name="connsiteX0" fmla="*/ 0 w 9144000"/>
              <a:gd name="connsiteY0" fmla="*/ 0 h 4648200"/>
              <a:gd name="connsiteX1" fmla="*/ 8763000 w 9144000"/>
              <a:gd name="connsiteY1" fmla="*/ 0 h 4648200"/>
              <a:gd name="connsiteX2" fmla="*/ 9144000 w 9144000"/>
              <a:gd name="connsiteY2" fmla="*/ 4648200 h 4648200"/>
              <a:gd name="connsiteX3" fmla="*/ 0 w 9144000"/>
              <a:gd name="connsiteY3" fmla="*/ 4648200 h 4648200"/>
              <a:gd name="connsiteX4" fmla="*/ 0 w 9144000"/>
              <a:gd name="connsiteY4" fmla="*/ 0 h 4648200"/>
              <a:gd name="connsiteX0" fmla="*/ 0 w 9144000"/>
              <a:gd name="connsiteY0" fmla="*/ 0 h 4648200"/>
              <a:gd name="connsiteX1" fmla="*/ 8763000 w 9144000"/>
              <a:gd name="connsiteY1" fmla="*/ 0 h 4648200"/>
              <a:gd name="connsiteX2" fmla="*/ 9144000 w 9144000"/>
              <a:gd name="connsiteY2" fmla="*/ 4648200 h 4648200"/>
              <a:gd name="connsiteX3" fmla="*/ 0 w 9144000"/>
              <a:gd name="connsiteY3" fmla="*/ 4648200 h 4648200"/>
              <a:gd name="connsiteX4" fmla="*/ 0 w 9144000"/>
              <a:gd name="connsiteY4" fmla="*/ 0 h 4648200"/>
              <a:gd name="connsiteX0" fmla="*/ 0 w 9144000"/>
              <a:gd name="connsiteY0" fmla="*/ 0 h 4648200"/>
              <a:gd name="connsiteX1" fmla="*/ 8763000 w 9144000"/>
              <a:gd name="connsiteY1" fmla="*/ 0 h 4648200"/>
              <a:gd name="connsiteX2" fmla="*/ 9144000 w 9144000"/>
              <a:gd name="connsiteY2" fmla="*/ 4648200 h 4648200"/>
              <a:gd name="connsiteX3" fmla="*/ 0 w 9144000"/>
              <a:gd name="connsiteY3" fmla="*/ 4648200 h 4648200"/>
              <a:gd name="connsiteX4" fmla="*/ 0 w 9144000"/>
              <a:gd name="connsiteY4" fmla="*/ 0 h 4648200"/>
              <a:gd name="connsiteX0" fmla="*/ 0 w 9144000"/>
              <a:gd name="connsiteY0" fmla="*/ 0 h 4648200"/>
              <a:gd name="connsiteX1" fmla="*/ 8763000 w 9144000"/>
              <a:gd name="connsiteY1" fmla="*/ 0 h 4648200"/>
              <a:gd name="connsiteX2" fmla="*/ 9144000 w 9144000"/>
              <a:gd name="connsiteY2" fmla="*/ 4648200 h 4648200"/>
              <a:gd name="connsiteX3" fmla="*/ 0 w 9144000"/>
              <a:gd name="connsiteY3" fmla="*/ 4648200 h 4648200"/>
              <a:gd name="connsiteX4" fmla="*/ 0 w 9144000"/>
              <a:gd name="connsiteY4" fmla="*/ 0 h 4648200"/>
              <a:gd name="connsiteX0" fmla="*/ 0 w 9144000"/>
              <a:gd name="connsiteY0" fmla="*/ 0 h 4648200"/>
              <a:gd name="connsiteX1" fmla="*/ 8763000 w 9144000"/>
              <a:gd name="connsiteY1" fmla="*/ 0 h 4648200"/>
              <a:gd name="connsiteX2" fmla="*/ 9144000 w 9144000"/>
              <a:gd name="connsiteY2" fmla="*/ 4648200 h 4648200"/>
              <a:gd name="connsiteX3" fmla="*/ 0 w 9144000"/>
              <a:gd name="connsiteY3" fmla="*/ 4648200 h 4648200"/>
              <a:gd name="connsiteX4" fmla="*/ 0 w 9144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874125"/>
              <a:gd name="connsiteY0" fmla="*/ 0 h 4648200"/>
              <a:gd name="connsiteX1" fmla="*/ 8874125 w 8874125"/>
              <a:gd name="connsiteY1" fmla="*/ 0 h 4648200"/>
              <a:gd name="connsiteX2" fmla="*/ 8763000 w 8874125"/>
              <a:gd name="connsiteY2" fmla="*/ 4648200 h 4648200"/>
              <a:gd name="connsiteX3" fmla="*/ 0 w 8874125"/>
              <a:gd name="connsiteY3" fmla="*/ 4648200 h 4648200"/>
              <a:gd name="connsiteX4" fmla="*/ 0 w 8874125"/>
              <a:gd name="connsiteY4" fmla="*/ 0 h 4648200"/>
              <a:gd name="connsiteX0" fmla="*/ 0 w 8886825"/>
              <a:gd name="connsiteY0" fmla="*/ 0 h 4648200"/>
              <a:gd name="connsiteX1" fmla="*/ 8874125 w 8886825"/>
              <a:gd name="connsiteY1" fmla="*/ 0 h 4648200"/>
              <a:gd name="connsiteX2" fmla="*/ 8886825 w 8886825"/>
              <a:gd name="connsiteY2" fmla="*/ 4648200 h 4648200"/>
              <a:gd name="connsiteX3" fmla="*/ 0 w 8886825"/>
              <a:gd name="connsiteY3" fmla="*/ 4648200 h 4648200"/>
              <a:gd name="connsiteX4" fmla="*/ 0 w 8886825"/>
              <a:gd name="connsiteY4" fmla="*/ 0 h 4648200"/>
              <a:gd name="connsiteX0" fmla="*/ 0 w 8886825"/>
              <a:gd name="connsiteY0" fmla="*/ 0 h 4648200"/>
              <a:gd name="connsiteX1" fmla="*/ 8874125 w 8886825"/>
              <a:gd name="connsiteY1" fmla="*/ 0 h 4648200"/>
              <a:gd name="connsiteX2" fmla="*/ 8886825 w 8886825"/>
              <a:gd name="connsiteY2" fmla="*/ 4648200 h 4648200"/>
              <a:gd name="connsiteX3" fmla="*/ 0 w 8886825"/>
              <a:gd name="connsiteY3" fmla="*/ 4648200 h 4648200"/>
              <a:gd name="connsiteX4" fmla="*/ 0 w 8886825"/>
              <a:gd name="connsiteY4" fmla="*/ 0 h 4648200"/>
              <a:gd name="connsiteX0" fmla="*/ 0 w 8886825"/>
              <a:gd name="connsiteY0" fmla="*/ 0 h 4648200"/>
              <a:gd name="connsiteX1" fmla="*/ 8874125 w 8886825"/>
              <a:gd name="connsiteY1" fmla="*/ 0 h 4648200"/>
              <a:gd name="connsiteX2" fmla="*/ 8886825 w 8886825"/>
              <a:gd name="connsiteY2" fmla="*/ 4648200 h 4648200"/>
              <a:gd name="connsiteX3" fmla="*/ 0 w 8886825"/>
              <a:gd name="connsiteY3" fmla="*/ 4648200 h 4648200"/>
              <a:gd name="connsiteX4" fmla="*/ 0 w 8886825"/>
              <a:gd name="connsiteY4" fmla="*/ 0 h 4648200"/>
              <a:gd name="connsiteX0" fmla="*/ 0 w 8886825"/>
              <a:gd name="connsiteY0" fmla="*/ 0 h 4648200"/>
              <a:gd name="connsiteX1" fmla="*/ 8874125 w 8886825"/>
              <a:gd name="connsiteY1" fmla="*/ 0 h 4648200"/>
              <a:gd name="connsiteX2" fmla="*/ 8886825 w 8886825"/>
              <a:gd name="connsiteY2" fmla="*/ 4648200 h 4648200"/>
              <a:gd name="connsiteX3" fmla="*/ 0 w 8886825"/>
              <a:gd name="connsiteY3" fmla="*/ 4648200 h 4648200"/>
              <a:gd name="connsiteX4" fmla="*/ 0 w 8886825"/>
              <a:gd name="connsiteY4" fmla="*/ 0 h 4648200"/>
              <a:gd name="connsiteX0" fmla="*/ 0 w 8886825"/>
              <a:gd name="connsiteY0" fmla="*/ 0 h 4648200"/>
              <a:gd name="connsiteX1" fmla="*/ 8874125 w 8886825"/>
              <a:gd name="connsiteY1" fmla="*/ 0 h 4648200"/>
              <a:gd name="connsiteX2" fmla="*/ 8886825 w 8886825"/>
              <a:gd name="connsiteY2" fmla="*/ 4648200 h 4648200"/>
              <a:gd name="connsiteX3" fmla="*/ 0 w 8886825"/>
              <a:gd name="connsiteY3" fmla="*/ 4648200 h 4648200"/>
              <a:gd name="connsiteX4" fmla="*/ 0 w 8886825"/>
              <a:gd name="connsiteY4" fmla="*/ 0 h 4648200"/>
              <a:gd name="connsiteX0" fmla="*/ 0 w 8886825"/>
              <a:gd name="connsiteY0" fmla="*/ 0 h 4648200"/>
              <a:gd name="connsiteX1" fmla="*/ 8874125 w 8886825"/>
              <a:gd name="connsiteY1" fmla="*/ 0 h 4648200"/>
              <a:gd name="connsiteX2" fmla="*/ 8886825 w 8886825"/>
              <a:gd name="connsiteY2" fmla="*/ 4648200 h 4648200"/>
              <a:gd name="connsiteX3" fmla="*/ 0 w 8886825"/>
              <a:gd name="connsiteY3" fmla="*/ 4648200 h 4648200"/>
              <a:gd name="connsiteX4" fmla="*/ 0 w 8886825"/>
              <a:gd name="connsiteY4" fmla="*/ 0 h 4648200"/>
              <a:gd name="connsiteX0" fmla="*/ 0 w 8886825"/>
              <a:gd name="connsiteY0" fmla="*/ 0 h 4648200"/>
              <a:gd name="connsiteX1" fmla="*/ 8874125 w 8886825"/>
              <a:gd name="connsiteY1" fmla="*/ 0 h 4648200"/>
              <a:gd name="connsiteX2" fmla="*/ 8886825 w 8886825"/>
              <a:gd name="connsiteY2" fmla="*/ 4648200 h 4648200"/>
              <a:gd name="connsiteX3" fmla="*/ 0 w 8886825"/>
              <a:gd name="connsiteY3" fmla="*/ 4648200 h 4648200"/>
              <a:gd name="connsiteX4" fmla="*/ 0 w 8886825"/>
              <a:gd name="connsiteY4" fmla="*/ 0 h 4648200"/>
              <a:gd name="connsiteX0" fmla="*/ 0 w 8886825"/>
              <a:gd name="connsiteY0" fmla="*/ 0 h 4648200"/>
              <a:gd name="connsiteX1" fmla="*/ 8874125 w 8886825"/>
              <a:gd name="connsiteY1" fmla="*/ 0 h 4648200"/>
              <a:gd name="connsiteX2" fmla="*/ 8886825 w 8886825"/>
              <a:gd name="connsiteY2" fmla="*/ 4648200 h 4648200"/>
              <a:gd name="connsiteX3" fmla="*/ 0 w 8886825"/>
              <a:gd name="connsiteY3" fmla="*/ 4648200 h 4648200"/>
              <a:gd name="connsiteX4" fmla="*/ 0 w 8886825"/>
              <a:gd name="connsiteY4" fmla="*/ 0 h 4648200"/>
              <a:gd name="connsiteX0" fmla="*/ 0 w 8886825"/>
              <a:gd name="connsiteY0" fmla="*/ 0 h 4648200"/>
              <a:gd name="connsiteX1" fmla="*/ 8874125 w 8886825"/>
              <a:gd name="connsiteY1" fmla="*/ 0 h 4648200"/>
              <a:gd name="connsiteX2" fmla="*/ 8886825 w 8886825"/>
              <a:gd name="connsiteY2" fmla="*/ 4648200 h 4648200"/>
              <a:gd name="connsiteX3" fmla="*/ 0 w 8886825"/>
              <a:gd name="connsiteY3" fmla="*/ 4648200 h 4648200"/>
              <a:gd name="connsiteX4" fmla="*/ 0 w 8886825"/>
              <a:gd name="connsiteY4" fmla="*/ 0 h 4648200"/>
              <a:gd name="connsiteX0" fmla="*/ 0 w 8886825"/>
              <a:gd name="connsiteY0" fmla="*/ 0 h 4648200"/>
              <a:gd name="connsiteX1" fmla="*/ 8874125 w 8886825"/>
              <a:gd name="connsiteY1" fmla="*/ 0 h 4648200"/>
              <a:gd name="connsiteX2" fmla="*/ 8886825 w 8886825"/>
              <a:gd name="connsiteY2" fmla="*/ 4648200 h 4648200"/>
              <a:gd name="connsiteX3" fmla="*/ 0 w 8886825"/>
              <a:gd name="connsiteY3" fmla="*/ 4648200 h 4648200"/>
              <a:gd name="connsiteX4" fmla="*/ 0 w 8886825"/>
              <a:gd name="connsiteY4" fmla="*/ 0 h 4648200"/>
              <a:gd name="connsiteX0" fmla="*/ 0 w 8886825"/>
              <a:gd name="connsiteY0" fmla="*/ 0 h 4648200"/>
              <a:gd name="connsiteX1" fmla="*/ 8874125 w 8886825"/>
              <a:gd name="connsiteY1" fmla="*/ 0 h 4648200"/>
              <a:gd name="connsiteX2" fmla="*/ 8886825 w 8886825"/>
              <a:gd name="connsiteY2" fmla="*/ 4648200 h 4648200"/>
              <a:gd name="connsiteX3" fmla="*/ 0 w 8886825"/>
              <a:gd name="connsiteY3" fmla="*/ 4648200 h 4648200"/>
              <a:gd name="connsiteX4" fmla="*/ 0 w 8886825"/>
              <a:gd name="connsiteY4" fmla="*/ 0 h 4648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886825" h="4648200">
                <a:moveTo>
                  <a:pt x="0" y="0"/>
                </a:moveTo>
                <a:lnTo>
                  <a:pt x="8874125" y="0"/>
                </a:lnTo>
                <a:cubicBezTo>
                  <a:pt x="7778750" y="1657350"/>
                  <a:pt x="8445500" y="2892425"/>
                  <a:pt x="8886825" y="4648200"/>
                </a:cubicBezTo>
                <a:lnTo>
                  <a:pt x="0" y="4648200"/>
                </a:lnTo>
                <a:lnTo>
                  <a:pt x="0" y="0"/>
                </a:lnTo>
                <a:close/>
              </a:path>
            </a:pathLst>
          </a:cu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 behind S-curve.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S-curve-1805.tif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85800" y="4114800"/>
            <a:ext cx="6400800" cy="7620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600">
                <a:solidFill>
                  <a:srgbClr val="000000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section subheading</a:t>
            </a:r>
            <a:endParaRPr lang="en-US" dirty="0"/>
          </a:p>
        </p:txBody>
      </p:sp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685800" y="2328862"/>
            <a:ext cx="5981700" cy="1633538"/>
          </a:xfrm>
          <a:prstGeom prst="rect">
            <a:avLst/>
          </a:prstGeom>
        </p:spPr>
        <p:txBody>
          <a:bodyPr anchor="b">
            <a:noAutofit/>
          </a:bodyPr>
          <a:lstStyle>
            <a:lvl1pPr algn="l">
              <a:defRPr sz="5500" b="0"/>
            </a:lvl1pPr>
          </a:lstStyle>
          <a:p>
            <a:r>
              <a:rPr lang="en-US" dirty="0" smtClean="0"/>
              <a:t>Click to edit section title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S-curve-1805.tif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274638"/>
            <a:ext cx="7620000" cy="1143000"/>
          </a:xfrm>
          <a:prstGeom prst="rect">
            <a:avLst/>
          </a:prstGeom>
        </p:spPr>
        <p:txBody>
          <a:bodyPr/>
          <a:lstStyle>
            <a:lvl1pPr algn="l">
              <a:defRPr/>
            </a:lvl1pPr>
          </a:lstStyle>
          <a:p>
            <a:r>
              <a:rPr lang="en-US" dirty="0" smtClean="0"/>
              <a:t>Click to edit slide title</a:t>
            </a:r>
            <a:endParaRPr lang="en-US" dirty="0"/>
          </a:p>
        </p:txBody>
      </p:sp>
      <p:sp>
        <p:nvSpPr>
          <p:cNvPr id="11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57200" y="1493838"/>
            <a:ext cx="7620000" cy="639762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26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subtitle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57200" y="2220912"/>
            <a:ext cx="7620000" cy="34940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body; click on corresponding icon to add chart or media</a:t>
            </a:r>
          </a:p>
          <a:p>
            <a:pPr lvl="1"/>
            <a:r>
              <a:rPr lang="en-US" dirty="0" smtClean="0"/>
              <a:t>Click to edit bulleted text</a:t>
            </a:r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Picture Section Brea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S-curve-1805.tif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762000" y="3700462"/>
            <a:ext cx="7848600" cy="1633538"/>
          </a:xfrm>
          <a:prstGeom prst="rect">
            <a:avLst/>
          </a:prstGeom>
        </p:spPr>
        <p:txBody>
          <a:bodyPr anchor="b">
            <a:noAutofit/>
          </a:bodyPr>
          <a:lstStyle>
            <a:lvl1pPr algn="l">
              <a:defRPr sz="5500" b="0"/>
            </a:lvl1pPr>
          </a:lstStyle>
          <a:p>
            <a:r>
              <a:rPr lang="en-US" dirty="0" smtClean="0"/>
              <a:t>Click to edit section title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762000" y="5486400"/>
            <a:ext cx="5486400" cy="8048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600" baseline="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Subtitle (if needed)</a:t>
            </a:r>
          </a:p>
        </p:txBody>
      </p:sp>
      <p:sp>
        <p:nvSpPr>
          <p:cNvPr id="8" name="Picture Placeholder 2"/>
          <p:cNvSpPr>
            <a:spLocks noGrp="1" noChangeAspect="1"/>
          </p:cNvSpPr>
          <p:nvPr>
            <p:ph type="pic" idx="1" hasCustomPrompt="1"/>
          </p:nvPr>
        </p:nvSpPr>
        <p:spPr>
          <a:xfrm>
            <a:off x="0" y="0"/>
            <a:ext cx="8877300" cy="3657600"/>
          </a:xfrm>
          <a:custGeom>
            <a:avLst/>
            <a:gdLst>
              <a:gd name="connsiteX0" fmla="*/ 0 w 9144000"/>
              <a:gd name="connsiteY0" fmla="*/ 0 h 3657600"/>
              <a:gd name="connsiteX1" fmla="*/ 9144000 w 9144000"/>
              <a:gd name="connsiteY1" fmla="*/ 0 h 3657600"/>
              <a:gd name="connsiteX2" fmla="*/ 9144000 w 9144000"/>
              <a:gd name="connsiteY2" fmla="*/ 3657600 h 3657600"/>
              <a:gd name="connsiteX3" fmla="*/ 0 w 9144000"/>
              <a:gd name="connsiteY3" fmla="*/ 3657600 h 3657600"/>
              <a:gd name="connsiteX4" fmla="*/ 0 w 9144000"/>
              <a:gd name="connsiteY4" fmla="*/ 0 h 3657600"/>
              <a:gd name="connsiteX0" fmla="*/ 0 w 9144000"/>
              <a:gd name="connsiteY0" fmla="*/ 0 h 3657600"/>
              <a:gd name="connsiteX1" fmla="*/ 9144000 w 9144000"/>
              <a:gd name="connsiteY1" fmla="*/ 0 h 3657600"/>
              <a:gd name="connsiteX2" fmla="*/ 8534400 w 9144000"/>
              <a:gd name="connsiteY2" fmla="*/ 3657600 h 3657600"/>
              <a:gd name="connsiteX3" fmla="*/ 0 w 9144000"/>
              <a:gd name="connsiteY3" fmla="*/ 3657600 h 3657600"/>
              <a:gd name="connsiteX4" fmla="*/ 0 w 9144000"/>
              <a:gd name="connsiteY4" fmla="*/ 0 h 3657600"/>
              <a:gd name="connsiteX0" fmla="*/ 0 w 9144000"/>
              <a:gd name="connsiteY0" fmla="*/ 0 h 3657600"/>
              <a:gd name="connsiteX1" fmla="*/ 9144000 w 9144000"/>
              <a:gd name="connsiteY1" fmla="*/ 0 h 3657600"/>
              <a:gd name="connsiteX2" fmla="*/ 8534400 w 9144000"/>
              <a:gd name="connsiteY2" fmla="*/ 3657600 h 3657600"/>
              <a:gd name="connsiteX3" fmla="*/ 0 w 9144000"/>
              <a:gd name="connsiteY3" fmla="*/ 3657600 h 3657600"/>
              <a:gd name="connsiteX4" fmla="*/ 0 w 9144000"/>
              <a:gd name="connsiteY4" fmla="*/ 0 h 3657600"/>
              <a:gd name="connsiteX0" fmla="*/ 0 w 9144000"/>
              <a:gd name="connsiteY0" fmla="*/ 0 h 3657600"/>
              <a:gd name="connsiteX1" fmla="*/ 9144000 w 9144000"/>
              <a:gd name="connsiteY1" fmla="*/ 0 h 3657600"/>
              <a:gd name="connsiteX2" fmla="*/ 8534400 w 9144000"/>
              <a:gd name="connsiteY2" fmla="*/ 3657600 h 3657600"/>
              <a:gd name="connsiteX3" fmla="*/ 0 w 9144000"/>
              <a:gd name="connsiteY3" fmla="*/ 3657600 h 3657600"/>
              <a:gd name="connsiteX4" fmla="*/ 0 w 9144000"/>
              <a:gd name="connsiteY4" fmla="*/ 0 h 3657600"/>
              <a:gd name="connsiteX0" fmla="*/ 0 w 9144000"/>
              <a:gd name="connsiteY0" fmla="*/ 0 h 3657600"/>
              <a:gd name="connsiteX1" fmla="*/ 9144000 w 9144000"/>
              <a:gd name="connsiteY1" fmla="*/ 0 h 3657600"/>
              <a:gd name="connsiteX2" fmla="*/ 8534400 w 9144000"/>
              <a:gd name="connsiteY2" fmla="*/ 3657600 h 3657600"/>
              <a:gd name="connsiteX3" fmla="*/ 0 w 9144000"/>
              <a:gd name="connsiteY3" fmla="*/ 3657600 h 3657600"/>
              <a:gd name="connsiteX4" fmla="*/ 0 w 9144000"/>
              <a:gd name="connsiteY4" fmla="*/ 0 h 3657600"/>
              <a:gd name="connsiteX0" fmla="*/ 0 w 9144000"/>
              <a:gd name="connsiteY0" fmla="*/ 0 h 3657600"/>
              <a:gd name="connsiteX1" fmla="*/ 9144000 w 9144000"/>
              <a:gd name="connsiteY1" fmla="*/ 0 h 3657600"/>
              <a:gd name="connsiteX2" fmla="*/ 8534400 w 9144000"/>
              <a:gd name="connsiteY2" fmla="*/ 3657600 h 3657600"/>
              <a:gd name="connsiteX3" fmla="*/ 0 w 9144000"/>
              <a:gd name="connsiteY3" fmla="*/ 3657600 h 3657600"/>
              <a:gd name="connsiteX4" fmla="*/ 0 w 9144000"/>
              <a:gd name="connsiteY4" fmla="*/ 0 h 3657600"/>
              <a:gd name="connsiteX0" fmla="*/ 0 w 8686800"/>
              <a:gd name="connsiteY0" fmla="*/ 0 h 3657600"/>
              <a:gd name="connsiteX1" fmla="*/ 8686800 w 8686800"/>
              <a:gd name="connsiteY1" fmla="*/ 0 h 3657600"/>
              <a:gd name="connsiteX2" fmla="*/ 8534400 w 8686800"/>
              <a:gd name="connsiteY2" fmla="*/ 3657600 h 3657600"/>
              <a:gd name="connsiteX3" fmla="*/ 0 w 8686800"/>
              <a:gd name="connsiteY3" fmla="*/ 3657600 h 3657600"/>
              <a:gd name="connsiteX4" fmla="*/ 0 w 8686800"/>
              <a:gd name="connsiteY4" fmla="*/ 0 h 3657600"/>
              <a:gd name="connsiteX0" fmla="*/ 0 w 8686800"/>
              <a:gd name="connsiteY0" fmla="*/ 0 h 3657600"/>
              <a:gd name="connsiteX1" fmla="*/ 8686800 w 8686800"/>
              <a:gd name="connsiteY1" fmla="*/ 0 h 3657600"/>
              <a:gd name="connsiteX2" fmla="*/ 8534400 w 8686800"/>
              <a:gd name="connsiteY2" fmla="*/ 3657600 h 3657600"/>
              <a:gd name="connsiteX3" fmla="*/ 0 w 8686800"/>
              <a:gd name="connsiteY3" fmla="*/ 3657600 h 3657600"/>
              <a:gd name="connsiteX4" fmla="*/ 0 w 8686800"/>
              <a:gd name="connsiteY4" fmla="*/ 0 h 3657600"/>
              <a:gd name="connsiteX0" fmla="*/ 0 w 8686800"/>
              <a:gd name="connsiteY0" fmla="*/ 0 h 3657600"/>
              <a:gd name="connsiteX1" fmla="*/ 8686800 w 8686800"/>
              <a:gd name="connsiteY1" fmla="*/ 0 h 3657600"/>
              <a:gd name="connsiteX2" fmla="*/ 8534400 w 8686800"/>
              <a:gd name="connsiteY2" fmla="*/ 3657600 h 3657600"/>
              <a:gd name="connsiteX3" fmla="*/ 0 w 8686800"/>
              <a:gd name="connsiteY3" fmla="*/ 3657600 h 3657600"/>
              <a:gd name="connsiteX4" fmla="*/ 0 w 8686800"/>
              <a:gd name="connsiteY4" fmla="*/ 0 h 3657600"/>
              <a:gd name="connsiteX0" fmla="*/ 0 w 8686800"/>
              <a:gd name="connsiteY0" fmla="*/ 0 h 3657600"/>
              <a:gd name="connsiteX1" fmla="*/ 8686800 w 8686800"/>
              <a:gd name="connsiteY1" fmla="*/ 0 h 3657600"/>
              <a:gd name="connsiteX2" fmla="*/ 8534400 w 8686800"/>
              <a:gd name="connsiteY2" fmla="*/ 3657600 h 3657600"/>
              <a:gd name="connsiteX3" fmla="*/ 0 w 8686800"/>
              <a:gd name="connsiteY3" fmla="*/ 3657600 h 3657600"/>
              <a:gd name="connsiteX4" fmla="*/ 0 w 8686800"/>
              <a:gd name="connsiteY4" fmla="*/ 0 h 3657600"/>
              <a:gd name="connsiteX0" fmla="*/ 0 w 8686800"/>
              <a:gd name="connsiteY0" fmla="*/ 0 h 3657600"/>
              <a:gd name="connsiteX1" fmla="*/ 8686800 w 8686800"/>
              <a:gd name="connsiteY1" fmla="*/ 0 h 3657600"/>
              <a:gd name="connsiteX2" fmla="*/ 8534400 w 8686800"/>
              <a:gd name="connsiteY2" fmla="*/ 3657600 h 3657600"/>
              <a:gd name="connsiteX3" fmla="*/ 0 w 8686800"/>
              <a:gd name="connsiteY3" fmla="*/ 3657600 h 3657600"/>
              <a:gd name="connsiteX4" fmla="*/ 0 w 8686800"/>
              <a:gd name="connsiteY4" fmla="*/ 0 h 3657600"/>
              <a:gd name="connsiteX0" fmla="*/ 0 w 8686800"/>
              <a:gd name="connsiteY0" fmla="*/ 0 h 3657600"/>
              <a:gd name="connsiteX1" fmla="*/ 8686800 w 8686800"/>
              <a:gd name="connsiteY1" fmla="*/ 0 h 3657600"/>
              <a:gd name="connsiteX2" fmla="*/ 8534400 w 8686800"/>
              <a:gd name="connsiteY2" fmla="*/ 3657600 h 3657600"/>
              <a:gd name="connsiteX3" fmla="*/ 0 w 8686800"/>
              <a:gd name="connsiteY3" fmla="*/ 3657600 h 3657600"/>
              <a:gd name="connsiteX4" fmla="*/ 0 w 8686800"/>
              <a:gd name="connsiteY4" fmla="*/ 0 h 3657600"/>
              <a:gd name="connsiteX0" fmla="*/ 0 w 8703733"/>
              <a:gd name="connsiteY0" fmla="*/ 0 h 3657600"/>
              <a:gd name="connsiteX1" fmla="*/ 8686800 w 8703733"/>
              <a:gd name="connsiteY1" fmla="*/ 0 h 3657600"/>
              <a:gd name="connsiteX2" fmla="*/ 8534400 w 8703733"/>
              <a:gd name="connsiteY2" fmla="*/ 3657600 h 3657600"/>
              <a:gd name="connsiteX3" fmla="*/ 0 w 8703733"/>
              <a:gd name="connsiteY3" fmla="*/ 3657600 h 3657600"/>
              <a:gd name="connsiteX4" fmla="*/ 0 w 8703733"/>
              <a:gd name="connsiteY4" fmla="*/ 0 h 3657600"/>
              <a:gd name="connsiteX0" fmla="*/ 0 w 8686800"/>
              <a:gd name="connsiteY0" fmla="*/ 0 h 3657600"/>
              <a:gd name="connsiteX1" fmla="*/ 8686800 w 8686800"/>
              <a:gd name="connsiteY1" fmla="*/ 0 h 3657600"/>
              <a:gd name="connsiteX2" fmla="*/ 8534400 w 8686800"/>
              <a:gd name="connsiteY2" fmla="*/ 3657600 h 3657600"/>
              <a:gd name="connsiteX3" fmla="*/ 0 w 8686800"/>
              <a:gd name="connsiteY3" fmla="*/ 3657600 h 3657600"/>
              <a:gd name="connsiteX4" fmla="*/ 0 w 8686800"/>
              <a:gd name="connsiteY4" fmla="*/ 0 h 3657600"/>
              <a:gd name="connsiteX0" fmla="*/ 0 w 8686800"/>
              <a:gd name="connsiteY0" fmla="*/ 0 h 3657600"/>
              <a:gd name="connsiteX1" fmla="*/ 8686800 w 8686800"/>
              <a:gd name="connsiteY1" fmla="*/ 0 h 3657600"/>
              <a:gd name="connsiteX2" fmla="*/ 8534400 w 8686800"/>
              <a:gd name="connsiteY2" fmla="*/ 3657600 h 3657600"/>
              <a:gd name="connsiteX3" fmla="*/ 0 w 8686800"/>
              <a:gd name="connsiteY3" fmla="*/ 3657600 h 3657600"/>
              <a:gd name="connsiteX4" fmla="*/ 0 w 8686800"/>
              <a:gd name="connsiteY4" fmla="*/ 0 h 3657600"/>
              <a:gd name="connsiteX0" fmla="*/ 0 w 8686800"/>
              <a:gd name="connsiteY0" fmla="*/ 0 h 3657600"/>
              <a:gd name="connsiteX1" fmla="*/ 8686800 w 8686800"/>
              <a:gd name="connsiteY1" fmla="*/ 0 h 3657600"/>
              <a:gd name="connsiteX2" fmla="*/ 8534400 w 8686800"/>
              <a:gd name="connsiteY2" fmla="*/ 3657600 h 3657600"/>
              <a:gd name="connsiteX3" fmla="*/ 0 w 8686800"/>
              <a:gd name="connsiteY3" fmla="*/ 3657600 h 3657600"/>
              <a:gd name="connsiteX4" fmla="*/ 0 w 8686800"/>
              <a:gd name="connsiteY4" fmla="*/ 0 h 3657600"/>
              <a:gd name="connsiteX0" fmla="*/ 0 w 8686800"/>
              <a:gd name="connsiteY0" fmla="*/ 0 h 3657600"/>
              <a:gd name="connsiteX1" fmla="*/ 8686800 w 8686800"/>
              <a:gd name="connsiteY1" fmla="*/ 0 h 3657600"/>
              <a:gd name="connsiteX2" fmla="*/ 8534400 w 8686800"/>
              <a:gd name="connsiteY2" fmla="*/ 3657600 h 3657600"/>
              <a:gd name="connsiteX3" fmla="*/ 0 w 8686800"/>
              <a:gd name="connsiteY3" fmla="*/ 3657600 h 3657600"/>
              <a:gd name="connsiteX4" fmla="*/ 0 w 8686800"/>
              <a:gd name="connsiteY4" fmla="*/ 0 h 3657600"/>
              <a:gd name="connsiteX0" fmla="*/ 0 w 8686800"/>
              <a:gd name="connsiteY0" fmla="*/ 0 h 3657600"/>
              <a:gd name="connsiteX1" fmla="*/ 8686800 w 8686800"/>
              <a:gd name="connsiteY1" fmla="*/ 0 h 3657600"/>
              <a:gd name="connsiteX2" fmla="*/ 8534400 w 8686800"/>
              <a:gd name="connsiteY2" fmla="*/ 3657600 h 3657600"/>
              <a:gd name="connsiteX3" fmla="*/ 0 w 8686800"/>
              <a:gd name="connsiteY3" fmla="*/ 3657600 h 3657600"/>
              <a:gd name="connsiteX4" fmla="*/ 0 w 8686800"/>
              <a:gd name="connsiteY4" fmla="*/ 0 h 3657600"/>
              <a:gd name="connsiteX0" fmla="*/ 0 w 8686800"/>
              <a:gd name="connsiteY0" fmla="*/ 0 h 3657600"/>
              <a:gd name="connsiteX1" fmla="*/ 8686800 w 8686800"/>
              <a:gd name="connsiteY1" fmla="*/ 0 h 3657600"/>
              <a:gd name="connsiteX2" fmla="*/ 8534400 w 8686800"/>
              <a:gd name="connsiteY2" fmla="*/ 3657600 h 3657600"/>
              <a:gd name="connsiteX3" fmla="*/ 0 w 8686800"/>
              <a:gd name="connsiteY3" fmla="*/ 3657600 h 3657600"/>
              <a:gd name="connsiteX4" fmla="*/ 0 w 8686800"/>
              <a:gd name="connsiteY4" fmla="*/ 0 h 3657600"/>
              <a:gd name="connsiteX0" fmla="*/ 0 w 8686800"/>
              <a:gd name="connsiteY0" fmla="*/ 0 h 3657600"/>
              <a:gd name="connsiteX1" fmla="*/ 8686800 w 8686800"/>
              <a:gd name="connsiteY1" fmla="*/ 0 h 3657600"/>
              <a:gd name="connsiteX2" fmla="*/ 8534400 w 8686800"/>
              <a:gd name="connsiteY2" fmla="*/ 3657600 h 3657600"/>
              <a:gd name="connsiteX3" fmla="*/ 0 w 8686800"/>
              <a:gd name="connsiteY3" fmla="*/ 3657600 h 3657600"/>
              <a:gd name="connsiteX4" fmla="*/ 0 w 8686800"/>
              <a:gd name="connsiteY4" fmla="*/ 0 h 3657600"/>
              <a:gd name="connsiteX0" fmla="*/ 0 w 8686800"/>
              <a:gd name="connsiteY0" fmla="*/ 0 h 3657600"/>
              <a:gd name="connsiteX1" fmla="*/ 8686800 w 8686800"/>
              <a:gd name="connsiteY1" fmla="*/ 0 h 3657600"/>
              <a:gd name="connsiteX2" fmla="*/ 8534400 w 8686800"/>
              <a:gd name="connsiteY2" fmla="*/ 3657600 h 3657600"/>
              <a:gd name="connsiteX3" fmla="*/ 0 w 8686800"/>
              <a:gd name="connsiteY3" fmla="*/ 3657600 h 3657600"/>
              <a:gd name="connsiteX4" fmla="*/ 0 w 8686800"/>
              <a:gd name="connsiteY4" fmla="*/ 0 h 3657600"/>
              <a:gd name="connsiteX0" fmla="*/ 0 w 8686800"/>
              <a:gd name="connsiteY0" fmla="*/ 0 h 3657600"/>
              <a:gd name="connsiteX1" fmla="*/ 8686800 w 8686800"/>
              <a:gd name="connsiteY1" fmla="*/ 0 h 3657600"/>
              <a:gd name="connsiteX2" fmla="*/ 8534400 w 8686800"/>
              <a:gd name="connsiteY2" fmla="*/ 3657600 h 3657600"/>
              <a:gd name="connsiteX3" fmla="*/ 0 w 8686800"/>
              <a:gd name="connsiteY3" fmla="*/ 3657600 h 3657600"/>
              <a:gd name="connsiteX4" fmla="*/ 0 w 8686800"/>
              <a:gd name="connsiteY4" fmla="*/ 0 h 3657600"/>
              <a:gd name="connsiteX0" fmla="*/ 0 w 8686800"/>
              <a:gd name="connsiteY0" fmla="*/ 0 h 3657600"/>
              <a:gd name="connsiteX1" fmla="*/ 8686800 w 8686800"/>
              <a:gd name="connsiteY1" fmla="*/ 0 h 3657600"/>
              <a:gd name="connsiteX2" fmla="*/ 8534400 w 8686800"/>
              <a:gd name="connsiteY2" fmla="*/ 3657600 h 3657600"/>
              <a:gd name="connsiteX3" fmla="*/ 0 w 8686800"/>
              <a:gd name="connsiteY3" fmla="*/ 3657600 h 3657600"/>
              <a:gd name="connsiteX4" fmla="*/ 0 w 8686800"/>
              <a:gd name="connsiteY4" fmla="*/ 0 h 3657600"/>
              <a:gd name="connsiteX0" fmla="*/ 0 w 8686800"/>
              <a:gd name="connsiteY0" fmla="*/ 0 h 3657600"/>
              <a:gd name="connsiteX1" fmla="*/ 8686800 w 8686800"/>
              <a:gd name="connsiteY1" fmla="*/ 0 h 3657600"/>
              <a:gd name="connsiteX2" fmla="*/ 8534400 w 8686800"/>
              <a:gd name="connsiteY2" fmla="*/ 3657600 h 3657600"/>
              <a:gd name="connsiteX3" fmla="*/ 0 w 8686800"/>
              <a:gd name="connsiteY3" fmla="*/ 3657600 h 3657600"/>
              <a:gd name="connsiteX4" fmla="*/ 0 w 8686800"/>
              <a:gd name="connsiteY4" fmla="*/ 0 h 3657600"/>
              <a:gd name="connsiteX0" fmla="*/ 0 w 8686800"/>
              <a:gd name="connsiteY0" fmla="*/ 0 h 3657600"/>
              <a:gd name="connsiteX1" fmla="*/ 8686800 w 8686800"/>
              <a:gd name="connsiteY1" fmla="*/ 0 h 3657600"/>
              <a:gd name="connsiteX2" fmla="*/ 8458200 w 8686800"/>
              <a:gd name="connsiteY2" fmla="*/ 3657600 h 3657600"/>
              <a:gd name="connsiteX3" fmla="*/ 0 w 8686800"/>
              <a:gd name="connsiteY3" fmla="*/ 3657600 h 3657600"/>
              <a:gd name="connsiteX4" fmla="*/ 0 w 8686800"/>
              <a:gd name="connsiteY4" fmla="*/ 0 h 3657600"/>
              <a:gd name="connsiteX0" fmla="*/ 0 w 8686800"/>
              <a:gd name="connsiteY0" fmla="*/ 0 h 3657600"/>
              <a:gd name="connsiteX1" fmla="*/ 8686800 w 8686800"/>
              <a:gd name="connsiteY1" fmla="*/ 0 h 3657600"/>
              <a:gd name="connsiteX2" fmla="*/ 8458200 w 8686800"/>
              <a:gd name="connsiteY2" fmla="*/ 3657600 h 3657600"/>
              <a:gd name="connsiteX3" fmla="*/ 0 w 8686800"/>
              <a:gd name="connsiteY3" fmla="*/ 3657600 h 3657600"/>
              <a:gd name="connsiteX4" fmla="*/ 0 w 8686800"/>
              <a:gd name="connsiteY4" fmla="*/ 0 h 3657600"/>
              <a:gd name="connsiteX0" fmla="*/ 0 w 8686800"/>
              <a:gd name="connsiteY0" fmla="*/ 0 h 3657600"/>
              <a:gd name="connsiteX1" fmla="*/ 8686800 w 8686800"/>
              <a:gd name="connsiteY1" fmla="*/ 0 h 3657600"/>
              <a:gd name="connsiteX2" fmla="*/ 8458200 w 8686800"/>
              <a:gd name="connsiteY2" fmla="*/ 3657600 h 3657600"/>
              <a:gd name="connsiteX3" fmla="*/ 0 w 8686800"/>
              <a:gd name="connsiteY3" fmla="*/ 3657600 h 3657600"/>
              <a:gd name="connsiteX4" fmla="*/ 0 w 8686800"/>
              <a:gd name="connsiteY4" fmla="*/ 0 h 3657600"/>
              <a:gd name="connsiteX0" fmla="*/ 0 w 8686800"/>
              <a:gd name="connsiteY0" fmla="*/ 0 h 3657600"/>
              <a:gd name="connsiteX1" fmla="*/ 8686800 w 8686800"/>
              <a:gd name="connsiteY1" fmla="*/ 0 h 3657600"/>
              <a:gd name="connsiteX2" fmla="*/ 8458200 w 8686800"/>
              <a:gd name="connsiteY2" fmla="*/ 3657600 h 3657600"/>
              <a:gd name="connsiteX3" fmla="*/ 0 w 8686800"/>
              <a:gd name="connsiteY3" fmla="*/ 3657600 h 3657600"/>
              <a:gd name="connsiteX4" fmla="*/ 0 w 8686800"/>
              <a:gd name="connsiteY4" fmla="*/ 0 h 3657600"/>
              <a:gd name="connsiteX0" fmla="*/ 0 w 8686800"/>
              <a:gd name="connsiteY0" fmla="*/ 0 h 3657600"/>
              <a:gd name="connsiteX1" fmla="*/ 8686800 w 8686800"/>
              <a:gd name="connsiteY1" fmla="*/ 0 h 3657600"/>
              <a:gd name="connsiteX2" fmla="*/ 8458200 w 8686800"/>
              <a:gd name="connsiteY2" fmla="*/ 3657600 h 3657600"/>
              <a:gd name="connsiteX3" fmla="*/ 0 w 8686800"/>
              <a:gd name="connsiteY3" fmla="*/ 3657600 h 3657600"/>
              <a:gd name="connsiteX4" fmla="*/ 0 w 8686800"/>
              <a:gd name="connsiteY4" fmla="*/ 0 h 3657600"/>
              <a:gd name="connsiteX0" fmla="*/ 0 w 8686800"/>
              <a:gd name="connsiteY0" fmla="*/ 0 h 3657600"/>
              <a:gd name="connsiteX1" fmla="*/ 8686800 w 8686800"/>
              <a:gd name="connsiteY1" fmla="*/ 0 h 3657600"/>
              <a:gd name="connsiteX2" fmla="*/ 8458200 w 8686800"/>
              <a:gd name="connsiteY2" fmla="*/ 3657600 h 3657600"/>
              <a:gd name="connsiteX3" fmla="*/ 0 w 8686800"/>
              <a:gd name="connsiteY3" fmla="*/ 3657600 h 3657600"/>
              <a:gd name="connsiteX4" fmla="*/ 0 w 8686800"/>
              <a:gd name="connsiteY4" fmla="*/ 0 h 3657600"/>
              <a:gd name="connsiteX0" fmla="*/ 0 w 8686800"/>
              <a:gd name="connsiteY0" fmla="*/ 0 h 3657600"/>
              <a:gd name="connsiteX1" fmla="*/ 8686800 w 8686800"/>
              <a:gd name="connsiteY1" fmla="*/ 0 h 3657600"/>
              <a:gd name="connsiteX2" fmla="*/ 8458200 w 8686800"/>
              <a:gd name="connsiteY2" fmla="*/ 3657600 h 3657600"/>
              <a:gd name="connsiteX3" fmla="*/ 0 w 8686800"/>
              <a:gd name="connsiteY3" fmla="*/ 3657600 h 3657600"/>
              <a:gd name="connsiteX4" fmla="*/ 0 w 8686800"/>
              <a:gd name="connsiteY4" fmla="*/ 0 h 3657600"/>
              <a:gd name="connsiteX0" fmla="*/ 0 w 8763000"/>
              <a:gd name="connsiteY0" fmla="*/ 0 h 3657600"/>
              <a:gd name="connsiteX1" fmla="*/ 8763000 w 8763000"/>
              <a:gd name="connsiteY1" fmla="*/ 0 h 3657600"/>
              <a:gd name="connsiteX2" fmla="*/ 8458200 w 8763000"/>
              <a:gd name="connsiteY2" fmla="*/ 3657600 h 3657600"/>
              <a:gd name="connsiteX3" fmla="*/ 0 w 8763000"/>
              <a:gd name="connsiteY3" fmla="*/ 3657600 h 3657600"/>
              <a:gd name="connsiteX4" fmla="*/ 0 w 8763000"/>
              <a:gd name="connsiteY4" fmla="*/ 0 h 3657600"/>
              <a:gd name="connsiteX0" fmla="*/ 0 w 8763000"/>
              <a:gd name="connsiteY0" fmla="*/ 0 h 3657600"/>
              <a:gd name="connsiteX1" fmla="*/ 8763000 w 8763000"/>
              <a:gd name="connsiteY1" fmla="*/ 0 h 3657600"/>
              <a:gd name="connsiteX2" fmla="*/ 8458200 w 8763000"/>
              <a:gd name="connsiteY2" fmla="*/ 3657600 h 3657600"/>
              <a:gd name="connsiteX3" fmla="*/ 0 w 8763000"/>
              <a:gd name="connsiteY3" fmla="*/ 3657600 h 3657600"/>
              <a:gd name="connsiteX4" fmla="*/ 0 w 8763000"/>
              <a:gd name="connsiteY4" fmla="*/ 0 h 3657600"/>
              <a:gd name="connsiteX0" fmla="*/ 0 w 8763000"/>
              <a:gd name="connsiteY0" fmla="*/ 0 h 3657600"/>
              <a:gd name="connsiteX1" fmla="*/ 8763000 w 8763000"/>
              <a:gd name="connsiteY1" fmla="*/ 0 h 3657600"/>
              <a:gd name="connsiteX2" fmla="*/ 8458200 w 8763000"/>
              <a:gd name="connsiteY2" fmla="*/ 3657600 h 3657600"/>
              <a:gd name="connsiteX3" fmla="*/ 0 w 8763000"/>
              <a:gd name="connsiteY3" fmla="*/ 3657600 h 3657600"/>
              <a:gd name="connsiteX4" fmla="*/ 0 w 8763000"/>
              <a:gd name="connsiteY4" fmla="*/ 0 h 3657600"/>
              <a:gd name="connsiteX0" fmla="*/ 0 w 8763000"/>
              <a:gd name="connsiteY0" fmla="*/ 0 h 3657600"/>
              <a:gd name="connsiteX1" fmla="*/ 8763000 w 8763000"/>
              <a:gd name="connsiteY1" fmla="*/ 0 h 3657600"/>
              <a:gd name="connsiteX2" fmla="*/ 8458200 w 8763000"/>
              <a:gd name="connsiteY2" fmla="*/ 3657600 h 3657600"/>
              <a:gd name="connsiteX3" fmla="*/ 0 w 8763000"/>
              <a:gd name="connsiteY3" fmla="*/ 3657600 h 3657600"/>
              <a:gd name="connsiteX4" fmla="*/ 0 w 8763000"/>
              <a:gd name="connsiteY4" fmla="*/ 0 h 3657600"/>
              <a:gd name="connsiteX0" fmla="*/ 0 w 8686800"/>
              <a:gd name="connsiteY0" fmla="*/ 0 h 3657600"/>
              <a:gd name="connsiteX1" fmla="*/ 8686800 w 8686800"/>
              <a:gd name="connsiteY1" fmla="*/ 0 h 3657600"/>
              <a:gd name="connsiteX2" fmla="*/ 8458200 w 8686800"/>
              <a:gd name="connsiteY2" fmla="*/ 3657600 h 3657600"/>
              <a:gd name="connsiteX3" fmla="*/ 0 w 8686800"/>
              <a:gd name="connsiteY3" fmla="*/ 3657600 h 3657600"/>
              <a:gd name="connsiteX4" fmla="*/ 0 w 8686800"/>
              <a:gd name="connsiteY4" fmla="*/ 0 h 3657600"/>
              <a:gd name="connsiteX0" fmla="*/ 0 w 8686800"/>
              <a:gd name="connsiteY0" fmla="*/ 0 h 3657600"/>
              <a:gd name="connsiteX1" fmla="*/ 8686800 w 8686800"/>
              <a:gd name="connsiteY1" fmla="*/ 0 h 3657600"/>
              <a:gd name="connsiteX2" fmla="*/ 8458200 w 8686800"/>
              <a:gd name="connsiteY2" fmla="*/ 3657600 h 3657600"/>
              <a:gd name="connsiteX3" fmla="*/ 0 w 8686800"/>
              <a:gd name="connsiteY3" fmla="*/ 3657600 h 3657600"/>
              <a:gd name="connsiteX4" fmla="*/ 0 w 8686800"/>
              <a:gd name="connsiteY4" fmla="*/ 0 h 3657600"/>
              <a:gd name="connsiteX0" fmla="*/ 0 w 8763000"/>
              <a:gd name="connsiteY0" fmla="*/ 0 h 3657600"/>
              <a:gd name="connsiteX1" fmla="*/ 8763000 w 8763000"/>
              <a:gd name="connsiteY1" fmla="*/ 0 h 3657600"/>
              <a:gd name="connsiteX2" fmla="*/ 8458200 w 8763000"/>
              <a:gd name="connsiteY2" fmla="*/ 3657600 h 3657600"/>
              <a:gd name="connsiteX3" fmla="*/ 0 w 8763000"/>
              <a:gd name="connsiteY3" fmla="*/ 3657600 h 3657600"/>
              <a:gd name="connsiteX4" fmla="*/ 0 w 8763000"/>
              <a:gd name="connsiteY4" fmla="*/ 0 h 3657600"/>
              <a:gd name="connsiteX0" fmla="*/ 0 w 8763000"/>
              <a:gd name="connsiteY0" fmla="*/ 0 h 3657600"/>
              <a:gd name="connsiteX1" fmla="*/ 8763000 w 8763000"/>
              <a:gd name="connsiteY1" fmla="*/ 0 h 3657600"/>
              <a:gd name="connsiteX2" fmla="*/ 8458200 w 8763000"/>
              <a:gd name="connsiteY2" fmla="*/ 3657600 h 3657600"/>
              <a:gd name="connsiteX3" fmla="*/ 0 w 8763000"/>
              <a:gd name="connsiteY3" fmla="*/ 3657600 h 3657600"/>
              <a:gd name="connsiteX4" fmla="*/ 0 w 8763000"/>
              <a:gd name="connsiteY4" fmla="*/ 0 h 3657600"/>
              <a:gd name="connsiteX0" fmla="*/ 0 w 8763000"/>
              <a:gd name="connsiteY0" fmla="*/ 0 h 3657600"/>
              <a:gd name="connsiteX1" fmla="*/ 8763000 w 8763000"/>
              <a:gd name="connsiteY1" fmla="*/ 0 h 3657600"/>
              <a:gd name="connsiteX2" fmla="*/ 8458200 w 8763000"/>
              <a:gd name="connsiteY2" fmla="*/ 3657600 h 3657600"/>
              <a:gd name="connsiteX3" fmla="*/ 0 w 8763000"/>
              <a:gd name="connsiteY3" fmla="*/ 3657600 h 3657600"/>
              <a:gd name="connsiteX4" fmla="*/ 0 w 8763000"/>
              <a:gd name="connsiteY4" fmla="*/ 0 h 3657600"/>
              <a:gd name="connsiteX0" fmla="*/ 0 w 8763000"/>
              <a:gd name="connsiteY0" fmla="*/ 0 h 3657600"/>
              <a:gd name="connsiteX1" fmla="*/ 8763000 w 8763000"/>
              <a:gd name="connsiteY1" fmla="*/ 0 h 3657600"/>
              <a:gd name="connsiteX2" fmla="*/ 8534400 w 8763000"/>
              <a:gd name="connsiteY2" fmla="*/ 3657600 h 3657600"/>
              <a:gd name="connsiteX3" fmla="*/ 0 w 8763000"/>
              <a:gd name="connsiteY3" fmla="*/ 3657600 h 3657600"/>
              <a:gd name="connsiteX4" fmla="*/ 0 w 8763000"/>
              <a:gd name="connsiteY4" fmla="*/ 0 h 3657600"/>
              <a:gd name="connsiteX0" fmla="*/ 0 w 8763000"/>
              <a:gd name="connsiteY0" fmla="*/ 0 h 3657600"/>
              <a:gd name="connsiteX1" fmla="*/ 8763000 w 8763000"/>
              <a:gd name="connsiteY1" fmla="*/ 0 h 3657600"/>
              <a:gd name="connsiteX2" fmla="*/ 8458200 w 8763000"/>
              <a:gd name="connsiteY2" fmla="*/ 3657600 h 3657600"/>
              <a:gd name="connsiteX3" fmla="*/ 0 w 8763000"/>
              <a:gd name="connsiteY3" fmla="*/ 3657600 h 3657600"/>
              <a:gd name="connsiteX4" fmla="*/ 0 w 8763000"/>
              <a:gd name="connsiteY4" fmla="*/ 0 h 3657600"/>
              <a:gd name="connsiteX0" fmla="*/ 0 w 8763000"/>
              <a:gd name="connsiteY0" fmla="*/ 0 h 3657600"/>
              <a:gd name="connsiteX1" fmla="*/ 8763000 w 8763000"/>
              <a:gd name="connsiteY1" fmla="*/ 0 h 3657600"/>
              <a:gd name="connsiteX2" fmla="*/ 8458200 w 8763000"/>
              <a:gd name="connsiteY2" fmla="*/ 3657600 h 3657600"/>
              <a:gd name="connsiteX3" fmla="*/ 0 w 8763000"/>
              <a:gd name="connsiteY3" fmla="*/ 3657600 h 3657600"/>
              <a:gd name="connsiteX4" fmla="*/ 0 w 8763000"/>
              <a:gd name="connsiteY4" fmla="*/ 0 h 3657600"/>
              <a:gd name="connsiteX0" fmla="*/ 0 w 8763000"/>
              <a:gd name="connsiteY0" fmla="*/ 0 h 3657600"/>
              <a:gd name="connsiteX1" fmla="*/ 8763000 w 8763000"/>
              <a:gd name="connsiteY1" fmla="*/ 0 h 3657600"/>
              <a:gd name="connsiteX2" fmla="*/ 8458200 w 8763000"/>
              <a:gd name="connsiteY2" fmla="*/ 3657600 h 3657600"/>
              <a:gd name="connsiteX3" fmla="*/ 0 w 8763000"/>
              <a:gd name="connsiteY3" fmla="*/ 3657600 h 3657600"/>
              <a:gd name="connsiteX4" fmla="*/ 0 w 8763000"/>
              <a:gd name="connsiteY4" fmla="*/ 0 h 3657600"/>
              <a:gd name="connsiteX0" fmla="*/ 0 w 8763000"/>
              <a:gd name="connsiteY0" fmla="*/ 0 h 3657600"/>
              <a:gd name="connsiteX1" fmla="*/ 8763000 w 8763000"/>
              <a:gd name="connsiteY1" fmla="*/ 0 h 3657600"/>
              <a:gd name="connsiteX2" fmla="*/ 8458200 w 8763000"/>
              <a:gd name="connsiteY2" fmla="*/ 3657600 h 3657600"/>
              <a:gd name="connsiteX3" fmla="*/ 0 w 8763000"/>
              <a:gd name="connsiteY3" fmla="*/ 3657600 h 3657600"/>
              <a:gd name="connsiteX4" fmla="*/ 0 w 8763000"/>
              <a:gd name="connsiteY4" fmla="*/ 0 h 3657600"/>
              <a:gd name="connsiteX0" fmla="*/ 0 w 8763000"/>
              <a:gd name="connsiteY0" fmla="*/ 0 h 3657600"/>
              <a:gd name="connsiteX1" fmla="*/ 8763000 w 8763000"/>
              <a:gd name="connsiteY1" fmla="*/ 0 h 3657600"/>
              <a:gd name="connsiteX2" fmla="*/ 8458200 w 8763000"/>
              <a:gd name="connsiteY2" fmla="*/ 3657600 h 3657600"/>
              <a:gd name="connsiteX3" fmla="*/ 0 w 8763000"/>
              <a:gd name="connsiteY3" fmla="*/ 3657600 h 3657600"/>
              <a:gd name="connsiteX4" fmla="*/ 0 w 8763000"/>
              <a:gd name="connsiteY4" fmla="*/ 0 h 3657600"/>
              <a:gd name="connsiteX0" fmla="*/ 0 w 8763000"/>
              <a:gd name="connsiteY0" fmla="*/ 0 h 3657600"/>
              <a:gd name="connsiteX1" fmla="*/ 8763000 w 8763000"/>
              <a:gd name="connsiteY1" fmla="*/ 0 h 3657600"/>
              <a:gd name="connsiteX2" fmla="*/ 8458200 w 8763000"/>
              <a:gd name="connsiteY2" fmla="*/ 3657600 h 3657600"/>
              <a:gd name="connsiteX3" fmla="*/ 0 w 8763000"/>
              <a:gd name="connsiteY3" fmla="*/ 3657600 h 3657600"/>
              <a:gd name="connsiteX4" fmla="*/ 0 w 8763000"/>
              <a:gd name="connsiteY4" fmla="*/ 0 h 3657600"/>
              <a:gd name="connsiteX0" fmla="*/ 0 w 8763000"/>
              <a:gd name="connsiteY0" fmla="*/ 0 h 3657600"/>
              <a:gd name="connsiteX1" fmla="*/ 8763000 w 8763000"/>
              <a:gd name="connsiteY1" fmla="*/ 0 h 3657600"/>
              <a:gd name="connsiteX2" fmla="*/ 8610600 w 8763000"/>
              <a:gd name="connsiteY2" fmla="*/ 3657600 h 3657600"/>
              <a:gd name="connsiteX3" fmla="*/ 0 w 8763000"/>
              <a:gd name="connsiteY3" fmla="*/ 3657600 h 3657600"/>
              <a:gd name="connsiteX4" fmla="*/ 0 w 8763000"/>
              <a:gd name="connsiteY4" fmla="*/ 0 h 3657600"/>
              <a:gd name="connsiteX0" fmla="*/ 0 w 8839200"/>
              <a:gd name="connsiteY0" fmla="*/ 0 h 3657600"/>
              <a:gd name="connsiteX1" fmla="*/ 8839200 w 8839200"/>
              <a:gd name="connsiteY1" fmla="*/ 0 h 3657600"/>
              <a:gd name="connsiteX2" fmla="*/ 8610600 w 8839200"/>
              <a:gd name="connsiteY2" fmla="*/ 3657600 h 3657600"/>
              <a:gd name="connsiteX3" fmla="*/ 0 w 8839200"/>
              <a:gd name="connsiteY3" fmla="*/ 3657600 h 3657600"/>
              <a:gd name="connsiteX4" fmla="*/ 0 w 8839200"/>
              <a:gd name="connsiteY4" fmla="*/ 0 h 3657600"/>
              <a:gd name="connsiteX0" fmla="*/ 0 w 8839200"/>
              <a:gd name="connsiteY0" fmla="*/ 0 h 3657600"/>
              <a:gd name="connsiteX1" fmla="*/ 8839200 w 8839200"/>
              <a:gd name="connsiteY1" fmla="*/ 0 h 3657600"/>
              <a:gd name="connsiteX2" fmla="*/ 8610600 w 8839200"/>
              <a:gd name="connsiteY2" fmla="*/ 3657600 h 3657600"/>
              <a:gd name="connsiteX3" fmla="*/ 0 w 8839200"/>
              <a:gd name="connsiteY3" fmla="*/ 3657600 h 3657600"/>
              <a:gd name="connsiteX4" fmla="*/ 0 w 8839200"/>
              <a:gd name="connsiteY4" fmla="*/ 0 h 3657600"/>
              <a:gd name="connsiteX0" fmla="*/ 0 w 8839200"/>
              <a:gd name="connsiteY0" fmla="*/ 0 h 3657600"/>
              <a:gd name="connsiteX1" fmla="*/ 8839200 w 8839200"/>
              <a:gd name="connsiteY1" fmla="*/ 0 h 3657600"/>
              <a:gd name="connsiteX2" fmla="*/ 8610600 w 8839200"/>
              <a:gd name="connsiteY2" fmla="*/ 3657600 h 3657600"/>
              <a:gd name="connsiteX3" fmla="*/ 0 w 8839200"/>
              <a:gd name="connsiteY3" fmla="*/ 3657600 h 3657600"/>
              <a:gd name="connsiteX4" fmla="*/ 0 w 8839200"/>
              <a:gd name="connsiteY4" fmla="*/ 0 h 3657600"/>
              <a:gd name="connsiteX0" fmla="*/ 0 w 8877300"/>
              <a:gd name="connsiteY0" fmla="*/ 0 h 3657600"/>
              <a:gd name="connsiteX1" fmla="*/ 8877300 w 8877300"/>
              <a:gd name="connsiteY1" fmla="*/ 0 h 3657600"/>
              <a:gd name="connsiteX2" fmla="*/ 8610600 w 8877300"/>
              <a:gd name="connsiteY2" fmla="*/ 3657600 h 3657600"/>
              <a:gd name="connsiteX3" fmla="*/ 0 w 8877300"/>
              <a:gd name="connsiteY3" fmla="*/ 3657600 h 3657600"/>
              <a:gd name="connsiteX4" fmla="*/ 0 w 8877300"/>
              <a:gd name="connsiteY4" fmla="*/ 0 h 3657600"/>
              <a:gd name="connsiteX0" fmla="*/ 0 w 8877300"/>
              <a:gd name="connsiteY0" fmla="*/ 0 h 3657600"/>
              <a:gd name="connsiteX1" fmla="*/ 8877300 w 8877300"/>
              <a:gd name="connsiteY1" fmla="*/ 0 h 3657600"/>
              <a:gd name="connsiteX2" fmla="*/ 8610600 w 8877300"/>
              <a:gd name="connsiteY2" fmla="*/ 3657600 h 3657600"/>
              <a:gd name="connsiteX3" fmla="*/ 0 w 8877300"/>
              <a:gd name="connsiteY3" fmla="*/ 3657600 h 3657600"/>
              <a:gd name="connsiteX4" fmla="*/ 0 w 8877300"/>
              <a:gd name="connsiteY4" fmla="*/ 0 h 3657600"/>
              <a:gd name="connsiteX0" fmla="*/ 0 w 8877300"/>
              <a:gd name="connsiteY0" fmla="*/ 0 h 3657600"/>
              <a:gd name="connsiteX1" fmla="*/ 8877300 w 8877300"/>
              <a:gd name="connsiteY1" fmla="*/ 0 h 3657600"/>
              <a:gd name="connsiteX2" fmla="*/ 8610600 w 8877300"/>
              <a:gd name="connsiteY2" fmla="*/ 3657600 h 3657600"/>
              <a:gd name="connsiteX3" fmla="*/ 0 w 8877300"/>
              <a:gd name="connsiteY3" fmla="*/ 3657600 h 3657600"/>
              <a:gd name="connsiteX4" fmla="*/ 0 w 8877300"/>
              <a:gd name="connsiteY4" fmla="*/ 0 h 3657600"/>
              <a:gd name="connsiteX0" fmla="*/ 0 w 8877300"/>
              <a:gd name="connsiteY0" fmla="*/ 0 h 3657600"/>
              <a:gd name="connsiteX1" fmla="*/ 8877300 w 8877300"/>
              <a:gd name="connsiteY1" fmla="*/ 0 h 3657600"/>
              <a:gd name="connsiteX2" fmla="*/ 8610600 w 8877300"/>
              <a:gd name="connsiteY2" fmla="*/ 3657600 h 3657600"/>
              <a:gd name="connsiteX3" fmla="*/ 0 w 8877300"/>
              <a:gd name="connsiteY3" fmla="*/ 3657600 h 3657600"/>
              <a:gd name="connsiteX4" fmla="*/ 0 w 8877300"/>
              <a:gd name="connsiteY4" fmla="*/ 0 h 3657600"/>
              <a:gd name="connsiteX0" fmla="*/ 0 w 8877300"/>
              <a:gd name="connsiteY0" fmla="*/ 0 h 3657600"/>
              <a:gd name="connsiteX1" fmla="*/ 8877300 w 8877300"/>
              <a:gd name="connsiteY1" fmla="*/ 0 h 3657600"/>
              <a:gd name="connsiteX2" fmla="*/ 8610600 w 8877300"/>
              <a:gd name="connsiteY2" fmla="*/ 3657600 h 3657600"/>
              <a:gd name="connsiteX3" fmla="*/ 0 w 8877300"/>
              <a:gd name="connsiteY3" fmla="*/ 3657600 h 3657600"/>
              <a:gd name="connsiteX4" fmla="*/ 0 w 8877300"/>
              <a:gd name="connsiteY4" fmla="*/ 0 h 3657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877300" h="3657600">
                <a:moveTo>
                  <a:pt x="0" y="0"/>
                </a:moveTo>
                <a:lnTo>
                  <a:pt x="8877300" y="0"/>
                </a:lnTo>
                <a:cubicBezTo>
                  <a:pt x="7950199" y="1297518"/>
                  <a:pt x="8296276" y="2625725"/>
                  <a:pt x="8610600" y="3657600"/>
                </a:cubicBezTo>
                <a:lnTo>
                  <a:pt x="0" y="3657600"/>
                </a:lnTo>
                <a:lnTo>
                  <a:pt x="0" y="0"/>
                </a:lnTo>
                <a:close/>
              </a:path>
            </a:pathLst>
          </a:custGeom>
        </p:spPr>
        <p:txBody>
          <a:bodyPr/>
          <a:lstStyle>
            <a:lvl1pPr marL="0" indent="0">
              <a:buNone/>
              <a:defRPr sz="3200" baseline="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 behind S-curve.</a:t>
            </a: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S-curve-1805.tif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4724400"/>
            <a:ext cx="8229600" cy="838200"/>
          </a:xfrm>
          <a:prstGeom prst="rect">
            <a:avLst/>
          </a:prstGeom>
        </p:spPr>
        <p:txBody>
          <a:bodyPr/>
          <a:lstStyle>
            <a:lvl1pPr algn="l">
              <a:defRPr baseline="0"/>
            </a:lvl1pPr>
          </a:lstStyle>
          <a:p>
            <a:r>
              <a:rPr lang="en-US" dirty="0" smtClean="0"/>
              <a:t>Click to edit photo caption</a:t>
            </a:r>
            <a:endParaRPr lang="en-US" dirty="0"/>
          </a:p>
        </p:txBody>
      </p:sp>
      <p:sp>
        <p:nvSpPr>
          <p:cNvPr id="14" name="Text Placeholder 10"/>
          <p:cNvSpPr>
            <a:spLocks noGrp="1"/>
          </p:cNvSpPr>
          <p:nvPr>
            <p:ph type="body" sz="quarter" idx="10" hasCustomPrompt="1"/>
          </p:nvPr>
        </p:nvSpPr>
        <p:spPr>
          <a:xfrm>
            <a:off x="457200" y="5562600"/>
            <a:ext cx="6369050" cy="914400"/>
          </a:xfrm>
          <a:prstGeom prst="rect">
            <a:avLst/>
          </a:prstGeom>
        </p:spPr>
        <p:txBody>
          <a:bodyPr vert="horz"/>
          <a:lstStyle>
            <a:lvl1pPr>
              <a:defRPr sz="2200" baseline="0"/>
            </a:lvl1pPr>
          </a:lstStyle>
          <a:p>
            <a:pPr lvl="0"/>
            <a:r>
              <a:rPr lang="en-US" dirty="0" smtClean="0"/>
              <a:t>Click to edit copy</a:t>
            </a:r>
          </a:p>
        </p:txBody>
      </p:sp>
      <p:sp>
        <p:nvSpPr>
          <p:cNvPr id="9" name="Picture Placeholder 2"/>
          <p:cNvSpPr>
            <a:spLocks noGrp="1" noChangeAspect="1"/>
          </p:cNvSpPr>
          <p:nvPr>
            <p:ph type="pic" idx="1" hasCustomPrompt="1"/>
          </p:nvPr>
        </p:nvSpPr>
        <p:spPr>
          <a:xfrm>
            <a:off x="0" y="0"/>
            <a:ext cx="8886825" cy="4648200"/>
          </a:xfrm>
          <a:custGeom>
            <a:avLst/>
            <a:gdLst>
              <a:gd name="connsiteX0" fmla="*/ 0 w 9144000"/>
              <a:gd name="connsiteY0" fmla="*/ 0 h 4648200"/>
              <a:gd name="connsiteX1" fmla="*/ 9144000 w 9144000"/>
              <a:gd name="connsiteY1" fmla="*/ 0 h 4648200"/>
              <a:gd name="connsiteX2" fmla="*/ 9144000 w 9144000"/>
              <a:gd name="connsiteY2" fmla="*/ 4648200 h 4648200"/>
              <a:gd name="connsiteX3" fmla="*/ 0 w 9144000"/>
              <a:gd name="connsiteY3" fmla="*/ 4648200 h 4648200"/>
              <a:gd name="connsiteX4" fmla="*/ 0 w 9144000"/>
              <a:gd name="connsiteY4" fmla="*/ 0 h 4648200"/>
              <a:gd name="connsiteX0" fmla="*/ 0 w 9144000"/>
              <a:gd name="connsiteY0" fmla="*/ 0 h 4648200"/>
              <a:gd name="connsiteX1" fmla="*/ 8763000 w 9144000"/>
              <a:gd name="connsiteY1" fmla="*/ 0 h 4648200"/>
              <a:gd name="connsiteX2" fmla="*/ 9144000 w 9144000"/>
              <a:gd name="connsiteY2" fmla="*/ 4648200 h 4648200"/>
              <a:gd name="connsiteX3" fmla="*/ 0 w 9144000"/>
              <a:gd name="connsiteY3" fmla="*/ 4648200 h 4648200"/>
              <a:gd name="connsiteX4" fmla="*/ 0 w 9144000"/>
              <a:gd name="connsiteY4" fmla="*/ 0 h 4648200"/>
              <a:gd name="connsiteX0" fmla="*/ 0 w 9144000"/>
              <a:gd name="connsiteY0" fmla="*/ 0 h 4648200"/>
              <a:gd name="connsiteX1" fmla="*/ 8763000 w 9144000"/>
              <a:gd name="connsiteY1" fmla="*/ 0 h 4648200"/>
              <a:gd name="connsiteX2" fmla="*/ 9144000 w 9144000"/>
              <a:gd name="connsiteY2" fmla="*/ 4648200 h 4648200"/>
              <a:gd name="connsiteX3" fmla="*/ 0 w 9144000"/>
              <a:gd name="connsiteY3" fmla="*/ 4648200 h 4648200"/>
              <a:gd name="connsiteX4" fmla="*/ 0 w 9144000"/>
              <a:gd name="connsiteY4" fmla="*/ 0 h 4648200"/>
              <a:gd name="connsiteX0" fmla="*/ 0 w 9144000"/>
              <a:gd name="connsiteY0" fmla="*/ 0 h 4648200"/>
              <a:gd name="connsiteX1" fmla="*/ 8763000 w 9144000"/>
              <a:gd name="connsiteY1" fmla="*/ 0 h 4648200"/>
              <a:gd name="connsiteX2" fmla="*/ 9144000 w 9144000"/>
              <a:gd name="connsiteY2" fmla="*/ 4648200 h 4648200"/>
              <a:gd name="connsiteX3" fmla="*/ 0 w 9144000"/>
              <a:gd name="connsiteY3" fmla="*/ 4648200 h 4648200"/>
              <a:gd name="connsiteX4" fmla="*/ 0 w 9144000"/>
              <a:gd name="connsiteY4" fmla="*/ 0 h 4648200"/>
              <a:gd name="connsiteX0" fmla="*/ 0 w 9144000"/>
              <a:gd name="connsiteY0" fmla="*/ 0 h 4648200"/>
              <a:gd name="connsiteX1" fmla="*/ 8763000 w 9144000"/>
              <a:gd name="connsiteY1" fmla="*/ 0 h 4648200"/>
              <a:gd name="connsiteX2" fmla="*/ 9144000 w 9144000"/>
              <a:gd name="connsiteY2" fmla="*/ 4648200 h 4648200"/>
              <a:gd name="connsiteX3" fmla="*/ 0 w 9144000"/>
              <a:gd name="connsiteY3" fmla="*/ 4648200 h 4648200"/>
              <a:gd name="connsiteX4" fmla="*/ 0 w 9144000"/>
              <a:gd name="connsiteY4" fmla="*/ 0 h 4648200"/>
              <a:gd name="connsiteX0" fmla="*/ 0 w 9144000"/>
              <a:gd name="connsiteY0" fmla="*/ 0 h 4648200"/>
              <a:gd name="connsiteX1" fmla="*/ 8763000 w 9144000"/>
              <a:gd name="connsiteY1" fmla="*/ 0 h 4648200"/>
              <a:gd name="connsiteX2" fmla="*/ 9144000 w 9144000"/>
              <a:gd name="connsiteY2" fmla="*/ 4648200 h 4648200"/>
              <a:gd name="connsiteX3" fmla="*/ 0 w 9144000"/>
              <a:gd name="connsiteY3" fmla="*/ 4648200 h 4648200"/>
              <a:gd name="connsiteX4" fmla="*/ 0 w 9144000"/>
              <a:gd name="connsiteY4" fmla="*/ 0 h 4648200"/>
              <a:gd name="connsiteX0" fmla="*/ 0 w 9144000"/>
              <a:gd name="connsiteY0" fmla="*/ 0 h 4648200"/>
              <a:gd name="connsiteX1" fmla="*/ 8763000 w 9144000"/>
              <a:gd name="connsiteY1" fmla="*/ 0 h 4648200"/>
              <a:gd name="connsiteX2" fmla="*/ 9144000 w 9144000"/>
              <a:gd name="connsiteY2" fmla="*/ 4648200 h 4648200"/>
              <a:gd name="connsiteX3" fmla="*/ 0 w 9144000"/>
              <a:gd name="connsiteY3" fmla="*/ 4648200 h 4648200"/>
              <a:gd name="connsiteX4" fmla="*/ 0 w 9144000"/>
              <a:gd name="connsiteY4" fmla="*/ 0 h 4648200"/>
              <a:gd name="connsiteX0" fmla="*/ 0 w 9144000"/>
              <a:gd name="connsiteY0" fmla="*/ 0 h 4648200"/>
              <a:gd name="connsiteX1" fmla="*/ 8763000 w 9144000"/>
              <a:gd name="connsiteY1" fmla="*/ 0 h 4648200"/>
              <a:gd name="connsiteX2" fmla="*/ 9144000 w 9144000"/>
              <a:gd name="connsiteY2" fmla="*/ 4648200 h 4648200"/>
              <a:gd name="connsiteX3" fmla="*/ 0 w 9144000"/>
              <a:gd name="connsiteY3" fmla="*/ 4648200 h 4648200"/>
              <a:gd name="connsiteX4" fmla="*/ 0 w 9144000"/>
              <a:gd name="connsiteY4" fmla="*/ 0 h 4648200"/>
              <a:gd name="connsiteX0" fmla="*/ 0 w 9144000"/>
              <a:gd name="connsiteY0" fmla="*/ 0 h 4648200"/>
              <a:gd name="connsiteX1" fmla="*/ 8763000 w 9144000"/>
              <a:gd name="connsiteY1" fmla="*/ 0 h 4648200"/>
              <a:gd name="connsiteX2" fmla="*/ 9144000 w 9144000"/>
              <a:gd name="connsiteY2" fmla="*/ 4648200 h 4648200"/>
              <a:gd name="connsiteX3" fmla="*/ 0 w 9144000"/>
              <a:gd name="connsiteY3" fmla="*/ 4648200 h 4648200"/>
              <a:gd name="connsiteX4" fmla="*/ 0 w 9144000"/>
              <a:gd name="connsiteY4" fmla="*/ 0 h 4648200"/>
              <a:gd name="connsiteX0" fmla="*/ 0 w 9144000"/>
              <a:gd name="connsiteY0" fmla="*/ 0 h 4648200"/>
              <a:gd name="connsiteX1" fmla="*/ 8763000 w 9144000"/>
              <a:gd name="connsiteY1" fmla="*/ 0 h 4648200"/>
              <a:gd name="connsiteX2" fmla="*/ 9144000 w 9144000"/>
              <a:gd name="connsiteY2" fmla="*/ 4648200 h 4648200"/>
              <a:gd name="connsiteX3" fmla="*/ 0 w 9144000"/>
              <a:gd name="connsiteY3" fmla="*/ 4648200 h 4648200"/>
              <a:gd name="connsiteX4" fmla="*/ 0 w 9144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874125"/>
              <a:gd name="connsiteY0" fmla="*/ 0 h 4648200"/>
              <a:gd name="connsiteX1" fmla="*/ 8874125 w 8874125"/>
              <a:gd name="connsiteY1" fmla="*/ 0 h 4648200"/>
              <a:gd name="connsiteX2" fmla="*/ 8763000 w 8874125"/>
              <a:gd name="connsiteY2" fmla="*/ 4648200 h 4648200"/>
              <a:gd name="connsiteX3" fmla="*/ 0 w 8874125"/>
              <a:gd name="connsiteY3" fmla="*/ 4648200 h 4648200"/>
              <a:gd name="connsiteX4" fmla="*/ 0 w 8874125"/>
              <a:gd name="connsiteY4" fmla="*/ 0 h 4648200"/>
              <a:gd name="connsiteX0" fmla="*/ 0 w 8886825"/>
              <a:gd name="connsiteY0" fmla="*/ 0 h 4648200"/>
              <a:gd name="connsiteX1" fmla="*/ 8874125 w 8886825"/>
              <a:gd name="connsiteY1" fmla="*/ 0 h 4648200"/>
              <a:gd name="connsiteX2" fmla="*/ 8886825 w 8886825"/>
              <a:gd name="connsiteY2" fmla="*/ 4648200 h 4648200"/>
              <a:gd name="connsiteX3" fmla="*/ 0 w 8886825"/>
              <a:gd name="connsiteY3" fmla="*/ 4648200 h 4648200"/>
              <a:gd name="connsiteX4" fmla="*/ 0 w 8886825"/>
              <a:gd name="connsiteY4" fmla="*/ 0 h 4648200"/>
              <a:gd name="connsiteX0" fmla="*/ 0 w 8886825"/>
              <a:gd name="connsiteY0" fmla="*/ 0 h 4648200"/>
              <a:gd name="connsiteX1" fmla="*/ 8874125 w 8886825"/>
              <a:gd name="connsiteY1" fmla="*/ 0 h 4648200"/>
              <a:gd name="connsiteX2" fmla="*/ 8886825 w 8886825"/>
              <a:gd name="connsiteY2" fmla="*/ 4648200 h 4648200"/>
              <a:gd name="connsiteX3" fmla="*/ 0 w 8886825"/>
              <a:gd name="connsiteY3" fmla="*/ 4648200 h 4648200"/>
              <a:gd name="connsiteX4" fmla="*/ 0 w 8886825"/>
              <a:gd name="connsiteY4" fmla="*/ 0 h 4648200"/>
              <a:gd name="connsiteX0" fmla="*/ 0 w 8886825"/>
              <a:gd name="connsiteY0" fmla="*/ 0 h 4648200"/>
              <a:gd name="connsiteX1" fmla="*/ 8874125 w 8886825"/>
              <a:gd name="connsiteY1" fmla="*/ 0 h 4648200"/>
              <a:gd name="connsiteX2" fmla="*/ 8886825 w 8886825"/>
              <a:gd name="connsiteY2" fmla="*/ 4648200 h 4648200"/>
              <a:gd name="connsiteX3" fmla="*/ 0 w 8886825"/>
              <a:gd name="connsiteY3" fmla="*/ 4648200 h 4648200"/>
              <a:gd name="connsiteX4" fmla="*/ 0 w 8886825"/>
              <a:gd name="connsiteY4" fmla="*/ 0 h 4648200"/>
              <a:gd name="connsiteX0" fmla="*/ 0 w 8886825"/>
              <a:gd name="connsiteY0" fmla="*/ 0 h 4648200"/>
              <a:gd name="connsiteX1" fmla="*/ 8874125 w 8886825"/>
              <a:gd name="connsiteY1" fmla="*/ 0 h 4648200"/>
              <a:gd name="connsiteX2" fmla="*/ 8886825 w 8886825"/>
              <a:gd name="connsiteY2" fmla="*/ 4648200 h 4648200"/>
              <a:gd name="connsiteX3" fmla="*/ 0 w 8886825"/>
              <a:gd name="connsiteY3" fmla="*/ 4648200 h 4648200"/>
              <a:gd name="connsiteX4" fmla="*/ 0 w 8886825"/>
              <a:gd name="connsiteY4" fmla="*/ 0 h 4648200"/>
              <a:gd name="connsiteX0" fmla="*/ 0 w 8886825"/>
              <a:gd name="connsiteY0" fmla="*/ 0 h 4648200"/>
              <a:gd name="connsiteX1" fmla="*/ 8874125 w 8886825"/>
              <a:gd name="connsiteY1" fmla="*/ 0 h 4648200"/>
              <a:gd name="connsiteX2" fmla="*/ 8886825 w 8886825"/>
              <a:gd name="connsiteY2" fmla="*/ 4648200 h 4648200"/>
              <a:gd name="connsiteX3" fmla="*/ 0 w 8886825"/>
              <a:gd name="connsiteY3" fmla="*/ 4648200 h 4648200"/>
              <a:gd name="connsiteX4" fmla="*/ 0 w 8886825"/>
              <a:gd name="connsiteY4" fmla="*/ 0 h 4648200"/>
              <a:gd name="connsiteX0" fmla="*/ 0 w 8886825"/>
              <a:gd name="connsiteY0" fmla="*/ 0 h 4648200"/>
              <a:gd name="connsiteX1" fmla="*/ 8874125 w 8886825"/>
              <a:gd name="connsiteY1" fmla="*/ 0 h 4648200"/>
              <a:gd name="connsiteX2" fmla="*/ 8886825 w 8886825"/>
              <a:gd name="connsiteY2" fmla="*/ 4648200 h 4648200"/>
              <a:gd name="connsiteX3" fmla="*/ 0 w 8886825"/>
              <a:gd name="connsiteY3" fmla="*/ 4648200 h 4648200"/>
              <a:gd name="connsiteX4" fmla="*/ 0 w 8886825"/>
              <a:gd name="connsiteY4" fmla="*/ 0 h 4648200"/>
              <a:gd name="connsiteX0" fmla="*/ 0 w 8886825"/>
              <a:gd name="connsiteY0" fmla="*/ 0 h 4648200"/>
              <a:gd name="connsiteX1" fmla="*/ 8874125 w 8886825"/>
              <a:gd name="connsiteY1" fmla="*/ 0 h 4648200"/>
              <a:gd name="connsiteX2" fmla="*/ 8886825 w 8886825"/>
              <a:gd name="connsiteY2" fmla="*/ 4648200 h 4648200"/>
              <a:gd name="connsiteX3" fmla="*/ 0 w 8886825"/>
              <a:gd name="connsiteY3" fmla="*/ 4648200 h 4648200"/>
              <a:gd name="connsiteX4" fmla="*/ 0 w 8886825"/>
              <a:gd name="connsiteY4" fmla="*/ 0 h 4648200"/>
              <a:gd name="connsiteX0" fmla="*/ 0 w 8886825"/>
              <a:gd name="connsiteY0" fmla="*/ 0 h 4648200"/>
              <a:gd name="connsiteX1" fmla="*/ 8874125 w 8886825"/>
              <a:gd name="connsiteY1" fmla="*/ 0 h 4648200"/>
              <a:gd name="connsiteX2" fmla="*/ 8886825 w 8886825"/>
              <a:gd name="connsiteY2" fmla="*/ 4648200 h 4648200"/>
              <a:gd name="connsiteX3" fmla="*/ 0 w 8886825"/>
              <a:gd name="connsiteY3" fmla="*/ 4648200 h 4648200"/>
              <a:gd name="connsiteX4" fmla="*/ 0 w 8886825"/>
              <a:gd name="connsiteY4" fmla="*/ 0 h 4648200"/>
              <a:gd name="connsiteX0" fmla="*/ 0 w 8886825"/>
              <a:gd name="connsiteY0" fmla="*/ 0 h 4648200"/>
              <a:gd name="connsiteX1" fmla="*/ 8874125 w 8886825"/>
              <a:gd name="connsiteY1" fmla="*/ 0 h 4648200"/>
              <a:gd name="connsiteX2" fmla="*/ 8886825 w 8886825"/>
              <a:gd name="connsiteY2" fmla="*/ 4648200 h 4648200"/>
              <a:gd name="connsiteX3" fmla="*/ 0 w 8886825"/>
              <a:gd name="connsiteY3" fmla="*/ 4648200 h 4648200"/>
              <a:gd name="connsiteX4" fmla="*/ 0 w 8886825"/>
              <a:gd name="connsiteY4" fmla="*/ 0 h 4648200"/>
              <a:gd name="connsiteX0" fmla="*/ 0 w 8886825"/>
              <a:gd name="connsiteY0" fmla="*/ 0 h 4648200"/>
              <a:gd name="connsiteX1" fmla="*/ 8874125 w 8886825"/>
              <a:gd name="connsiteY1" fmla="*/ 0 h 4648200"/>
              <a:gd name="connsiteX2" fmla="*/ 8886825 w 8886825"/>
              <a:gd name="connsiteY2" fmla="*/ 4648200 h 4648200"/>
              <a:gd name="connsiteX3" fmla="*/ 0 w 8886825"/>
              <a:gd name="connsiteY3" fmla="*/ 4648200 h 4648200"/>
              <a:gd name="connsiteX4" fmla="*/ 0 w 8886825"/>
              <a:gd name="connsiteY4" fmla="*/ 0 h 4648200"/>
              <a:gd name="connsiteX0" fmla="*/ 0 w 8886825"/>
              <a:gd name="connsiteY0" fmla="*/ 0 h 4648200"/>
              <a:gd name="connsiteX1" fmla="*/ 8874125 w 8886825"/>
              <a:gd name="connsiteY1" fmla="*/ 0 h 4648200"/>
              <a:gd name="connsiteX2" fmla="*/ 8886825 w 8886825"/>
              <a:gd name="connsiteY2" fmla="*/ 4648200 h 4648200"/>
              <a:gd name="connsiteX3" fmla="*/ 0 w 8886825"/>
              <a:gd name="connsiteY3" fmla="*/ 4648200 h 4648200"/>
              <a:gd name="connsiteX4" fmla="*/ 0 w 8886825"/>
              <a:gd name="connsiteY4" fmla="*/ 0 h 4648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886825" h="4648200">
                <a:moveTo>
                  <a:pt x="0" y="0"/>
                </a:moveTo>
                <a:lnTo>
                  <a:pt x="8874125" y="0"/>
                </a:lnTo>
                <a:cubicBezTo>
                  <a:pt x="7778750" y="1657350"/>
                  <a:pt x="8445500" y="2892425"/>
                  <a:pt x="8886825" y="4648200"/>
                </a:cubicBezTo>
                <a:lnTo>
                  <a:pt x="0" y="4648200"/>
                </a:lnTo>
                <a:lnTo>
                  <a:pt x="0" y="0"/>
                </a:lnTo>
                <a:close/>
              </a:path>
            </a:pathLst>
          </a:cu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 behind S-curve.</a:t>
            </a: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-curve-1805.tif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85800" y="4114800"/>
            <a:ext cx="6400800" cy="7620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600">
                <a:solidFill>
                  <a:srgbClr val="000000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section subheading</a:t>
            </a:r>
            <a:endParaRPr lang="en-US" dirty="0"/>
          </a:p>
        </p:txBody>
      </p:sp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685800" y="2328862"/>
            <a:ext cx="5981700" cy="1633538"/>
          </a:xfrm>
          <a:prstGeom prst="rect">
            <a:avLst/>
          </a:prstGeom>
        </p:spPr>
        <p:txBody>
          <a:bodyPr anchor="b">
            <a:noAutofit/>
          </a:bodyPr>
          <a:lstStyle>
            <a:lvl1pPr algn="l">
              <a:defRPr sz="5500" b="0"/>
            </a:lvl1pPr>
          </a:lstStyle>
          <a:p>
            <a:r>
              <a:rPr lang="en-US" dirty="0" smtClean="0"/>
              <a:t>Click to edit section title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S-curve-1805.tif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274638"/>
            <a:ext cx="7543800" cy="1143000"/>
          </a:xfrm>
          <a:prstGeom prst="rect">
            <a:avLst/>
          </a:prstGeom>
        </p:spPr>
        <p:txBody>
          <a:bodyPr/>
          <a:lstStyle>
            <a:lvl1pPr algn="l">
              <a:defRPr/>
            </a:lvl1pPr>
          </a:lstStyle>
          <a:p>
            <a:r>
              <a:rPr lang="en-US" dirty="0" smtClean="0"/>
              <a:t>Click to edit slide title</a:t>
            </a:r>
            <a:endParaRPr lang="en-US" dirty="0"/>
          </a:p>
        </p:txBody>
      </p:sp>
      <p:sp>
        <p:nvSpPr>
          <p:cNvPr id="9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57200" y="1493838"/>
            <a:ext cx="7543800" cy="639762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26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Subtitle</a:t>
            </a:r>
          </a:p>
        </p:txBody>
      </p:sp>
      <p:sp>
        <p:nvSpPr>
          <p:cNvPr id="10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57200" y="2220912"/>
            <a:ext cx="7543800" cy="3494088"/>
          </a:xfrm>
          <a:prstGeom prst="rect">
            <a:avLst/>
          </a:prstGeom>
        </p:spPr>
        <p:txBody>
          <a:bodyPr/>
          <a:lstStyle>
            <a:lvl1pPr>
              <a:defRPr sz="2400" baseline="0"/>
            </a:lvl1pPr>
            <a:lvl2pPr>
              <a:defRPr sz="22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body; click on corresponding icon to add chart or media</a:t>
            </a:r>
          </a:p>
          <a:p>
            <a:pPr lvl="1"/>
            <a:r>
              <a:rPr lang="en-US" dirty="0" smtClean="0"/>
              <a:t>Click to edit bulleted text</a:t>
            </a:r>
            <a:endParaRPr lang="en-US" dirty="0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Picture Section Brea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-curve-1805.tif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762000" y="5486400"/>
            <a:ext cx="5486400" cy="8048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600" baseline="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Subtitle (if needed)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762000" y="3700462"/>
            <a:ext cx="7848600" cy="1633538"/>
          </a:xfrm>
          <a:prstGeom prst="rect">
            <a:avLst/>
          </a:prstGeom>
        </p:spPr>
        <p:txBody>
          <a:bodyPr anchor="b">
            <a:noAutofit/>
          </a:bodyPr>
          <a:lstStyle>
            <a:lvl1pPr algn="l">
              <a:defRPr sz="5500" b="0"/>
            </a:lvl1pPr>
          </a:lstStyle>
          <a:p>
            <a:r>
              <a:rPr lang="en-US" dirty="0" smtClean="0"/>
              <a:t>Click to edit section title</a:t>
            </a:r>
            <a:endParaRPr lang="en-US" dirty="0"/>
          </a:p>
        </p:txBody>
      </p:sp>
      <p:sp>
        <p:nvSpPr>
          <p:cNvPr id="11" name="Picture Placeholder 2"/>
          <p:cNvSpPr>
            <a:spLocks noGrp="1" noChangeAspect="1"/>
          </p:cNvSpPr>
          <p:nvPr>
            <p:ph type="pic" idx="1" hasCustomPrompt="1"/>
          </p:nvPr>
        </p:nvSpPr>
        <p:spPr>
          <a:xfrm>
            <a:off x="0" y="0"/>
            <a:ext cx="8877300" cy="3657600"/>
          </a:xfrm>
          <a:custGeom>
            <a:avLst/>
            <a:gdLst>
              <a:gd name="connsiteX0" fmla="*/ 0 w 9144000"/>
              <a:gd name="connsiteY0" fmla="*/ 0 h 3657600"/>
              <a:gd name="connsiteX1" fmla="*/ 9144000 w 9144000"/>
              <a:gd name="connsiteY1" fmla="*/ 0 h 3657600"/>
              <a:gd name="connsiteX2" fmla="*/ 9144000 w 9144000"/>
              <a:gd name="connsiteY2" fmla="*/ 3657600 h 3657600"/>
              <a:gd name="connsiteX3" fmla="*/ 0 w 9144000"/>
              <a:gd name="connsiteY3" fmla="*/ 3657600 h 3657600"/>
              <a:gd name="connsiteX4" fmla="*/ 0 w 9144000"/>
              <a:gd name="connsiteY4" fmla="*/ 0 h 3657600"/>
              <a:gd name="connsiteX0" fmla="*/ 0 w 9144000"/>
              <a:gd name="connsiteY0" fmla="*/ 0 h 3657600"/>
              <a:gd name="connsiteX1" fmla="*/ 9144000 w 9144000"/>
              <a:gd name="connsiteY1" fmla="*/ 0 h 3657600"/>
              <a:gd name="connsiteX2" fmla="*/ 8534400 w 9144000"/>
              <a:gd name="connsiteY2" fmla="*/ 3657600 h 3657600"/>
              <a:gd name="connsiteX3" fmla="*/ 0 w 9144000"/>
              <a:gd name="connsiteY3" fmla="*/ 3657600 h 3657600"/>
              <a:gd name="connsiteX4" fmla="*/ 0 w 9144000"/>
              <a:gd name="connsiteY4" fmla="*/ 0 h 3657600"/>
              <a:gd name="connsiteX0" fmla="*/ 0 w 9144000"/>
              <a:gd name="connsiteY0" fmla="*/ 0 h 3657600"/>
              <a:gd name="connsiteX1" fmla="*/ 9144000 w 9144000"/>
              <a:gd name="connsiteY1" fmla="*/ 0 h 3657600"/>
              <a:gd name="connsiteX2" fmla="*/ 8534400 w 9144000"/>
              <a:gd name="connsiteY2" fmla="*/ 3657600 h 3657600"/>
              <a:gd name="connsiteX3" fmla="*/ 0 w 9144000"/>
              <a:gd name="connsiteY3" fmla="*/ 3657600 h 3657600"/>
              <a:gd name="connsiteX4" fmla="*/ 0 w 9144000"/>
              <a:gd name="connsiteY4" fmla="*/ 0 h 3657600"/>
              <a:gd name="connsiteX0" fmla="*/ 0 w 9144000"/>
              <a:gd name="connsiteY0" fmla="*/ 0 h 3657600"/>
              <a:gd name="connsiteX1" fmla="*/ 9144000 w 9144000"/>
              <a:gd name="connsiteY1" fmla="*/ 0 h 3657600"/>
              <a:gd name="connsiteX2" fmla="*/ 8534400 w 9144000"/>
              <a:gd name="connsiteY2" fmla="*/ 3657600 h 3657600"/>
              <a:gd name="connsiteX3" fmla="*/ 0 w 9144000"/>
              <a:gd name="connsiteY3" fmla="*/ 3657600 h 3657600"/>
              <a:gd name="connsiteX4" fmla="*/ 0 w 9144000"/>
              <a:gd name="connsiteY4" fmla="*/ 0 h 3657600"/>
              <a:gd name="connsiteX0" fmla="*/ 0 w 9144000"/>
              <a:gd name="connsiteY0" fmla="*/ 0 h 3657600"/>
              <a:gd name="connsiteX1" fmla="*/ 9144000 w 9144000"/>
              <a:gd name="connsiteY1" fmla="*/ 0 h 3657600"/>
              <a:gd name="connsiteX2" fmla="*/ 8534400 w 9144000"/>
              <a:gd name="connsiteY2" fmla="*/ 3657600 h 3657600"/>
              <a:gd name="connsiteX3" fmla="*/ 0 w 9144000"/>
              <a:gd name="connsiteY3" fmla="*/ 3657600 h 3657600"/>
              <a:gd name="connsiteX4" fmla="*/ 0 w 9144000"/>
              <a:gd name="connsiteY4" fmla="*/ 0 h 3657600"/>
              <a:gd name="connsiteX0" fmla="*/ 0 w 9144000"/>
              <a:gd name="connsiteY0" fmla="*/ 0 h 3657600"/>
              <a:gd name="connsiteX1" fmla="*/ 9144000 w 9144000"/>
              <a:gd name="connsiteY1" fmla="*/ 0 h 3657600"/>
              <a:gd name="connsiteX2" fmla="*/ 8534400 w 9144000"/>
              <a:gd name="connsiteY2" fmla="*/ 3657600 h 3657600"/>
              <a:gd name="connsiteX3" fmla="*/ 0 w 9144000"/>
              <a:gd name="connsiteY3" fmla="*/ 3657600 h 3657600"/>
              <a:gd name="connsiteX4" fmla="*/ 0 w 9144000"/>
              <a:gd name="connsiteY4" fmla="*/ 0 h 3657600"/>
              <a:gd name="connsiteX0" fmla="*/ 0 w 8686800"/>
              <a:gd name="connsiteY0" fmla="*/ 0 h 3657600"/>
              <a:gd name="connsiteX1" fmla="*/ 8686800 w 8686800"/>
              <a:gd name="connsiteY1" fmla="*/ 0 h 3657600"/>
              <a:gd name="connsiteX2" fmla="*/ 8534400 w 8686800"/>
              <a:gd name="connsiteY2" fmla="*/ 3657600 h 3657600"/>
              <a:gd name="connsiteX3" fmla="*/ 0 w 8686800"/>
              <a:gd name="connsiteY3" fmla="*/ 3657600 h 3657600"/>
              <a:gd name="connsiteX4" fmla="*/ 0 w 8686800"/>
              <a:gd name="connsiteY4" fmla="*/ 0 h 3657600"/>
              <a:gd name="connsiteX0" fmla="*/ 0 w 8686800"/>
              <a:gd name="connsiteY0" fmla="*/ 0 h 3657600"/>
              <a:gd name="connsiteX1" fmla="*/ 8686800 w 8686800"/>
              <a:gd name="connsiteY1" fmla="*/ 0 h 3657600"/>
              <a:gd name="connsiteX2" fmla="*/ 8534400 w 8686800"/>
              <a:gd name="connsiteY2" fmla="*/ 3657600 h 3657600"/>
              <a:gd name="connsiteX3" fmla="*/ 0 w 8686800"/>
              <a:gd name="connsiteY3" fmla="*/ 3657600 h 3657600"/>
              <a:gd name="connsiteX4" fmla="*/ 0 w 8686800"/>
              <a:gd name="connsiteY4" fmla="*/ 0 h 3657600"/>
              <a:gd name="connsiteX0" fmla="*/ 0 w 8686800"/>
              <a:gd name="connsiteY0" fmla="*/ 0 h 3657600"/>
              <a:gd name="connsiteX1" fmla="*/ 8686800 w 8686800"/>
              <a:gd name="connsiteY1" fmla="*/ 0 h 3657600"/>
              <a:gd name="connsiteX2" fmla="*/ 8534400 w 8686800"/>
              <a:gd name="connsiteY2" fmla="*/ 3657600 h 3657600"/>
              <a:gd name="connsiteX3" fmla="*/ 0 w 8686800"/>
              <a:gd name="connsiteY3" fmla="*/ 3657600 h 3657600"/>
              <a:gd name="connsiteX4" fmla="*/ 0 w 8686800"/>
              <a:gd name="connsiteY4" fmla="*/ 0 h 3657600"/>
              <a:gd name="connsiteX0" fmla="*/ 0 w 8686800"/>
              <a:gd name="connsiteY0" fmla="*/ 0 h 3657600"/>
              <a:gd name="connsiteX1" fmla="*/ 8686800 w 8686800"/>
              <a:gd name="connsiteY1" fmla="*/ 0 h 3657600"/>
              <a:gd name="connsiteX2" fmla="*/ 8534400 w 8686800"/>
              <a:gd name="connsiteY2" fmla="*/ 3657600 h 3657600"/>
              <a:gd name="connsiteX3" fmla="*/ 0 w 8686800"/>
              <a:gd name="connsiteY3" fmla="*/ 3657600 h 3657600"/>
              <a:gd name="connsiteX4" fmla="*/ 0 w 8686800"/>
              <a:gd name="connsiteY4" fmla="*/ 0 h 3657600"/>
              <a:gd name="connsiteX0" fmla="*/ 0 w 8686800"/>
              <a:gd name="connsiteY0" fmla="*/ 0 h 3657600"/>
              <a:gd name="connsiteX1" fmla="*/ 8686800 w 8686800"/>
              <a:gd name="connsiteY1" fmla="*/ 0 h 3657600"/>
              <a:gd name="connsiteX2" fmla="*/ 8534400 w 8686800"/>
              <a:gd name="connsiteY2" fmla="*/ 3657600 h 3657600"/>
              <a:gd name="connsiteX3" fmla="*/ 0 w 8686800"/>
              <a:gd name="connsiteY3" fmla="*/ 3657600 h 3657600"/>
              <a:gd name="connsiteX4" fmla="*/ 0 w 8686800"/>
              <a:gd name="connsiteY4" fmla="*/ 0 h 3657600"/>
              <a:gd name="connsiteX0" fmla="*/ 0 w 8686800"/>
              <a:gd name="connsiteY0" fmla="*/ 0 h 3657600"/>
              <a:gd name="connsiteX1" fmla="*/ 8686800 w 8686800"/>
              <a:gd name="connsiteY1" fmla="*/ 0 h 3657600"/>
              <a:gd name="connsiteX2" fmla="*/ 8534400 w 8686800"/>
              <a:gd name="connsiteY2" fmla="*/ 3657600 h 3657600"/>
              <a:gd name="connsiteX3" fmla="*/ 0 w 8686800"/>
              <a:gd name="connsiteY3" fmla="*/ 3657600 h 3657600"/>
              <a:gd name="connsiteX4" fmla="*/ 0 w 8686800"/>
              <a:gd name="connsiteY4" fmla="*/ 0 h 3657600"/>
              <a:gd name="connsiteX0" fmla="*/ 0 w 8703733"/>
              <a:gd name="connsiteY0" fmla="*/ 0 h 3657600"/>
              <a:gd name="connsiteX1" fmla="*/ 8686800 w 8703733"/>
              <a:gd name="connsiteY1" fmla="*/ 0 h 3657600"/>
              <a:gd name="connsiteX2" fmla="*/ 8534400 w 8703733"/>
              <a:gd name="connsiteY2" fmla="*/ 3657600 h 3657600"/>
              <a:gd name="connsiteX3" fmla="*/ 0 w 8703733"/>
              <a:gd name="connsiteY3" fmla="*/ 3657600 h 3657600"/>
              <a:gd name="connsiteX4" fmla="*/ 0 w 8703733"/>
              <a:gd name="connsiteY4" fmla="*/ 0 h 3657600"/>
              <a:gd name="connsiteX0" fmla="*/ 0 w 8686800"/>
              <a:gd name="connsiteY0" fmla="*/ 0 h 3657600"/>
              <a:gd name="connsiteX1" fmla="*/ 8686800 w 8686800"/>
              <a:gd name="connsiteY1" fmla="*/ 0 h 3657600"/>
              <a:gd name="connsiteX2" fmla="*/ 8534400 w 8686800"/>
              <a:gd name="connsiteY2" fmla="*/ 3657600 h 3657600"/>
              <a:gd name="connsiteX3" fmla="*/ 0 w 8686800"/>
              <a:gd name="connsiteY3" fmla="*/ 3657600 h 3657600"/>
              <a:gd name="connsiteX4" fmla="*/ 0 w 8686800"/>
              <a:gd name="connsiteY4" fmla="*/ 0 h 3657600"/>
              <a:gd name="connsiteX0" fmla="*/ 0 w 8686800"/>
              <a:gd name="connsiteY0" fmla="*/ 0 h 3657600"/>
              <a:gd name="connsiteX1" fmla="*/ 8686800 w 8686800"/>
              <a:gd name="connsiteY1" fmla="*/ 0 h 3657600"/>
              <a:gd name="connsiteX2" fmla="*/ 8534400 w 8686800"/>
              <a:gd name="connsiteY2" fmla="*/ 3657600 h 3657600"/>
              <a:gd name="connsiteX3" fmla="*/ 0 w 8686800"/>
              <a:gd name="connsiteY3" fmla="*/ 3657600 h 3657600"/>
              <a:gd name="connsiteX4" fmla="*/ 0 w 8686800"/>
              <a:gd name="connsiteY4" fmla="*/ 0 h 3657600"/>
              <a:gd name="connsiteX0" fmla="*/ 0 w 8686800"/>
              <a:gd name="connsiteY0" fmla="*/ 0 h 3657600"/>
              <a:gd name="connsiteX1" fmla="*/ 8686800 w 8686800"/>
              <a:gd name="connsiteY1" fmla="*/ 0 h 3657600"/>
              <a:gd name="connsiteX2" fmla="*/ 8534400 w 8686800"/>
              <a:gd name="connsiteY2" fmla="*/ 3657600 h 3657600"/>
              <a:gd name="connsiteX3" fmla="*/ 0 w 8686800"/>
              <a:gd name="connsiteY3" fmla="*/ 3657600 h 3657600"/>
              <a:gd name="connsiteX4" fmla="*/ 0 w 8686800"/>
              <a:gd name="connsiteY4" fmla="*/ 0 h 3657600"/>
              <a:gd name="connsiteX0" fmla="*/ 0 w 8686800"/>
              <a:gd name="connsiteY0" fmla="*/ 0 h 3657600"/>
              <a:gd name="connsiteX1" fmla="*/ 8686800 w 8686800"/>
              <a:gd name="connsiteY1" fmla="*/ 0 h 3657600"/>
              <a:gd name="connsiteX2" fmla="*/ 8534400 w 8686800"/>
              <a:gd name="connsiteY2" fmla="*/ 3657600 h 3657600"/>
              <a:gd name="connsiteX3" fmla="*/ 0 w 8686800"/>
              <a:gd name="connsiteY3" fmla="*/ 3657600 h 3657600"/>
              <a:gd name="connsiteX4" fmla="*/ 0 w 8686800"/>
              <a:gd name="connsiteY4" fmla="*/ 0 h 3657600"/>
              <a:gd name="connsiteX0" fmla="*/ 0 w 8686800"/>
              <a:gd name="connsiteY0" fmla="*/ 0 h 3657600"/>
              <a:gd name="connsiteX1" fmla="*/ 8686800 w 8686800"/>
              <a:gd name="connsiteY1" fmla="*/ 0 h 3657600"/>
              <a:gd name="connsiteX2" fmla="*/ 8534400 w 8686800"/>
              <a:gd name="connsiteY2" fmla="*/ 3657600 h 3657600"/>
              <a:gd name="connsiteX3" fmla="*/ 0 w 8686800"/>
              <a:gd name="connsiteY3" fmla="*/ 3657600 h 3657600"/>
              <a:gd name="connsiteX4" fmla="*/ 0 w 8686800"/>
              <a:gd name="connsiteY4" fmla="*/ 0 h 3657600"/>
              <a:gd name="connsiteX0" fmla="*/ 0 w 8686800"/>
              <a:gd name="connsiteY0" fmla="*/ 0 h 3657600"/>
              <a:gd name="connsiteX1" fmla="*/ 8686800 w 8686800"/>
              <a:gd name="connsiteY1" fmla="*/ 0 h 3657600"/>
              <a:gd name="connsiteX2" fmla="*/ 8534400 w 8686800"/>
              <a:gd name="connsiteY2" fmla="*/ 3657600 h 3657600"/>
              <a:gd name="connsiteX3" fmla="*/ 0 w 8686800"/>
              <a:gd name="connsiteY3" fmla="*/ 3657600 h 3657600"/>
              <a:gd name="connsiteX4" fmla="*/ 0 w 8686800"/>
              <a:gd name="connsiteY4" fmla="*/ 0 h 3657600"/>
              <a:gd name="connsiteX0" fmla="*/ 0 w 8686800"/>
              <a:gd name="connsiteY0" fmla="*/ 0 h 3657600"/>
              <a:gd name="connsiteX1" fmla="*/ 8686800 w 8686800"/>
              <a:gd name="connsiteY1" fmla="*/ 0 h 3657600"/>
              <a:gd name="connsiteX2" fmla="*/ 8534400 w 8686800"/>
              <a:gd name="connsiteY2" fmla="*/ 3657600 h 3657600"/>
              <a:gd name="connsiteX3" fmla="*/ 0 w 8686800"/>
              <a:gd name="connsiteY3" fmla="*/ 3657600 h 3657600"/>
              <a:gd name="connsiteX4" fmla="*/ 0 w 8686800"/>
              <a:gd name="connsiteY4" fmla="*/ 0 h 3657600"/>
              <a:gd name="connsiteX0" fmla="*/ 0 w 8686800"/>
              <a:gd name="connsiteY0" fmla="*/ 0 h 3657600"/>
              <a:gd name="connsiteX1" fmla="*/ 8686800 w 8686800"/>
              <a:gd name="connsiteY1" fmla="*/ 0 h 3657600"/>
              <a:gd name="connsiteX2" fmla="*/ 8534400 w 8686800"/>
              <a:gd name="connsiteY2" fmla="*/ 3657600 h 3657600"/>
              <a:gd name="connsiteX3" fmla="*/ 0 w 8686800"/>
              <a:gd name="connsiteY3" fmla="*/ 3657600 h 3657600"/>
              <a:gd name="connsiteX4" fmla="*/ 0 w 8686800"/>
              <a:gd name="connsiteY4" fmla="*/ 0 h 3657600"/>
              <a:gd name="connsiteX0" fmla="*/ 0 w 8686800"/>
              <a:gd name="connsiteY0" fmla="*/ 0 h 3657600"/>
              <a:gd name="connsiteX1" fmla="*/ 8686800 w 8686800"/>
              <a:gd name="connsiteY1" fmla="*/ 0 h 3657600"/>
              <a:gd name="connsiteX2" fmla="*/ 8534400 w 8686800"/>
              <a:gd name="connsiteY2" fmla="*/ 3657600 h 3657600"/>
              <a:gd name="connsiteX3" fmla="*/ 0 w 8686800"/>
              <a:gd name="connsiteY3" fmla="*/ 3657600 h 3657600"/>
              <a:gd name="connsiteX4" fmla="*/ 0 w 8686800"/>
              <a:gd name="connsiteY4" fmla="*/ 0 h 3657600"/>
              <a:gd name="connsiteX0" fmla="*/ 0 w 8686800"/>
              <a:gd name="connsiteY0" fmla="*/ 0 h 3657600"/>
              <a:gd name="connsiteX1" fmla="*/ 8686800 w 8686800"/>
              <a:gd name="connsiteY1" fmla="*/ 0 h 3657600"/>
              <a:gd name="connsiteX2" fmla="*/ 8534400 w 8686800"/>
              <a:gd name="connsiteY2" fmla="*/ 3657600 h 3657600"/>
              <a:gd name="connsiteX3" fmla="*/ 0 w 8686800"/>
              <a:gd name="connsiteY3" fmla="*/ 3657600 h 3657600"/>
              <a:gd name="connsiteX4" fmla="*/ 0 w 8686800"/>
              <a:gd name="connsiteY4" fmla="*/ 0 h 3657600"/>
              <a:gd name="connsiteX0" fmla="*/ 0 w 8686800"/>
              <a:gd name="connsiteY0" fmla="*/ 0 h 3657600"/>
              <a:gd name="connsiteX1" fmla="*/ 8686800 w 8686800"/>
              <a:gd name="connsiteY1" fmla="*/ 0 h 3657600"/>
              <a:gd name="connsiteX2" fmla="*/ 8534400 w 8686800"/>
              <a:gd name="connsiteY2" fmla="*/ 3657600 h 3657600"/>
              <a:gd name="connsiteX3" fmla="*/ 0 w 8686800"/>
              <a:gd name="connsiteY3" fmla="*/ 3657600 h 3657600"/>
              <a:gd name="connsiteX4" fmla="*/ 0 w 8686800"/>
              <a:gd name="connsiteY4" fmla="*/ 0 h 3657600"/>
              <a:gd name="connsiteX0" fmla="*/ 0 w 8686800"/>
              <a:gd name="connsiteY0" fmla="*/ 0 h 3657600"/>
              <a:gd name="connsiteX1" fmla="*/ 8686800 w 8686800"/>
              <a:gd name="connsiteY1" fmla="*/ 0 h 3657600"/>
              <a:gd name="connsiteX2" fmla="*/ 8458200 w 8686800"/>
              <a:gd name="connsiteY2" fmla="*/ 3657600 h 3657600"/>
              <a:gd name="connsiteX3" fmla="*/ 0 w 8686800"/>
              <a:gd name="connsiteY3" fmla="*/ 3657600 h 3657600"/>
              <a:gd name="connsiteX4" fmla="*/ 0 w 8686800"/>
              <a:gd name="connsiteY4" fmla="*/ 0 h 3657600"/>
              <a:gd name="connsiteX0" fmla="*/ 0 w 8686800"/>
              <a:gd name="connsiteY0" fmla="*/ 0 h 3657600"/>
              <a:gd name="connsiteX1" fmla="*/ 8686800 w 8686800"/>
              <a:gd name="connsiteY1" fmla="*/ 0 h 3657600"/>
              <a:gd name="connsiteX2" fmla="*/ 8458200 w 8686800"/>
              <a:gd name="connsiteY2" fmla="*/ 3657600 h 3657600"/>
              <a:gd name="connsiteX3" fmla="*/ 0 w 8686800"/>
              <a:gd name="connsiteY3" fmla="*/ 3657600 h 3657600"/>
              <a:gd name="connsiteX4" fmla="*/ 0 w 8686800"/>
              <a:gd name="connsiteY4" fmla="*/ 0 h 3657600"/>
              <a:gd name="connsiteX0" fmla="*/ 0 w 8686800"/>
              <a:gd name="connsiteY0" fmla="*/ 0 h 3657600"/>
              <a:gd name="connsiteX1" fmla="*/ 8686800 w 8686800"/>
              <a:gd name="connsiteY1" fmla="*/ 0 h 3657600"/>
              <a:gd name="connsiteX2" fmla="*/ 8458200 w 8686800"/>
              <a:gd name="connsiteY2" fmla="*/ 3657600 h 3657600"/>
              <a:gd name="connsiteX3" fmla="*/ 0 w 8686800"/>
              <a:gd name="connsiteY3" fmla="*/ 3657600 h 3657600"/>
              <a:gd name="connsiteX4" fmla="*/ 0 w 8686800"/>
              <a:gd name="connsiteY4" fmla="*/ 0 h 3657600"/>
              <a:gd name="connsiteX0" fmla="*/ 0 w 8686800"/>
              <a:gd name="connsiteY0" fmla="*/ 0 h 3657600"/>
              <a:gd name="connsiteX1" fmla="*/ 8686800 w 8686800"/>
              <a:gd name="connsiteY1" fmla="*/ 0 h 3657600"/>
              <a:gd name="connsiteX2" fmla="*/ 8458200 w 8686800"/>
              <a:gd name="connsiteY2" fmla="*/ 3657600 h 3657600"/>
              <a:gd name="connsiteX3" fmla="*/ 0 w 8686800"/>
              <a:gd name="connsiteY3" fmla="*/ 3657600 h 3657600"/>
              <a:gd name="connsiteX4" fmla="*/ 0 w 8686800"/>
              <a:gd name="connsiteY4" fmla="*/ 0 h 3657600"/>
              <a:gd name="connsiteX0" fmla="*/ 0 w 8686800"/>
              <a:gd name="connsiteY0" fmla="*/ 0 h 3657600"/>
              <a:gd name="connsiteX1" fmla="*/ 8686800 w 8686800"/>
              <a:gd name="connsiteY1" fmla="*/ 0 h 3657600"/>
              <a:gd name="connsiteX2" fmla="*/ 8458200 w 8686800"/>
              <a:gd name="connsiteY2" fmla="*/ 3657600 h 3657600"/>
              <a:gd name="connsiteX3" fmla="*/ 0 w 8686800"/>
              <a:gd name="connsiteY3" fmla="*/ 3657600 h 3657600"/>
              <a:gd name="connsiteX4" fmla="*/ 0 w 8686800"/>
              <a:gd name="connsiteY4" fmla="*/ 0 h 3657600"/>
              <a:gd name="connsiteX0" fmla="*/ 0 w 8686800"/>
              <a:gd name="connsiteY0" fmla="*/ 0 h 3657600"/>
              <a:gd name="connsiteX1" fmla="*/ 8686800 w 8686800"/>
              <a:gd name="connsiteY1" fmla="*/ 0 h 3657600"/>
              <a:gd name="connsiteX2" fmla="*/ 8458200 w 8686800"/>
              <a:gd name="connsiteY2" fmla="*/ 3657600 h 3657600"/>
              <a:gd name="connsiteX3" fmla="*/ 0 w 8686800"/>
              <a:gd name="connsiteY3" fmla="*/ 3657600 h 3657600"/>
              <a:gd name="connsiteX4" fmla="*/ 0 w 8686800"/>
              <a:gd name="connsiteY4" fmla="*/ 0 h 3657600"/>
              <a:gd name="connsiteX0" fmla="*/ 0 w 8686800"/>
              <a:gd name="connsiteY0" fmla="*/ 0 h 3657600"/>
              <a:gd name="connsiteX1" fmla="*/ 8686800 w 8686800"/>
              <a:gd name="connsiteY1" fmla="*/ 0 h 3657600"/>
              <a:gd name="connsiteX2" fmla="*/ 8458200 w 8686800"/>
              <a:gd name="connsiteY2" fmla="*/ 3657600 h 3657600"/>
              <a:gd name="connsiteX3" fmla="*/ 0 w 8686800"/>
              <a:gd name="connsiteY3" fmla="*/ 3657600 h 3657600"/>
              <a:gd name="connsiteX4" fmla="*/ 0 w 8686800"/>
              <a:gd name="connsiteY4" fmla="*/ 0 h 3657600"/>
              <a:gd name="connsiteX0" fmla="*/ 0 w 8763000"/>
              <a:gd name="connsiteY0" fmla="*/ 0 h 3657600"/>
              <a:gd name="connsiteX1" fmla="*/ 8763000 w 8763000"/>
              <a:gd name="connsiteY1" fmla="*/ 0 h 3657600"/>
              <a:gd name="connsiteX2" fmla="*/ 8458200 w 8763000"/>
              <a:gd name="connsiteY2" fmla="*/ 3657600 h 3657600"/>
              <a:gd name="connsiteX3" fmla="*/ 0 w 8763000"/>
              <a:gd name="connsiteY3" fmla="*/ 3657600 h 3657600"/>
              <a:gd name="connsiteX4" fmla="*/ 0 w 8763000"/>
              <a:gd name="connsiteY4" fmla="*/ 0 h 3657600"/>
              <a:gd name="connsiteX0" fmla="*/ 0 w 8763000"/>
              <a:gd name="connsiteY0" fmla="*/ 0 h 3657600"/>
              <a:gd name="connsiteX1" fmla="*/ 8763000 w 8763000"/>
              <a:gd name="connsiteY1" fmla="*/ 0 h 3657600"/>
              <a:gd name="connsiteX2" fmla="*/ 8458200 w 8763000"/>
              <a:gd name="connsiteY2" fmla="*/ 3657600 h 3657600"/>
              <a:gd name="connsiteX3" fmla="*/ 0 w 8763000"/>
              <a:gd name="connsiteY3" fmla="*/ 3657600 h 3657600"/>
              <a:gd name="connsiteX4" fmla="*/ 0 w 8763000"/>
              <a:gd name="connsiteY4" fmla="*/ 0 h 3657600"/>
              <a:gd name="connsiteX0" fmla="*/ 0 w 8763000"/>
              <a:gd name="connsiteY0" fmla="*/ 0 h 3657600"/>
              <a:gd name="connsiteX1" fmla="*/ 8763000 w 8763000"/>
              <a:gd name="connsiteY1" fmla="*/ 0 h 3657600"/>
              <a:gd name="connsiteX2" fmla="*/ 8458200 w 8763000"/>
              <a:gd name="connsiteY2" fmla="*/ 3657600 h 3657600"/>
              <a:gd name="connsiteX3" fmla="*/ 0 w 8763000"/>
              <a:gd name="connsiteY3" fmla="*/ 3657600 h 3657600"/>
              <a:gd name="connsiteX4" fmla="*/ 0 w 8763000"/>
              <a:gd name="connsiteY4" fmla="*/ 0 h 3657600"/>
              <a:gd name="connsiteX0" fmla="*/ 0 w 8763000"/>
              <a:gd name="connsiteY0" fmla="*/ 0 h 3657600"/>
              <a:gd name="connsiteX1" fmla="*/ 8763000 w 8763000"/>
              <a:gd name="connsiteY1" fmla="*/ 0 h 3657600"/>
              <a:gd name="connsiteX2" fmla="*/ 8458200 w 8763000"/>
              <a:gd name="connsiteY2" fmla="*/ 3657600 h 3657600"/>
              <a:gd name="connsiteX3" fmla="*/ 0 w 8763000"/>
              <a:gd name="connsiteY3" fmla="*/ 3657600 h 3657600"/>
              <a:gd name="connsiteX4" fmla="*/ 0 w 8763000"/>
              <a:gd name="connsiteY4" fmla="*/ 0 h 3657600"/>
              <a:gd name="connsiteX0" fmla="*/ 0 w 8686800"/>
              <a:gd name="connsiteY0" fmla="*/ 0 h 3657600"/>
              <a:gd name="connsiteX1" fmla="*/ 8686800 w 8686800"/>
              <a:gd name="connsiteY1" fmla="*/ 0 h 3657600"/>
              <a:gd name="connsiteX2" fmla="*/ 8458200 w 8686800"/>
              <a:gd name="connsiteY2" fmla="*/ 3657600 h 3657600"/>
              <a:gd name="connsiteX3" fmla="*/ 0 w 8686800"/>
              <a:gd name="connsiteY3" fmla="*/ 3657600 h 3657600"/>
              <a:gd name="connsiteX4" fmla="*/ 0 w 8686800"/>
              <a:gd name="connsiteY4" fmla="*/ 0 h 3657600"/>
              <a:gd name="connsiteX0" fmla="*/ 0 w 8686800"/>
              <a:gd name="connsiteY0" fmla="*/ 0 h 3657600"/>
              <a:gd name="connsiteX1" fmla="*/ 8686800 w 8686800"/>
              <a:gd name="connsiteY1" fmla="*/ 0 h 3657600"/>
              <a:gd name="connsiteX2" fmla="*/ 8458200 w 8686800"/>
              <a:gd name="connsiteY2" fmla="*/ 3657600 h 3657600"/>
              <a:gd name="connsiteX3" fmla="*/ 0 w 8686800"/>
              <a:gd name="connsiteY3" fmla="*/ 3657600 h 3657600"/>
              <a:gd name="connsiteX4" fmla="*/ 0 w 8686800"/>
              <a:gd name="connsiteY4" fmla="*/ 0 h 3657600"/>
              <a:gd name="connsiteX0" fmla="*/ 0 w 8763000"/>
              <a:gd name="connsiteY0" fmla="*/ 0 h 3657600"/>
              <a:gd name="connsiteX1" fmla="*/ 8763000 w 8763000"/>
              <a:gd name="connsiteY1" fmla="*/ 0 h 3657600"/>
              <a:gd name="connsiteX2" fmla="*/ 8458200 w 8763000"/>
              <a:gd name="connsiteY2" fmla="*/ 3657600 h 3657600"/>
              <a:gd name="connsiteX3" fmla="*/ 0 w 8763000"/>
              <a:gd name="connsiteY3" fmla="*/ 3657600 h 3657600"/>
              <a:gd name="connsiteX4" fmla="*/ 0 w 8763000"/>
              <a:gd name="connsiteY4" fmla="*/ 0 h 3657600"/>
              <a:gd name="connsiteX0" fmla="*/ 0 w 8763000"/>
              <a:gd name="connsiteY0" fmla="*/ 0 h 3657600"/>
              <a:gd name="connsiteX1" fmla="*/ 8763000 w 8763000"/>
              <a:gd name="connsiteY1" fmla="*/ 0 h 3657600"/>
              <a:gd name="connsiteX2" fmla="*/ 8458200 w 8763000"/>
              <a:gd name="connsiteY2" fmla="*/ 3657600 h 3657600"/>
              <a:gd name="connsiteX3" fmla="*/ 0 w 8763000"/>
              <a:gd name="connsiteY3" fmla="*/ 3657600 h 3657600"/>
              <a:gd name="connsiteX4" fmla="*/ 0 w 8763000"/>
              <a:gd name="connsiteY4" fmla="*/ 0 h 3657600"/>
              <a:gd name="connsiteX0" fmla="*/ 0 w 8763000"/>
              <a:gd name="connsiteY0" fmla="*/ 0 h 3657600"/>
              <a:gd name="connsiteX1" fmla="*/ 8763000 w 8763000"/>
              <a:gd name="connsiteY1" fmla="*/ 0 h 3657600"/>
              <a:gd name="connsiteX2" fmla="*/ 8458200 w 8763000"/>
              <a:gd name="connsiteY2" fmla="*/ 3657600 h 3657600"/>
              <a:gd name="connsiteX3" fmla="*/ 0 w 8763000"/>
              <a:gd name="connsiteY3" fmla="*/ 3657600 h 3657600"/>
              <a:gd name="connsiteX4" fmla="*/ 0 w 8763000"/>
              <a:gd name="connsiteY4" fmla="*/ 0 h 3657600"/>
              <a:gd name="connsiteX0" fmla="*/ 0 w 8763000"/>
              <a:gd name="connsiteY0" fmla="*/ 0 h 3657600"/>
              <a:gd name="connsiteX1" fmla="*/ 8763000 w 8763000"/>
              <a:gd name="connsiteY1" fmla="*/ 0 h 3657600"/>
              <a:gd name="connsiteX2" fmla="*/ 8534400 w 8763000"/>
              <a:gd name="connsiteY2" fmla="*/ 3657600 h 3657600"/>
              <a:gd name="connsiteX3" fmla="*/ 0 w 8763000"/>
              <a:gd name="connsiteY3" fmla="*/ 3657600 h 3657600"/>
              <a:gd name="connsiteX4" fmla="*/ 0 w 8763000"/>
              <a:gd name="connsiteY4" fmla="*/ 0 h 3657600"/>
              <a:gd name="connsiteX0" fmla="*/ 0 w 8763000"/>
              <a:gd name="connsiteY0" fmla="*/ 0 h 3657600"/>
              <a:gd name="connsiteX1" fmla="*/ 8763000 w 8763000"/>
              <a:gd name="connsiteY1" fmla="*/ 0 h 3657600"/>
              <a:gd name="connsiteX2" fmla="*/ 8458200 w 8763000"/>
              <a:gd name="connsiteY2" fmla="*/ 3657600 h 3657600"/>
              <a:gd name="connsiteX3" fmla="*/ 0 w 8763000"/>
              <a:gd name="connsiteY3" fmla="*/ 3657600 h 3657600"/>
              <a:gd name="connsiteX4" fmla="*/ 0 w 8763000"/>
              <a:gd name="connsiteY4" fmla="*/ 0 h 3657600"/>
              <a:gd name="connsiteX0" fmla="*/ 0 w 8763000"/>
              <a:gd name="connsiteY0" fmla="*/ 0 h 3657600"/>
              <a:gd name="connsiteX1" fmla="*/ 8763000 w 8763000"/>
              <a:gd name="connsiteY1" fmla="*/ 0 h 3657600"/>
              <a:gd name="connsiteX2" fmla="*/ 8458200 w 8763000"/>
              <a:gd name="connsiteY2" fmla="*/ 3657600 h 3657600"/>
              <a:gd name="connsiteX3" fmla="*/ 0 w 8763000"/>
              <a:gd name="connsiteY3" fmla="*/ 3657600 h 3657600"/>
              <a:gd name="connsiteX4" fmla="*/ 0 w 8763000"/>
              <a:gd name="connsiteY4" fmla="*/ 0 h 3657600"/>
              <a:gd name="connsiteX0" fmla="*/ 0 w 8763000"/>
              <a:gd name="connsiteY0" fmla="*/ 0 h 3657600"/>
              <a:gd name="connsiteX1" fmla="*/ 8763000 w 8763000"/>
              <a:gd name="connsiteY1" fmla="*/ 0 h 3657600"/>
              <a:gd name="connsiteX2" fmla="*/ 8458200 w 8763000"/>
              <a:gd name="connsiteY2" fmla="*/ 3657600 h 3657600"/>
              <a:gd name="connsiteX3" fmla="*/ 0 w 8763000"/>
              <a:gd name="connsiteY3" fmla="*/ 3657600 h 3657600"/>
              <a:gd name="connsiteX4" fmla="*/ 0 w 8763000"/>
              <a:gd name="connsiteY4" fmla="*/ 0 h 3657600"/>
              <a:gd name="connsiteX0" fmla="*/ 0 w 8763000"/>
              <a:gd name="connsiteY0" fmla="*/ 0 h 3657600"/>
              <a:gd name="connsiteX1" fmla="*/ 8763000 w 8763000"/>
              <a:gd name="connsiteY1" fmla="*/ 0 h 3657600"/>
              <a:gd name="connsiteX2" fmla="*/ 8458200 w 8763000"/>
              <a:gd name="connsiteY2" fmla="*/ 3657600 h 3657600"/>
              <a:gd name="connsiteX3" fmla="*/ 0 w 8763000"/>
              <a:gd name="connsiteY3" fmla="*/ 3657600 h 3657600"/>
              <a:gd name="connsiteX4" fmla="*/ 0 w 8763000"/>
              <a:gd name="connsiteY4" fmla="*/ 0 h 3657600"/>
              <a:gd name="connsiteX0" fmla="*/ 0 w 8763000"/>
              <a:gd name="connsiteY0" fmla="*/ 0 h 3657600"/>
              <a:gd name="connsiteX1" fmla="*/ 8763000 w 8763000"/>
              <a:gd name="connsiteY1" fmla="*/ 0 h 3657600"/>
              <a:gd name="connsiteX2" fmla="*/ 8458200 w 8763000"/>
              <a:gd name="connsiteY2" fmla="*/ 3657600 h 3657600"/>
              <a:gd name="connsiteX3" fmla="*/ 0 w 8763000"/>
              <a:gd name="connsiteY3" fmla="*/ 3657600 h 3657600"/>
              <a:gd name="connsiteX4" fmla="*/ 0 w 8763000"/>
              <a:gd name="connsiteY4" fmla="*/ 0 h 3657600"/>
              <a:gd name="connsiteX0" fmla="*/ 0 w 8763000"/>
              <a:gd name="connsiteY0" fmla="*/ 0 h 3657600"/>
              <a:gd name="connsiteX1" fmla="*/ 8763000 w 8763000"/>
              <a:gd name="connsiteY1" fmla="*/ 0 h 3657600"/>
              <a:gd name="connsiteX2" fmla="*/ 8458200 w 8763000"/>
              <a:gd name="connsiteY2" fmla="*/ 3657600 h 3657600"/>
              <a:gd name="connsiteX3" fmla="*/ 0 w 8763000"/>
              <a:gd name="connsiteY3" fmla="*/ 3657600 h 3657600"/>
              <a:gd name="connsiteX4" fmla="*/ 0 w 8763000"/>
              <a:gd name="connsiteY4" fmla="*/ 0 h 3657600"/>
              <a:gd name="connsiteX0" fmla="*/ 0 w 8763000"/>
              <a:gd name="connsiteY0" fmla="*/ 0 h 3657600"/>
              <a:gd name="connsiteX1" fmla="*/ 8763000 w 8763000"/>
              <a:gd name="connsiteY1" fmla="*/ 0 h 3657600"/>
              <a:gd name="connsiteX2" fmla="*/ 8610600 w 8763000"/>
              <a:gd name="connsiteY2" fmla="*/ 3657600 h 3657600"/>
              <a:gd name="connsiteX3" fmla="*/ 0 w 8763000"/>
              <a:gd name="connsiteY3" fmla="*/ 3657600 h 3657600"/>
              <a:gd name="connsiteX4" fmla="*/ 0 w 8763000"/>
              <a:gd name="connsiteY4" fmla="*/ 0 h 3657600"/>
              <a:gd name="connsiteX0" fmla="*/ 0 w 8839200"/>
              <a:gd name="connsiteY0" fmla="*/ 0 h 3657600"/>
              <a:gd name="connsiteX1" fmla="*/ 8839200 w 8839200"/>
              <a:gd name="connsiteY1" fmla="*/ 0 h 3657600"/>
              <a:gd name="connsiteX2" fmla="*/ 8610600 w 8839200"/>
              <a:gd name="connsiteY2" fmla="*/ 3657600 h 3657600"/>
              <a:gd name="connsiteX3" fmla="*/ 0 w 8839200"/>
              <a:gd name="connsiteY3" fmla="*/ 3657600 h 3657600"/>
              <a:gd name="connsiteX4" fmla="*/ 0 w 8839200"/>
              <a:gd name="connsiteY4" fmla="*/ 0 h 3657600"/>
              <a:gd name="connsiteX0" fmla="*/ 0 w 8839200"/>
              <a:gd name="connsiteY0" fmla="*/ 0 h 3657600"/>
              <a:gd name="connsiteX1" fmla="*/ 8839200 w 8839200"/>
              <a:gd name="connsiteY1" fmla="*/ 0 h 3657600"/>
              <a:gd name="connsiteX2" fmla="*/ 8610600 w 8839200"/>
              <a:gd name="connsiteY2" fmla="*/ 3657600 h 3657600"/>
              <a:gd name="connsiteX3" fmla="*/ 0 w 8839200"/>
              <a:gd name="connsiteY3" fmla="*/ 3657600 h 3657600"/>
              <a:gd name="connsiteX4" fmla="*/ 0 w 8839200"/>
              <a:gd name="connsiteY4" fmla="*/ 0 h 3657600"/>
              <a:gd name="connsiteX0" fmla="*/ 0 w 8839200"/>
              <a:gd name="connsiteY0" fmla="*/ 0 h 3657600"/>
              <a:gd name="connsiteX1" fmla="*/ 8839200 w 8839200"/>
              <a:gd name="connsiteY1" fmla="*/ 0 h 3657600"/>
              <a:gd name="connsiteX2" fmla="*/ 8610600 w 8839200"/>
              <a:gd name="connsiteY2" fmla="*/ 3657600 h 3657600"/>
              <a:gd name="connsiteX3" fmla="*/ 0 w 8839200"/>
              <a:gd name="connsiteY3" fmla="*/ 3657600 h 3657600"/>
              <a:gd name="connsiteX4" fmla="*/ 0 w 8839200"/>
              <a:gd name="connsiteY4" fmla="*/ 0 h 3657600"/>
              <a:gd name="connsiteX0" fmla="*/ 0 w 8877300"/>
              <a:gd name="connsiteY0" fmla="*/ 0 h 3657600"/>
              <a:gd name="connsiteX1" fmla="*/ 8877300 w 8877300"/>
              <a:gd name="connsiteY1" fmla="*/ 0 h 3657600"/>
              <a:gd name="connsiteX2" fmla="*/ 8610600 w 8877300"/>
              <a:gd name="connsiteY2" fmla="*/ 3657600 h 3657600"/>
              <a:gd name="connsiteX3" fmla="*/ 0 w 8877300"/>
              <a:gd name="connsiteY3" fmla="*/ 3657600 h 3657600"/>
              <a:gd name="connsiteX4" fmla="*/ 0 w 8877300"/>
              <a:gd name="connsiteY4" fmla="*/ 0 h 3657600"/>
              <a:gd name="connsiteX0" fmla="*/ 0 w 8877300"/>
              <a:gd name="connsiteY0" fmla="*/ 0 h 3657600"/>
              <a:gd name="connsiteX1" fmla="*/ 8877300 w 8877300"/>
              <a:gd name="connsiteY1" fmla="*/ 0 h 3657600"/>
              <a:gd name="connsiteX2" fmla="*/ 8610600 w 8877300"/>
              <a:gd name="connsiteY2" fmla="*/ 3657600 h 3657600"/>
              <a:gd name="connsiteX3" fmla="*/ 0 w 8877300"/>
              <a:gd name="connsiteY3" fmla="*/ 3657600 h 3657600"/>
              <a:gd name="connsiteX4" fmla="*/ 0 w 8877300"/>
              <a:gd name="connsiteY4" fmla="*/ 0 h 3657600"/>
              <a:gd name="connsiteX0" fmla="*/ 0 w 8877300"/>
              <a:gd name="connsiteY0" fmla="*/ 0 h 3657600"/>
              <a:gd name="connsiteX1" fmla="*/ 8877300 w 8877300"/>
              <a:gd name="connsiteY1" fmla="*/ 0 h 3657600"/>
              <a:gd name="connsiteX2" fmla="*/ 8610600 w 8877300"/>
              <a:gd name="connsiteY2" fmla="*/ 3657600 h 3657600"/>
              <a:gd name="connsiteX3" fmla="*/ 0 w 8877300"/>
              <a:gd name="connsiteY3" fmla="*/ 3657600 h 3657600"/>
              <a:gd name="connsiteX4" fmla="*/ 0 w 8877300"/>
              <a:gd name="connsiteY4" fmla="*/ 0 h 3657600"/>
              <a:gd name="connsiteX0" fmla="*/ 0 w 8877300"/>
              <a:gd name="connsiteY0" fmla="*/ 0 h 3657600"/>
              <a:gd name="connsiteX1" fmla="*/ 8877300 w 8877300"/>
              <a:gd name="connsiteY1" fmla="*/ 0 h 3657600"/>
              <a:gd name="connsiteX2" fmla="*/ 8610600 w 8877300"/>
              <a:gd name="connsiteY2" fmla="*/ 3657600 h 3657600"/>
              <a:gd name="connsiteX3" fmla="*/ 0 w 8877300"/>
              <a:gd name="connsiteY3" fmla="*/ 3657600 h 3657600"/>
              <a:gd name="connsiteX4" fmla="*/ 0 w 8877300"/>
              <a:gd name="connsiteY4" fmla="*/ 0 h 3657600"/>
              <a:gd name="connsiteX0" fmla="*/ 0 w 8877300"/>
              <a:gd name="connsiteY0" fmla="*/ 0 h 3657600"/>
              <a:gd name="connsiteX1" fmla="*/ 8877300 w 8877300"/>
              <a:gd name="connsiteY1" fmla="*/ 0 h 3657600"/>
              <a:gd name="connsiteX2" fmla="*/ 8610600 w 8877300"/>
              <a:gd name="connsiteY2" fmla="*/ 3657600 h 3657600"/>
              <a:gd name="connsiteX3" fmla="*/ 0 w 8877300"/>
              <a:gd name="connsiteY3" fmla="*/ 3657600 h 3657600"/>
              <a:gd name="connsiteX4" fmla="*/ 0 w 8877300"/>
              <a:gd name="connsiteY4" fmla="*/ 0 h 3657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877300" h="3657600">
                <a:moveTo>
                  <a:pt x="0" y="0"/>
                </a:moveTo>
                <a:lnTo>
                  <a:pt x="8877300" y="0"/>
                </a:lnTo>
                <a:cubicBezTo>
                  <a:pt x="7950199" y="1297518"/>
                  <a:pt x="8296276" y="2625725"/>
                  <a:pt x="8610600" y="3657600"/>
                </a:cubicBezTo>
                <a:lnTo>
                  <a:pt x="0" y="3657600"/>
                </a:lnTo>
                <a:lnTo>
                  <a:pt x="0" y="0"/>
                </a:lnTo>
                <a:close/>
              </a:path>
            </a:pathLst>
          </a:custGeom>
        </p:spPr>
        <p:txBody>
          <a:bodyPr/>
          <a:lstStyle>
            <a:lvl1pPr marL="0" indent="0">
              <a:buNone/>
              <a:defRPr sz="3200" baseline="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 behind S-curve.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457200" y="4876800"/>
            <a:ext cx="6553200" cy="8382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457200" y="5791200"/>
            <a:ext cx="4191000" cy="4572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60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S-curve-1805.tif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4724400"/>
            <a:ext cx="8229600" cy="838200"/>
          </a:xfrm>
          <a:prstGeom prst="rect">
            <a:avLst/>
          </a:prstGeom>
        </p:spPr>
        <p:txBody>
          <a:bodyPr/>
          <a:lstStyle>
            <a:lvl1pPr algn="l">
              <a:defRPr baseline="0"/>
            </a:lvl1pPr>
          </a:lstStyle>
          <a:p>
            <a:r>
              <a:rPr lang="en-US" dirty="0" smtClean="0"/>
              <a:t>Click to edit photo caption</a:t>
            </a:r>
            <a:endParaRPr lang="en-US" dirty="0"/>
          </a:p>
        </p:txBody>
      </p:sp>
      <p:sp>
        <p:nvSpPr>
          <p:cNvPr id="14" name="Text Placeholder 10"/>
          <p:cNvSpPr>
            <a:spLocks noGrp="1"/>
          </p:cNvSpPr>
          <p:nvPr>
            <p:ph type="body" sz="quarter" idx="10" hasCustomPrompt="1"/>
          </p:nvPr>
        </p:nvSpPr>
        <p:spPr>
          <a:xfrm>
            <a:off x="457200" y="5562600"/>
            <a:ext cx="6369050" cy="914400"/>
          </a:xfrm>
          <a:prstGeom prst="rect">
            <a:avLst/>
          </a:prstGeom>
        </p:spPr>
        <p:txBody>
          <a:bodyPr vert="horz"/>
          <a:lstStyle>
            <a:lvl1pPr>
              <a:defRPr sz="2200" baseline="0"/>
            </a:lvl1pPr>
          </a:lstStyle>
          <a:p>
            <a:pPr lvl="0"/>
            <a:r>
              <a:rPr lang="en-US" dirty="0" smtClean="0"/>
              <a:t>Click to edit copy</a:t>
            </a:r>
          </a:p>
        </p:txBody>
      </p:sp>
      <p:sp>
        <p:nvSpPr>
          <p:cNvPr id="9" name="Picture Placeholder 2"/>
          <p:cNvSpPr>
            <a:spLocks noGrp="1" noChangeAspect="1"/>
          </p:cNvSpPr>
          <p:nvPr>
            <p:ph type="pic" idx="1" hasCustomPrompt="1"/>
          </p:nvPr>
        </p:nvSpPr>
        <p:spPr>
          <a:xfrm>
            <a:off x="0" y="0"/>
            <a:ext cx="8886825" cy="4648200"/>
          </a:xfrm>
          <a:custGeom>
            <a:avLst/>
            <a:gdLst>
              <a:gd name="connsiteX0" fmla="*/ 0 w 9144000"/>
              <a:gd name="connsiteY0" fmla="*/ 0 h 4648200"/>
              <a:gd name="connsiteX1" fmla="*/ 9144000 w 9144000"/>
              <a:gd name="connsiteY1" fmla="*/ 0 h 4648200"/>
              <a:gd name="connsiteX2" fmla="*/ 9144000 w 9144000"/>
              <a:gd name="connsiteY2" fmla="*/ 4648200 h 4648200"/>
              <a:gd name="connsiteX3" fmla="*/ 0 w 9144000"/>
              <a:gd name="connsiteY3" fmla="*/ 4648200 h 4648200"/>
              <a:gd name="connsiteX4" fmla="*/ 0 w 9144000"/>
              <a:gd name="connsiteY4" fmla="*/ 0 h 4648200"/>
              <a:gd name="connsiteX0" fmla="*/ 0 w 9144000"/>
              <a:gd name="connsiteY0" fmla="*/ 0 h 4648200"/>
              <a:gd name="connsiteX1" fmla="*/ 8763000 w 9144000"/>
              <a:gd name="connsiteY1" fmla="*/ 0 h 4648200"/>
              <a:gd name="connsiteX2" fmla="*/ 9144000 w 9144000"/>
              <a:gd name="connsiteY2" fmla="*/ 4648200 h 4648200"/>
              <a:gd name="connsiteX3" fmla="*/ 0 w 9144000"/>
              <a:gd name="connsiteY3" fmla="*/ 4648200 h 4648200"/>
              <a:gd name="connsiteX4" fmla="*/ 0 w 9144000"/>
              <a:gd name="connsiteY4" fmla="*/ 0 h 4648200"/>
              <a:gd name="connsiteX0" fmla="*/ 0 w 9144000"/>
              <a:gd name="connsiteY0" fmla="*/ 0 h 4648200"/>
              <a:gd name="connsiteX1" fmla="*/ 8763000 w 9144000"/>
              <a:gd name="connsiteY1" fmla="*/ 0 h 4648200"/>
              <a:gd name="connsiteX2" fmla="*/ 9144000 w 9144000"/>
              <a:gd name="connsiteY2" fmla="*/ 4648200 h 4648200"/>
              <a:gd name="connsiteX3" fmla="*/ 0 w 9144000"/>
              <a:gd name="connsiteY3" fmla="*/ 4648200 h 4648200"/>
              <a:gd name="connsiteX4" fmla="*/ 0 w 9144000"/>
              <a:gd name="connsiteY4" fmla="*/ 0 h 4648200"/>
              <a:gd name="connsiteX0" fmla="*/ 0 w 9144000"/>
              <a:gd name="connsiteY0" fmla="*/ 0 h 4648200"/>
              <a:gd name="connsiteX1" fmla="*/ 8763000 w 9144000"/>
              <a:gd name="connsiteY1" fmla="*/ 0 h 4648200"/>
              <a:gd name="connsiteX2" fmla="*/ 9144000 w 9144000"/>
              <a:gd name="connsiteY2" fmla="*/ 4648200 h 4648200"/>
              <a:gd name="connsiteX3" fmla="*/ 0 w 9144000"/>
              <a:gd name="connsiteY3" fmla="*/ 4648200 h 4648200"/>
              <a:gd name="connsiteX4" fmla="*/ 0 w 9144000"/>
              <a:gd name="connsiteY4" fmla="*/ 0 h 4648200"/>
              <a:gd name="connsiteX0" fmla="*/ 0 w 9144000"/>
              <a:gd name="connsiteY0" fmla="*/ 0 h 4648200"/>
              <a:gd name="connsiteX1" fmla="*/ 8763000 w 9144000"/>
              <a:gd name="connsiteY1" fmla="*/ 0 h 4648200"/>
              <a:gd name="connsiteX2" fmla="*/ 9144000 w 9144000"/>
              <a:gd name="connsiteY2" fmla="*/ 4648200 h 4648200"/>
              <a:gd name="connsiteX3" fmla="*/ 0 w 9144000"/>
              <a:gd name="connsiteY3" fmla="*/ 4648200 h 4648200"/>
              <a:gd name="connsiteX4" fmla="*/ 0 w 9144000"/>
              <a:gd name="connsiteY4" fmla="*/ 0 h 4648200"/>
              <a:gd name="connsiteX0" fmla="*/ 0 w 9144000"/>
              <a:gd name="connsiteY0" fmla="*/ 0 h 4648200"/>
              <a:gd name="connsiteX1" fmla="*/ 8763000 w 9144000"/>
              <a:gd name="connsiteY1" fmla="*/ 0 h 4648200"/>
              <a:gd name="connsiteX2" fmla="*/ 9144000 w 9144000"/>
              <a:gd name="connsiteY2" fmla="*/ 4648200 h 4648200"/>
              <a:gd name="connsiteX3" fmla="*/ 0 w 9144000"/>
              <a:gd name="connsiteY3" fmla="*/ 4648200 h 4648200"/>
              <a:gd name="connsiteX4" fmla="*/ 0 w 9144000"/>
              <a:gd name="connsiteY4" fmla="*/ 0 h 4648200"/>
              <a:gd name="connsiteX0" fmla="*/ 0 w 9144000"/>
              <a:gd name="connsiteY0" fmla="*/ 0 h 4648200"/>
              <a:gd name="connsiteX1" fmla="*/ 8763000 w 9144000"/>
              <a:gd name="connsiteY1" fmla="*/ 0 h 4648200"/>
              <a:gd name="connsiteX2" fmla="*/ 9144000 w 9144000"/>
              <a:gd name="connsiteY2" fmla="*/ 4648200 h 4648200"/>
              <a:gd name="connsiteX3" fmla="*/ 0 w 9144000"/>
              <a:gd name="connsiteY3" fmla="*/ 4648200 h 4648200"/>
              <a:gd name="connsiteX4" fmla="*/ 0 w 9144000"/>
              <a:gd name="connsiteY4" fmla="*/ 0 h 4648200"/>
              <a:gd name="connsiteX0" fmla="*/ 0 w 9144000"/>
              <a:gd name="connsiteY0" fmla="*/ 0 h 4648200"/>
              <a:gd name="connsiteX1" fmla="*/ 8763000 w 9144000"/>
              <a:gd name="connsiteY1" fmla="*/ 0 h 4648200"/>
              <a:gd name="connsiteX2" fmla="*/ 9144000 w 9144000"/>
              <a:gd name="connsiteY2" fmla="*/ 4648200 h 4648200"/>
              <a:gd name="connsiteX3" fmla="*/ 0 w 9144000"/>
              <a:gd name="connsiteY3" fmla="*/ 4648200 h 4648200"/>
              <a:gd name="connsiteX4" fmla="*/ 0 w 9144000"/>
              <a:gd name="connsiteY4" fmla="*/ 0 h 4648200"/>
              <a:gd name="connsiteX0" fmla="*/ 0 w 9144000"/>
              <a:gd name="connsiteY0" fmla="*/ 0 h 4648200"/>
              <a:gd name="connsiteX1" fmla="*/ 8763000 w 9144000"/>
              <a:gd name="connsiteY1" fmla="*/ 0 h 4648200"/>
              <a:gd name="connsiteX2" fmla="*/ 9144000 w 9144000"/>
              <a:gd name="connsiteY2" fmla="*/ 4648200 h 4648200"/>
              <a:gd name="connsiteX3" fmla="*/ 0 w 9144000"/>
              <a:gd name="connsiteY3" fmla="*/ 4648200 h 4648200"/>
              <a:gd name="connsiteX4" fmla="*/ 0 w 9144000"/>
              <a:gd name="connsiteY4" fmla="*/ 0 h 4648200"/>
              <a:gd name="connsiteX0" fmla="*/ 0 w 9144000"/>
              <a:gd name="connsiteY0" fmla="*/ 0 h 4648200"/>
              <a:gd name="connsiteX1" fmla="*/ 8763000 w 9144000"/>
              <a:gd name="connsiteY1" fmla="*/ 0 h 4648200"/>
              <a:gd name="connsiteX2" fmla="*/ 9144000 w 9144000"/>
              <a:gd name="connsiteY2" fmla="*/ 4648200 h 4648200"/>
              <a:gd name="connsiteX3" fmla="*/ 0 w 9144000"/>
              <a:gd name="connsiteY3" fmla="*/ 4648200 h 4648200"/>
              <a:gd name="connsiteX4" fmla="*/ 0 w 9144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874125"/>
              <a:gd name="connsiteY0" fmla="*/ 0 h 4648200"/>
              <a:gd name="connsiteX1" fmla="*/ 8874125 w 8874125"/>
              <a:gd name="connsiteY1" fmla="*/ 0 h 4648200"/>
              <a:gd name="connsiteX2" fmla="*/ 8763000 w 8874125"/>
              <a:gd name="connsiteY2" fmla="*/ 4648200 h 4648200"/>
              <a:gd name="connsiteX3" fmla="*/ 0 w 8874125"/>
              <a:gd name="connsiteY3" fmla="*/ 4648200 h 4648200"/>
              <a:gd name="connsiteX4" fmla="*/ 0 w 8874125"/>
              <a:gd name="connsiteY4" fmla="*/ 0 h 4648200"/>
              <a:gd name="connsiteX0" fmla="*/ 0 w 8886825"/>
              <a:gd name="connsiteY0" fmla="*/ 0 h 4648200"/>
              <a:gd name="connsiteX1" fmla="*/ 8874125 w 8886825"/>
              <a:gd name="connsiteY1" fmla="*/ 0 h 4648200"/>
              <a:gd name="connsiteX2" fmla="*/ 8886825 w 8886825"/>
              <a:gd name="connsiteY2" fmla="*/ 4648200 h 4648200"/>
              <a:gd name="connsiteX3" fmla="*/ 0 w 8886825"/>
              <a:gd name="connsiteY3" fmla="*/ 4648200 h 4648200"/>
              <a:gd name="connsiteX4" fmla="*/ 0 w 8886825"/>
              <a:gd name="connsiteY4" fmla="*/ 0 h 4648200"/>
              <a:gd name="connsiteX0" fmla="*/ 0 w 8886825"/>
              <a:gd name="connsiteY0" fmla="*/ 0 h 4648200"/>
              <a:gd name="connsiteX1" fmla="*/ 8874125 w 8886825"/>
              <a:gd name="connsiteY1" fmla="*/ 0 h 4648200"/>
              <a:gd name="connsiteX2" fmla="*/ 8886825 w 8886825"/>
              <a:gd name="connsiteY2" fmla="*/ 4648200 h 4648200"/>
              <a:gd name="connsiteX3" fmla="*/ 0 w 8886825"/>
              <a:gd name="connsiteY3" fmla="*/ 4648200 h 4648200"/>
              <a:gd name="connsiteX4" fmla="*/ 0 w 8886825"/>
              <a:gd name="connsiteY4" fmla="*/ 0 h 4648200"/>
              <a:gd name="connsiteX0" fmla="*/ 0 w 8886825"/>
              <a:gd name="connsiteY0" fmla="*/ 0 h 4648200"/>
              <a:gd name="connsiteX1" fmla="*/ 8874125 w 8886825"/>
              <a:gd name="connsiteY1" fmla="*/ 0 h 4648200"/>
              <a:gd name="connsiteX2" fmla="*/ 8886825 w 8886825"/>
              <a:gd name="connsiteY2" fmla="*/ 4648200 h 4648200"/>
              <a:gd name="connsiteX3" fmla="*/ 0 w 8886825"/>
              <a:gd name="connsiteY3" fmla="*/ 4648200 h 4648200"/>
              <a:gd name="connsiteX4" fmla="*/ 0 w 8886825"/>
              <a:gd name="connsiteY4" fmla="*/ 0 h 4648200"/>
              <a:gd name="connsiteX0" fmla="*/ 0 w 8886825"/>
              <a:gd name="connsiteY0" fmla="*/ 0 h 4648200"/>
              <a:gd name="connsiteX1" fmla="*/ 8874125 w 8886825"/>
              <a:gd name="connsiteY1" fmla="*/ 0 h 4648200"/>
              <a:gd name="connsiteX2" fmla="*/ 8886825 w 8886825"/>
              <a:gd name="connsiteY2" fmla="*/ 4648200 h 4648200"/>
              <a:gd name="connsiteX3" fmla="*/ 0 w 8886825"/>
              <a:gd name="connsiteY3" fmla="*/ 4648200 h 4648200"/>
              <a:gd name="connsiteX4" fmla="*/ 0 w 8886825"/>
              <a:gd name="connsiteY4" fmla="*/ 0 h 4648200"/>
              <a:gd name="connsiteX0" fmla="*/ 0 w 8886825"/>
              <a:gd name="connsiteY0" fmla="*/ 0 h 4648200"/>
              <a:gd name="connsiteX1" fmla="*/ 8874125 w 8886825"/>
              <a:gd name="connsiteY1" fmla="*/ 0 h 4648200"/>
              <a:gd name="connsiteX2" fmla="*/ 8886825 w 8886825"/>
              <a:gd name="connsiteY2" fmla="*/ 4648200 h 4648200"/>
              <a:gd name="connsiteX3" fmla="*/ 0 w 8886825"/>
              <a:gd name="connsiteY3" fmla="*/ 4648200 h 4648200"/>
              <a:gd name="connsiteX4" fmla="*/ 0 w 8886825"/>
              <a:gd name="connsiteY4" fmla="*/ 0 h 4648200"/>
              <a:gd name="connsiteX0" fmla="*/ 0 w 8886825"/>
              <a:gd name="connsiteY0" fmla="*/ 0 h 4648200"/>
              <a:gd name="connsiteX1" fmla="*/ 8874125 w 8886825"/>
              <a:gd name="connsiteY1" fmla="*/ 0 h 4648200"/>
              <a:gd name="connsiteX2" fmla="*/ 8886825 w 8886825"/>
              <a:gd name="connsiteY2" fmla="*/ 4648200 h 4648200"/>
              <a:gd name="connsiteX3" fmla="*/ 0 w 8886825"/>
              <a:gd name="connsiteY3" fmla="*/ 4648200 h 4648200"/>
              <a:gd name="connsiteX4" fmla="*/ 0 w 8886825"/>
              <a:gd name="connsiteY4" fmla="*/ 0 h 4648200"/>
              <a:gd name="connsiteX0" fmla="*/ 0 w 8886825"/>
              <a:gd name="connsiteY0" fmla="*/ 0 h 4648200"/>
              <a:gd name="connsiteX1" fmla="*/ 8874125 w 8886825"/>
              <a:gd name="connsiteY1" fmla="*/ 0 h 4648200"/>
              <a:gd name="connsiteX2" fmla="*/ 8886825 w 8886825"/>
              <a:gd name="connsiteY2" fmla="*/ 4648200 h 4648200"/>
              <a:gd name="connsiteX3" fmla="*/ 0 w 8886825"/>
              <a:gd name="connsiteY3" fmla="*/ 4648200 h 4648200"/>
              <a:gd name="connsiteX4" fmla="*/ 0 w 8886825"/>
              <a:gd name="connsiteY4" fmla="*/ 0 h 4648200"/>
              <a:gd name="connsiteX0" fmla="*/ 0 w 8886825"/>
              <a:gd name="connsiteY0" fmla="*/ 0 h 4648200"/>
              <a:gd name="connsiteX1" fmla="*/ 8874125 w 8886825"/>
              <a:gd name="connsiteY1" fmla="*/ 0 h 4648200"/>
              <a:gd name="connsiteX2" fmla="*/ 8886825 w 8886825"/>
              <a:gd name="connsiteY2" fmla="*/ 4648200 h 4648200"/>
              <a:gd name="connsiteX3" fmla="*/ 0 w 8886825"/>
              <a:gd name="connsiteY3" fmla="*/ 4648200 h 4648200"/>
              <a:gd name="connsiteX4" fmla="*/ 0 w 8886825"/>
              <a:gd name="connsiteY4" fmla="*/ 0 h 4648200"/>
              <a:gd name="connsiteX0" fmla="*/ 0 w 8886825"/>
              <a:gd name="connsiteY0" fmla="*/ 0 h 4648200"/>
              <a:gd name="connsiteX1" fmla="*/ 8874125 w 8886825"/>
              <a:gd name="connsiteY1" fmla="*/ 0 h 4648200"/>
              <a:gd name="connsiteX2" fmla="*/ 8886825 w 8886825"/>
              <a:gd name="connsiteY2" fmla="*/ 4648200 h 4648200"/>
              <a:gd name="connsiteX3" fmla="*/ 0 w 8886825"/>
              <a:gd name="connsiteY3" fmla="*/ 4648200 h 4648200"/>
              <a:gd name="connsiteX4" fmla="*/ 0 w 8886825"/>
              <a:gd name="connsiteY4" fmla="*/ 0 h 4648200"/>
              <a:gd name="connsiteX0" fmla="*/ 0 w 8886825"/>
              <a:gd name="connsiteY0" fmla="*/ 0 h 4648200"/>
              <a:gd name="connsiteX1" fmla="*/ 8874125 w 8886825"/>
              <a:gd name="connsiteY1" fmla="*/ 0 h 4648200"/>
              <a:gd name="connsiteX2" fmla="*/ 8886825 w 8886825"/>
              <a:gd name="connsiteY2" fmla="*/ 4648200 h 4648200"/>
              <a:gd name="connsiteX3" fmla="*/ 0 w 8886825"/>
              <a:gd name="connsiteY3" fmla="*/ 4648200 h 4648200"/>
              <a:gd name="connsiteX4" fmla="*/ 0 w 8886825"/>
              <a:gd name="connsiteY4" fmla="*/ 0 h 4648200"/>
              <a:gd name="connsiteX0" fmla="*/ 0 w 8886825"/>
              <a:gd name="connsiteY0" fmla="*/ 0 h 4648200"/>
              <a:gd name="connsiteX1" fmla="*/ 8874125 w 8886825"/>
              <a:gd name="connsiteY1" fmla="*/ 0 h 4648200"/>
              <a:gd name="connsiteX2" fmla="*/ 8886825 w 8886825"/>
              <a:gd name="connsiteY2" fmla="*/ 4648200 h 4648200"/>
              <a:gd name="connsiteX3" fmla="*/ 0 w 8886825"/>
              <a:gd name="connsiteY3" fmla="*/ 4648200 h 4648200"/>
              <a:gd name="connsiteX4" fmla="*/ 0 w 8886825"/>
              <a:gd name="connsiteY4" fmla="*/ 0 h 4648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886825" h="4648200">
                <a:moveTo>
                  <a:pt x="0" y="0"/>
                </a:moveTo>
                <a:lnTo>
                  <a:pt x="8874125" y="0"/>
                </a:lnTo>
                <a:cubicBezTo>
                  <a:pt x="7778750" y="1657350"/>
                  <a:pt x="8445500" y="2892425"/>
                  <a:pt x="8886825" y="4648200"/>
                </a:cubicBezTo>
                <a:lnTo>
                  <a:pt x="0" y="4648200"/>
                </a:lnTo>
                <a:lnTo>
                  <a:pt x="0" y="0"/>
                </a:lnTo>
                <a:close/>
              </a:path>
            </a:pathLst>
          </a:cu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 behind S-curve.</a:t>
            </a: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-curve-1805.tif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85800" y="4114800"/>
            <a:ext cx="6400800" cy="7620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600">
                <a:solidFill>
                  <a:srgbClr val="000000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section subheading</a:t>
            </a:r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685800" y="2328862"/>
            <a:ext cx="5981700" cy="1633538"/>
          </a:xfrm>
          <a:prstGeom prst="rect">
            <a:avLst/>
          </a:prstGeom>
        </p:spPr>
        <p:txBody>
          <a:bodyPr anchor="b">
            <a:noAutofit/>
          </a:bodyPr>
          <a:lstStyle>
            <a:lvl1pPr algn="l">
              <a:defRPr sz="5500" b="0"/>
            </a:lvl1pPr>
          </a:lstStyle>
          <a:p>
            <a:r>
              <a:rPr lang="en-US" dirty="0" smtClean="0"/>
              <a:t>Click to edit section title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S-curve-1805.tif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274638"/>
            <a:ext cx="7620000" cy="1143000"/>
          </a:xfrm>
          <a:prstGeom prst="rect">
            <a:avLst/>
          </a:prstGeom>
        </p:spPr>
        <p:txBody>
          <a:bodyPr/>
          <a:lstStyle>
            <a:lvl1pPr algn="l">
              <a:defRPr/>
            </a:lvl1pPr>
          </a:lstStyle>
          <a:p>
            <a:r>
              <a:rPr lang="en-US" dirty="0" smtClean="0"/>
              <a:t>Click to edit slide title</a:t>
            </a:r>
            <a:endParaRPr lang="en-US" dirty="0"/>
          </a:p>
        </p:txBody>
      </p:sp>
      <p:sp>
        <p:nvSpPr>
          <p:cNvPr id="9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57200" y="1493838"/>
            <a:ext cx="7620000" cy="639762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26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subtitle</a:t>
            </a:r>
          </a:p>
        </p:txBody>
      </p:sp>
      <p:sp>
        <p:nvSpPr>
          <p:cNvPr id="10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57200" y="2220912"/>
            <a:ext cx="7620000" cy="3570288"/>
          </a:xfrm>
          <a:prstGeom prst="rect">
            <a:avLst/>
          </a:prstGeom>
        </p:spPr>
        <p:txBody>
          <a:bodyPr/>
          <a:lstStyle>
            <a:lvl1pPr>
              <a:defRPr sz="2400" baseline="0"/>
            </a:lvl1pPr>
            <a:lvl2pPr>
              <a:defRPr sz="2200" baseline="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body; click on corresponding icon to add chart or media</a:t>
            </a:r>
          </a:p>
          <a:p>
            <a:pPr lvl="1"/>
            <a:r>
              <a:rPr lang="en-US" dirty="0" smtClean="0"/>
              <a:t>Click to edit bulleted text</a:t>
            </a:r>
            <a:endParaRPr lang="en-US" dirty="0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Picture Section Brea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S-curve-1805.tif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9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762000" y="5486400"/>
            <a:ext cx="5486400" cy="8048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600" baseline="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Subtitle (if needed)</a:t>
            </a:r>
          </a:p>
        </p:txBody>
      </p:sp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762000" y="3700462"/>
            <a:ext cx="7848600" cy="1633538"/>
          </a:xfrm>
          <a:prstGeom prst="rect">
            <a:avLst/>
          </a:prstGeom>
        </p:spPr>
        <p:txBody>
          <a:bodyPr anchor="b">
            <a:noAutofit/>
          </a:bodyPr>
          <a:lstStyle>
            <a:lvl1pPr algn="l">
              <a:defRPr sz="5500" b="0"/>
            </a:lvl1pPr>
          </a:lstStyle>
          <a:p>
            <a:r>
              <a:rPr lang="en-US" dirty="0" smtClean="0"/>
              <a:t>Click to edit section title</a:t>
            </a:r>
            <a:endParaRPr lang="en-US" dirty="0"/>
          </a:p>
        </p:txBody>
      </p:sp>
      <p:sp>
        <p:nvSpPr>
          <p:cNvPr id="10" name="Picture Placeholder 2"/>
          <p:cNvSpPr>
            <a:spLocks noGrp="1" noChangeAspect="1"/>
          </p:cNvSpPr>
          <p:nvPr>
            <p:ph type="pic" idx="1" hasCustomPrompt="1"/>
          </p:nvPr>
        </p:nvSpPr>
        <p:spPr>
          <a:xfrm>
            <a:off x="0" y="0"/>
            <a:ext cx="8877300" cy="3657600"/>
          </a:xfrm>
          <a:custGeom>
            <a:avLst/>
            <a:gdLst>
              <a:gd name="connsiteX0" fmla="*/ 0 w 9144000"/>
              <a:gd name="connsiteY0" fmla="*/ 0 h 3657600"/>
              <a:gd name="connsiteX1" fmla="*/ 9144000 w 9144000"/>
              <a:gd name="connsiteY1" fmla="*/ 0 h 3657600"/>
              <a:gd name="connsiteX2" fmla="*/ 9144000 w 9144000"/>
              <a:gd name="connsiteY2" fmla="*/ 3657600 h 3657600"/>
              <a:gd name="connsiteX3" fmla="*/ 0 w 9144000"/>
              <a:gd name="connsiteY3" fmla="*/ 3657600 h 3657600"/>
              <a:gd name="connsiteX4" fmla="*/ 0 w 9144000"/>
              <a:gd name="connsiteY4" fmla="*/ 0 h 3657600"/>
              <a:gd name="connsiteX0" fmla="*/ 0 w 9144000"/>
              <a:gd name="connsiteY0" fmla="*/ 0 h 3657600"/>
              <a:gd name="connsiteX1" fmla="*/ 9144000 w 9144000"/>
              <a:gd name="connsiteY1" fmla="*/ 0 h 3657600"/>
              <a:gd name="connsiteX2" fmla="*/ 8534400 w 9144000"/>
              <a:gd name="connsiteY2" fmla="*/ 3657600 h 3657600"/>
              <a:gd name="connsiteX3" fmla="*/ 0 w 9144000"/>
              <a:gd name="connsiteY3" fmla="*/ 3657600 h 3657600"/>
              <a:gd name="connsiteX4" fmla="*/ 0 w 9144000"/>
              <a:gd name="connsiteY4" fmla="*/ 0 h 3657600"/>
              <a:gd name="connsiteX0" fmla="*/ 0 w 9144000"/>
              <a:gd name="connsiteY0" fmla="*/ 0 h 3657600"/>
              <a:gd name="connsiteX1" fmla="*/ 9144000 w 9144000"/>
              <a:gd name="connsiteY1" fmla="*/ 0 h 3657600"/>
              <a:gd name="connsiteX2" fmla="*/ 8534400 w 9144000"/>
              <a:gd name="connsiteY2" fmla="*/ 3657600 h 3657600"/>
              <a:gd name="connsiteX3" fmla="*/ 0 w 9144000"/>
              <a:gd name="connsiteY3" fmla="*/ 3657600 h 3657600"/>
              <a:gd name="connsiteX4" fmla="*/ 0 w 9144000"/>
              <a:gd name="connsiteY4" fmla="*/ 0 h 3657600"/>
              <a:gd name="connsiteX0" fmla="*/ 0 w 9144000"/>
              <a:gd name="connsiteY0" fmla="*/ 0 h 3657600"/>
              <a:gd name="connsiteX1" fmla="*/ 9144000 w 9144000"/>
              <a:gd name="connsiteY1" fmla="*/ 0 h 3657600"/>
              <a:gd name="connsiteX2" fmla="*/ 8534400 w 9144000"/>
              <a:gd name="connsiteY2" fmla="*/ 3657600 h 3657600"/>
              <a:gd name="connsiteX3" fmla="*/ 0 w 9144000"/>
              <a:gd name="connsiteY3" fmla="*/ 3657600 h 3657600"/>
              <a:gd name="connsiteX4" fmla="*/ 0 w 9144000"/>
              <a:gd name="connsiteY4" fmla="*/ 0 h 3657600"/>
              <a:gd name="connsiteX0" fmla="*/ 0 w 9144000"/>
              <a:gd name="connsiteY0" fmla="*/ 0 h 3657600"/>
              <a:gd name="connsiteX1" fmla="*/ 9144000 w 9144000"/>
              <a:gd name="connsiteY1" fmla="*/ 0 h 3657600"/>
              <a:gd name="connsiteX2" fmla="*/ 8534400 w 9144000"/>
              <a:gd name="connsiteY2" fmla="*/ 3657600 h 3657600"/>
              <a:gd name="connsiteX3" fmla="*/ 0 w 9144000"/>
              <a:gd name="connsiteY3" fmla="*/ 3657600 h 3657600"/>
              <a:gd name="connsiteX4" fmla="*/ 0 w 9144000"/>
              <a:gd name="connsiteY4" fmla="*/ 0 h 3657600"/>
              <a:gd name="connsiteX0" fmla="*/ 0 w 9144000"/>
              <a:gd name="connsiteY0" fmla="*/ 0 h 3657600"/>
              <a:gd name="connsiteX1" fmla="*/ 9144000 w 9144000"/>
              <a:gd name="connsiteY1" fmla="*/ 0 h 3657600"/>
              <a:gd name="connsiteX2" fmla="*/ 8534400 w 9144000"/>
              <a:gd name="connsiteY2" fmla="*/ 3657600 h 3657600"/>
              <a:gd name="connsiteX3" fmla="*/ 0 w 9144000"/>
              <a:gd name="connsiteY3" fmla="*/ 3657600 h 3657600"/>
              <a:gd name="connsiteX4" fmla="*/ 0 w 9144000"/>
              <a:gd name="connsiteY4" fmla="*/ 0 h 3657600"/>
              <a:gd name="connsiteX0" fmla="*/ 0 w 8686800"/>
              <a:gd name="connsiteY0" fmla="*/ 0 h 3657600"/>
              <a:gd name="connsiteX1" fmla="*/ 8686800 w 8686800"/>
              <a:gd name="connsiteY1" fmla="*/ 0 h 3657600"/>
              <a:gd name="connsiteX2" fmla="*/ 8534400 w 8686800"/>
              <a:gd name="connsiteY2" fmla="*/ 3657600 h 3657600"/>
              <a:gd name="connsiteX3" fmla="*/ 0 w 8686800"/>
              <a:gd name="connsiteY3" fmla="*/ 3657600 h 3657600"/>
              <a:gd name="connsiteX4" fmla="*/ 0 w 8686800"/>
              <a:gd name="connsiteY4" fmla="*/ 0 h 3657600"/>
              <a:gd name="connsiteX0" fmla="*/ 0 w 8686800"/>
              <a:gd name="connsiteY0" fmla="*/ 0 h 3657600"/>
              <a:gd name="connsiteX1" fmla="*/ 8686800 w 8686800"/>
              <a:gd name="connsiteY1" fmla="*/ 0 h 3657600"/>
              <a:gd name="connsiteX2" fmla="*/ 8534400 w 8686800"/>
              <a:gd name="connsiteY2" fmla="*/ 3657600 h 3657600"/>
              <a:gd name="connsiteX3" fmla="*/ 0 w 8686800"/>
              <a:gd name="connsiteY3" fmla="*/ 3657600 h 3657600"/>
              <a:gd name="connsiteX4" fmla="*/ 0 w 8686800"/>
              <a:gd name="connsiteY4" fmla="*/ 0 h 3657600"/>
              <a:gd name="connsiteX0" fmla="*/ 0 w 8686800"/>
              <a:gd name="connsiteY0" fmla="*/ 0 h 3657600"/>
              <a:gd name="connsiteX1" fmla="*/ 8686800 w 8686800"/>
              <a:gd name="connsiteY1" fmla="*/ 0 h 3657600"/>
              <a:gd name="connsiteX2" fmla="*/ 8534400 w 8686800"/>
              <a:gd name="connsiteY2" fmla="*/ 3657600 h 3657600"/>
              <a:gd name="connsiteX3" fmla="*/ 0 w 8686800"/>
              <a:gd name="connsiteY3" fmla="*/ 3657600 h 3657600"/>
              <a:gd name="connsiteX4" fmla="*/ 0 w 8686800"/>
              <a:gd name="connsiteY4" fmla="*/ 0 h 3657600"/>
              <a:gd name="connsiteX0" fmla="*/ 0 w 8686800"/>
              <a:gd name="connsiteY0" fmla="*/ 0 h 3657600"/>
              <a:gd name="connsiteX1" fmla="*/ 8686800 w 8686800"/>
              <a:gd name="connsiteY1" fmla="*/ 0 h 3657600"/>
              <a:gd name="connsiteX2" fmla="*/ 8534400 w 8686800"/>
              <a:gd name="connsiteY2" fmla="*/ 3657600 h 3657600"/>
              <a:gd name="connsiteX3" fmla="*/ 0 w 8686800"/>
              <a:gd name="connsiteY3" fmla="*/ 3657600 h 3657600"/>
              <a:gd name="connsiteX4" fmla="*/ 0 w 8686800"/>
              <a:gd name="connsiteY4" fmla="*/ 0 h 3657600"/>
              <a:gd name="connsiteX0" fmla="*/ 0 w 8686800"/>
              <a:gd name="connsiteY0" fmla="*/ 0 h 3657600"/>
              <a:gd name="connsiteX1" fmla="*/ 8686800 w 8686800"/>
              <a:gd name="connsiteY1" fmla="*/ 0 h 3657600"/>
              <a:gd name="connsiteX2" fmla="*/ 8534400 w 8686800"/>
              <a:gd name="connsiteY2" fmla="*/ 3657600 h 3657600"/>
              <a:gd name="connsiteX3" fmla="*/ 0 w 8686800"/>
              <a:gd name="connsiteY3" fmla="*/ 3657600 h 3657600"/>
              <a:gd name="connsiteX4" fmla="*/ 0 w 8686800"/>
              <a:gd name="connsiteY4" fmla="*/ 0 h 3657600"/>
              <a:gd name="connsiteX0" fmla="*/ 0 w 8686800"/>
              <a:gd name="connsiteY0" fmla="*/ 0 h 3657600"/>
              <a:gd name="connsiteX1" fmla="*/ 8686800 w 8686800"/>
              <a:gd name="connsiteY1" fmla="*/ 0 h 3657600"/>
              <a:gd name="connsiteX2" fmla="*/ 8534400 w 8686800"/>
              <a:gd name="connsiteY2" fmla="*/ 3657600 h 3657600"/>
              <a:gd name="connsiteX3" fmla="*/ 0 w 8686800"/>
              <a:gd name="connsiteY3" fmla="*/ 3657600 h 3657600"/>
              <a:gd name="connsiteX4" fmla="*/ 0 w 8686800"/>
              <a:gd name="connsiteY4" fmla="*/ 0 h 3657600"/>
              <a:gd name="connsiteX0" fmla="*/ 0 w 8703733"/>
              <a:gd name="connsiteY0" fmla="*/ 0 h 3657600"/>
              <a:gd name="connsiteX1" fmla="*/ 8686800 w 8703733"/>
              <a:gd name="connsiteY1" fmla="*/ 0 h 3657600"/>
              <a:gd name="connsiteX2" fmla="*/ 8534400 w 8703733"/>
              <a:gd name="connsiteY2" fmla="*/ 3657600 h 3657600"/>
              <a:gd name="connsiteX3" fmla="*/ 0 w 8703733"/>
              <a:gd name="connsiteY3" fmla="*/ 3657600 h 3657600"/>
              <a:gd name="connsiteX4" fmla="*/ 0 w 8703733"/>
              <a:gd name="connsiteY4" fmla="*/ 0 h 3657600"/>
              <a:gd name="connsiteX0" fmla="*/ 0 w 8686800"/>
              <a:gd name="connsiteY0" fmla="*/ 0 h 3657600"/>
              <a:gd name="connsiteX1" fmla="*/ 8686800 w 8686800"/>
              <a:gd name="connsiteY1" fmla="*/ 0 h 3657600"/>
              <a:gd name="connsiteX2" fmla="*/ 8534400 w 8686800"/>
              <a:gd name="connsiteY2" fmla="*/ 3657600 h 3657600"/>
              <a:gd name="connsiteX3" fmla="*/ 0 w 8686800"/>
              <a:gd name="connsiteY3" fmla="*/ 3657600 h 3657600"/>
              <a:gd name="connsiteX4" fmla="*/ 0 w 8686800"/>
              <a:gd name="connsiteY4" fmla="*/ 0 h 3657600"/>
              <a:gd name="connsiteX0" fmla="*/ 0 w 8686800"/>
              <a:gd name="connsiteY0" fmla="*/ 0 h 3657600"/>
              <a:gd name="connsiteX1" fmla="*/ 8686800 w 8686800"/>
              <a:gd name="connsiteY1" fmla="*/ 0 h 3657600"/>
              <a:gd name="connsiteX2" fmla="*/ 8534400 w 8686800"/>
              <a:gd name="connsiteY2" fmla="*/ 3657600 h 3657600"/>
              <a:gd name="connsiteX3" fmla="*/ 0 w 8686800"/>
              <a:gd name="connsiteY3" fmla="*/ 3657600 h 3657600"/>
              <a:gd name="connsiteX4" fmla="*/ 0 w 8686800"/>
              <a:gd name="connsiteY4" fmla="*/ 0 h 3657600"/>
              <a:gd name="connsiteX0" fmla="*/ 0 w 8686800"/>
              <a:gd name="connsiteY0" fmla="*/ 0 h 3657600"/>
              <a:gd name="connsiteX1" fmla="*/ 8686800 w 8686800"/>
              <a:gd name="connsiteY1" fmla="*/ 0 h 3657600"/>
              <a:gd name="connsiteX2" fmla="*/ 8534400 w 8686800"/>
              <a:gd name="connsiteY2" fmla="*/ 3657600 h 3657600"/>
              <a:gd name="connsiteX3" fmla="*/ 0 w 8686800"/>
              <a:gd name="connsiteY3" fmla="*/ 3657600 h 3657600"/>
              <a:gd name="connsiteX4" fmla="*/ 0 w 8686800"/>
              <a:gd name="connsiteY4" fmla="*/ 0 h 3657600"/>
              <a:gd name="connsiteX0" fmla="*/ 0 w 8686800"/>
              <a:gd name="connsiteY0" fmla="*/ 0 h 3657600"/>
              <a:gd name="connsiteX1" fmla="*/ 8686800 w 8686800"/>
              <a:gd name="connsiteY1" fmla="*/ 0 h 3657600"/>
              <a:gd name="connsiteX2" fmla="*/ 8534400 w 8686800"/>
              <a:gd name="connsiteY2" fmla="*/ 3657600 h 3657600"/>
              <a:gd name="connsiteX3" fmla="*/ 0 w 8686800"/>
              <a:gd name="connsiteY3" fmla="*/ 3657600 h 3657600"/>
              <a:gd name="connsiteX4" fmla="*/ 0 w 8686800"/>
              <a:gd name="connsiteY4" fmla="*/ 0 h 3657600"/>
              <a:gd name="connsiteX0" fmla="*/ 0 w 8686800"/>
              <a:gd name="connsiteY0" fmla="*/ 0 h 3657600"/>
              <a:gd name="connsiteX1" fmla="*/ 8686800 w 8686800"/>
              <a:gd name="connsiteY1" fmla="*/ 0 h 3657600"/>
              <a:gd name="connsiteX2" fmla="*/ 8534400 w 8686800"/>
              <a:gd name="connsiteY2" fmla="*/ 3657600 h 3657600"/>
              <a:gd name="connsiteX3" fmla="*/ 0 w 8686800"/>
              <a:gd name="connsiteY3" fmla="*/ 3657600 h 3657600"/>
              <a:gd name="connsiteX4" fmla="*/ 0 w 8686800"/>
              <a:gd name="connsiteY4" fmla="*/ 0 h 3657600"/>
              <a:gd name="connsiteX0" fmla="*/ 0 w 8686800"/>
              <a:gd name="connsiteY0" fmla="*/ 0 h 3657600"/>
              <a:gd name="connsiteX1" fmla="*/ 8686800 w 8686800"/>
              <a:gd name="connsiteY1" fmla="*/ 0 h 3657600"/>
              <a:gd name="connsiteX2" fmla="*/ 8534400 w 8686800"/>
              <a:gd name="connsiteY2" fmla="*/ 3657600 h 3657600"/>
              <a:gd name="connsiteX3" fmla="*/ 0 w 8686800"/>
              <a:gd name="connsiteY3" fmla="*/ 3657600 h 3657600"/>
              <a:gd name="connsiteX4" fmla="*/ 0 w 8686800"/>
              <a:gd name="connsiteY4" fmla="*/ 0 h 3657600"/>
              <a:gd name="connsiteX0" fmla="*/ 0 w 8686800"/>
              <a:gd name="connsiteY0" fmla="*/ 0 h 3657600"/>
              <a:gd name="connsiteX1" fmla="*/ 8686800 w 8686800"/>
              <a:gd name="connsiteY1" fmla="*/ 0 h 3657600"/>
              <a:gd name="connsiteX2" fmla="*/ 8534400 w 8686800"/>
              <a:gd name="connsiteY2" fmla="*/ 3657600 h 3657600"/>
              <a:gd name="connsiteX3" fmla="*/ 0 w 8686800"/>
              <a:gd name="connsiteY3" fmla="*/ 3657600 h 3657600"/>
              <a:gd name="connsiteX4" fmla="*/ 0 w 8686800"/>
              <a:gd name="connsiteY4" fmla="*/ 0 h 3657600"/>
              <a:gd name="connsiteX0" fmla="*/ 0 w 8686800"/>
              <a:gd name="connsiteY0" fmla="*/ 0 h 3657600"/>
              <a:gd name="connsiteX1" fmla="*/ 8686800 w 8686800"/>
              <a:gd name="connsiteY1" fmla="*/ 0 h 3657600"/>
              <a:gd name="connsiteX2" fmla="*/ 8534400 w 8686800"/>
              <a:gd name="connsiteY2" fmla="*/ 3657600 h 3657600"/>
              <a:gd name="connsiteX3" fmla="*/ 0 w 8686800"/>
              <a:gd name="connsiteY3" fmla="*/ 3657600 h 3657600"/>
              <a:gd name="connsiteX4" fmla="*/ 0 w 8686800"/>
              <a:gd name="connsiteY4" fmla="*/ 0 h 3657600"/>
              <a:gd name="connsiteX0" fmla="*/ 0 w 8686800"/>
              <a:gd name="connsiteY0" fmla="*/ 0 h 3657600"/>
              <a:gd name="connsiteX1" fmla="*/ 8686800 w 8686800"/>
              <a:gd name="connsiteY1" fmla="*/ 0 h 3657600"/>
              <a:gd name="connsiteX2" fmla="*/ 8534400 w 8686800"/>
              <a:gd name="connsiteY2" fmla="*/ 3657600 h 3657600"/>
              <a:gd name="connsiteX3" fmla="*/ 0 w 8686800"/>
              <a:gd name="connsiteY3" fmla="*/ 3657600 h 3657600"/>
              <a:gd name="connsiteX4" fmla="*/ 0 w 8686800"/>
              <a:gd name="connsiteY4" fmla="*/ 0 h 3657600"/>
              <a:gd name="connsiteX0" fmla="*/ 0 w 8686800"/>
              <a:gd name="connsiteY0" fmla="*/ 0 h 3657600"/>
              <a:gd name="connsiteX1" fmla="*/ 8686800 w 8686800"/>
              <a:gd name="connsiteY1" fmla="*/ 0 h 3657600"/>
              <a:gd name="connsiteX2" fmla="*/ 8534400 w 8686800"/>
              <a:gd name="connsiteY2" fmla="*/ 3657600 h 3657600"/>
              <a:gd name="connsiteX3" fmla="*/ 0 w 8686800"/>
              <a:gd name="connsiteY3" fmla="*/ 3657600 h 3657600"/>
              <a:gd name="connsiteX4" fmla="*/ 0 w 8686800"/>
              <a:gd name="connsiteY4" fmla="*/ 0 h 3657600"/>
              <a:gd name="connsiteX0" fmla="*/ 0 w 8686800"/>
              <a:gd name="connsiteY0" fmla="*/ 0 h 3657600"/>
              <a:gd name="connsiteX1" fmla="*/ 8686800 w 8686800"/>
              <a:gd name="connsiteY1" fmla="*/ 0 h 3657600"/>
              <a:gd name="connsiteX2" fmla="*/ 8534400 w 8686800"/>
              <a:gd name="connsiteY2" fmla="*/ 3657600 h 3657600"/>
              <a:gd name="connsiteX3" fmla="*/ 0 w 8686800"/>
              <a:gd name="connsiteY3" fmla="*/ 3657600 h 3657600"/>
              <a:gd name="connsiteX4" fmla="*/ 0 w 8686800"/>
              <a:gd name="connsiteY4" fmla="*/ 0 h 3657600"/>
              <a:gd name="connsiteX0" fmla="*/ 0 w 8686800"/>
              <a:gd name="connsiteY0" fmla="*/ 0 h 3657600"/>
              <a:gd name="connsiteX1" fmla="*/ 8686800 w 8686800"/>
              <a:gd name="connsiteY1" fmla="*/ 0 h 3657600"/>
              <a:gd name="connsiteX2" fmla="*/ 8458200 w 8686800"/>
              <a:gd name="connsiteY2" fmla="*/ 3657600 h 3657600"/>
              <a:gd name="connsiteX3" fmla="*/ 0 w 8686800"/>
              <a:gd name="connsiteY3" fmla="*/ 3657600 h 3657600"/>
              <a:gd name="connsiteX4" fmla="*/ 0 w 8686800"/>
              <a:gd name="connsiteY4" fmla="*/ 0 h 3657600"/>
              <a:gd name="connsiteX0" fmla="*/ 0 w 8686800"/>
              <a:gd name="connsiteY0" fmla="*/ 0 h 3657600"/>
              <a:gd name="connsiteX1" fmla="*/ 8686800 w 8686800"/>
              <a:gd name="connsiteY1" fmla="*/ 0 h 3657600"/>
              <a:gd name="connsiteX2" fmla="*/ 8458200 w 8686800"/>
              <a:gd name="connsiteY2" fmla="*/ 3657600 h 3657600"/>
              <a:gd name="connsiteX3" fmla="*/ 0 w 8686800"/>
              <a:gd name="connsiteY3" fmla="*/ 3657600 h 3657600"/>
              <a:gd name="connsiteX4" fmla="*/ 0 w 8686800"/>
              <a:gd name="connsiteY4" fmla="*/ 0 h 3657600"/>
              <a:gd name="connsiteX0" fmla="*/ 0 w 8686800"/>
              <a:gd name="connsiteY0" fmla="*/ 0 h 3657600"/>
              <a:gd name="connsiteX1" fmla="*/ 8686800 w 8686800"/>
              <a:gd name="connsiteY1" fmla="*/ 0 h 3657600"/>
              <a:gd name="connsiteX2" fmla="*/ 8458200 w 8686800"/>
              <a:gd name="connsiteY2" fmla="*/ 3657600 h 3657600"/>
              <a:gd name="connsiteX3" fmla="*/ 0 w 8686800"/>
              <a:gd name="connsiteY3" fmla="*/ 3657600 h 3657600"/>
              <a:gd name="connsiteX4" fmla="*/ 0 w 8686800"/>
              <a:gd name="connsiteY4" fmla="*/ 0 h 3657600"/>
              <a:gd name="connsiteX0" fmla="*/ 0 w 8686800"/>
              <a:gd name="connsiteY0" fmla="*/ 0 h 3657600"/>
              <a:gd name="connsiteX1" fmla="*/ 8686800 w 8686800"/>
              <a:gd name="connsiteY1" fmla="*/ 0 h 3657600"/>
              <a:gd name="connsiteX2" fmla="*/ 8458200 w 8686800"/>
              <a:gd name="connsiteY2" fmla="*/ 3657600 h 3657600"/>
              <a:gd name="connsiteX3" fmla="*/ 0 w 8686800"/>
              <a:gd name="connsiteY3" fmla="*/ 3657600 h 3657600"/>
              <a:gd name="connsiteX4" fmla="*/ 0 w 8686800"/>
              <a:gd name="connsiteY4" fmla="*/ 0 h 3657600"/>
              <a:gd name="connsiteX0" fmla="*/ 0 w 8686800"/>
              <a:gd name="connsiteY0" fmla="*/ 0 h 3657600"/>
              <a:gd name="connsiteX1" fmla="*/ 8686800 w 8686800"/>
              <a:gd name="connsiteY1" fmla="*/ 0 h 3657600"/>
              <a:gd name="connsiteX2" fmla="*/ 8458200 w 8686800"/>
              <a:gd name="connsiteY2" fmla="*/ 3657600 h 3657600"/>
              <a:gd name="connsiteX3" fmla="*/ 0 w 8686800"/>
              <a:gd name="connsiteY3" fmla="*/ 3657600 h 3657600"/>
              <a:gd name="connsiteX4" fmla="*/ 0 w 8686800"/>
              <a:gd name="connsiteY4" fmla="*/ 0 h 3657600"/>
              <a:gd name="connsiteX0" fmla="*/ 0 w 8686800"/>
              <a:gd name="connsiteY0" fmla="*/ 0 h 3657600"/>
              <a:gd name="connsiteX1" fmla="*/ 8686800 w 8686800"/>
              <a:gd name="connsiteY1" fmla="*/ 0 h 3657600"/>
              <a:gd name="connsiteX2" fmla="*/ 8458200 w 8686800"/>
              <a:gd name="connsiteY2" fmla="*/ 3657600 h 3657600"/>
              <a:gd name="connsiteX3" fmla="*/ 0 w 8686800"/>
              <a:gd name="connsiteY3" fmla="*/ 3657600 h 3657600"/>
              <a:gd name="connsiteX4" fmla="*/ 0 w 8686800"/>
              <a:gd name="connsiteY4" fmla="*/ 0 h 3657600"/>
              <a:gd name="connsiteX0" fmla="*/ 0 w 8686800"/>
              <a:gd name="connsiteY0" fmla="*/ 0 h 3657600"/>
              <a:gd name="connsiteX1" fmla="*/ 8686800 w 8686800"/>
              <a:gd name="connsiteY1" fmla="*/ 0 h 3657600"/>
              <a:gd name="connsiteX2" fmla="*/ 8458200 w 8686800"/>
              <a:gd name="connsiteY2" fmla="*/ 3657600 h 3657600"/>
              <a:gd name="connsiteX3" fmla="*/ 0 w 8686800"/>
              <a:gd name="connsiteY3" fmla="*/ 3657600 h 3657600"/>
              <a:gd name="connsiteX4" fmla="*/ 0 w 8686800"/>
              <a:gd name="connsiteY4" fmla="*/ 0 h 3657600"/>
              <a:gd name="connsiteX0" fmla="*/ 0 w 8763000"/>
              <a:gd name="connsiteY0" fmla="*/ 0 h 3657600"/>
              <a:gd name="connsiteX1" fmla="*/ 8763000 w 8763000"/>
              <a:gd name="connsiteY1" fmla="*/ 0 h 3657600"/>
              <a:gd name="connsiteX2" fmla="*/ 8458200 w 8763000"/>
              <a:gd name="connsiteY2" fmla="*/ 3657600 h 3657600"/>
              <a:gd name="connsiteX3" fmla="*/ 0 w 8763000"/>
              <a:gd name="connsiteY3" fmla="*/ 3657600 h 3657600"/>
              <a:gd name="connsiteX4" fmla="*/ 0 w 8763000"/>
              <a:gd name="connsiteY4" fmla="*/ 0 h 3657600"/>
              <a:gd name="connsiteX0" fmla="*/ 0 w 8763000"/>
              <a:gd name="connsiteY0" fmla="*/ 0 h 3657600"/>
              <a:gd name="connsiteX1" fmla="*/ 8763000 w 8763000"/>
              <a:gd name="connsiteY1" fmla="*/ 0 h 3657600"/>
              <a:gd name="connsiteX2" fmla="*/ 8458200 w 8763000"/>
              <a:gd name="connsiteY2" fmla="*/ 3657600 h 3657600"/>
              <a:gd name="connsiteX3" fmla="*/ 0 w 8763000"/>
              <a:gd name="connsiteY3" fmla="*/ 3657600 h 3657600"/>
              <a:gd name="connsiteX4" fmla="*/ 0 w 8763000"/>
              <a:gd name="connsiteY4" fmla="*/ 0 h 3657600"/>
              <a:gd name="connsiteX0" fmla="*/ 0 w 8763000"/>
              <a:gd name="connsiteY0" fmla="*/ 0 h 3657600"/>
              <a:gd name="connsiteX1" fmla="*/ 8763000 w 8763000"/>
              <a:gd name="connsiteY1" fmla="*/ 0 h 3657600"/>
              <a:gd name="connsiteX2" fmla="*/ 8458200 w 8763000"/>
              <a:gd name="connsiteY2" fmla="*/ 3657600 h 3657600"/>
              <a:gd name="connsiteX3" fmla="*/ 0 w 8763000"/>
              <a:gd name="connsiteY3" fmla="*/ 3657600 h 3657600"/>
              <a:gd name="connsiteX4" fmla="*/ 0 w 8763000"/>
              <a:gd name="connsiteY4" fmla="*/ 0 h 3657600"/>
              <a:gd name="connsiteX0" fmla="*/ 0 w 8763000"/>
              <a:gd name="connsiteY0" fmla="*/ 0 h 3657600"/>
              <a:gd name="connsiteX1" fmla="*/ 8763000 w 8763000"/>
              <a:gd name="connsiteY1" fmla="*/ 0 h 3657600"/>
              <a:gd name="connsiteX2" fmla="*/ 8458200 w 8763000"/>
              <a:gd name="connsiteY2" fmla="*/ 3657600 h 3657600"/>
              <a:gd name="connsiteX3" fmla="*/ 0 w 8763000"/>
              <a:gd name="connsiteY3" fmla="*/ 3657600 h 3657600"/>
              <a:gd name="connsiteX4" fmla="*/ 0 w 8763000"/>
              <a:gd name="connsiteY4" fmla="*/ 0 h 3657600"/>
              <a:gd name="connsiteX0" fmla="*/ 0 w 8686800"/>
              <a:gd name="connsiteY0" fmla="*/ 0 h 3657600"/>
              <a:gd name="connsiteX1" fmla="*/ 8686800 w 8686800"/>
              <a:gd name="connsiteY1" fmla="*/ 0 h 3657600"/>
              <a:gd name="connsiteX2" fmla="*/ 8458200 w 8686800"/>
              <a:gd name="connsiteY2" fmla="*/ 3657600 h 3657600"/>
              <a:gd name="connsiteX3" fmla="*/ 0 w 8686800"/>
              <a:gd name="connsiteY3" fmla="*/ 3657600 h 3657600"/>
              <a:gd name="connsiteX4" fmla="*/ 0 w 8686800"/>
              <a:gd name="connsiteY4" fmla="*/ 0 h 3657600"/>
              <a:gd name="connsiteX0" fmla="*/ 0 w 8686800"/>
              <a:gd name="connsiteY0" fmla="*/ 0 h 3657600"/>
              <a:gd name="connsiteX1" fmla="*/ 8686800 w 8686800"/>
              <a:gd name="connsiteY1" fmla="*/ 0 h 3657600"/>
              <a:gd name="connsiteX2" fmla="*/ 8458200 w 8686800"/>
              <a:gd name="connsiteY2" fmla="*/ 3657600 h 3657600"/>
              <a:gd name="connsiteX3" fmla="*/ 0 w 8686800"/>
              <a:gd name="connsiteY3" fmla="*/ 3657600 h 3657600"/>
              <a:gd name="connsiteX4" fmla="*/ 0 w 8686800"/>
              <a:gd name="connsiteY4" fmla="*/ 0 h 3657600"/>
              <a:gd name="connsiteX0" fmla="*/ 0 w 8763000"/>
              <a:gd name="connsiteY0" fmla="*/ 0 h 3657600"/>
              <a:gd name="connsiteX1" fmla="*/ 8763000 w 8763000"/>
              <a:gd name="connsiteY1" fmla="*/ 0 h 3657600"/>
              <a:gd name="connsiteX2" fmla="*/ 8458200 w 8763000"/>
              <a:gd name="connsiteY2" fmla="*/ 3657600 h 3657600"/>
              <a:gd name="connsiteX3" fmla="*/ 0 w 8763000"/>
              <a:gd name="connsiteY3" fmla="*/ 3657600 h 3657600"/>
              <a:gd name="connsiteX4" fmla="*/ 0 w 8763000"/>
              <a:gd name="connsiteY4" fmla="*/ 0 h 3657600"/>
              <a:gd name="connsiteX0" fmla="*/ 0 w 8763000"/>
              <a:gd name="connsiteY0" fmla="*/ 0 h 3657600"/>
              <a:gd name="connsiteX1" fmla="*/ 8763000 w 8763000"/>
              <a:gd name="connsiteY1" fmla="*/ 0 h 3657600"/>
              <a:gd name="connsiteX2" fmla="*/ 8458200 w 8763000"/>
              <a:gd name="connsiteY2" fmla="*/ 3657600 h 3657600"/>
              <a:gd name="connsiteX3" fmla="*/ 0 w 8763000"/>
              <a:gd name="connsiteY3" fmla="*/ 3657600 h 3657600"/>
              <a:gd name="connsiteX4" fmla="*/ 0 w 8763000"/>
              <a:gd name="connsiteY4" fmla="*/ 0 h 3657600"/>
              <a:gd name="connsiteX0" fmla="*/ 0 w 8763000"/>
              <a:gd name="connsiteY0" fmla="*/ 0 h 3657600"/>
              <a:gd name="connsiteX1" fmla="*/ 8763000 w 8763000"/>
              <a:gd name="connsiteY1" fmla="*/ 0 h 3657600"/>
              <a:gd name="connsiteX2" fmla="*/ 8458200 w 8763000"/>
              <a:gd name="connsiteY2" fmla="*/ 3657600 h 3657600"/>
              <a:gd name="connsiteX3" fmla="*/ 0 w 8763000"/>
              <a:gd name="connsiteY3" fmla="*/ 3657600 h 3657600"/>
              <a:gd name="connsiteX4" fmla="*/ 0 w 8763000"/>
              <a:gd name="connsiteY4" fmla="*/ 0 h 3657600"/>
              <a:gd name="connsiteX0" fmla="*/ 0 w 8763000"/>
              <a:gd name="connsiteY0" fmla="*/ 0 h 3657600"/>
              <a:gd name="connsiteX1" fmla="*/ 8763000 w 8763000"/>
              <a:gd name="connsiteY1" fmla="*/ 0 h 3657600"/>
              <a:gd name="connsiteX2" fmla="*/ 8534400 w 8763000"/>
              <a:gd name="connsiteY2" fmla="*/ 3657600 h 3657600"/>
              <a:gd name="connsiteX3" fmla="*/ 0 w 8763000"/>
              <a:gd name="connsiteY3" fmla="*/ 3657600 h 3657600"/>
              <a:gd name="connsiteX4" fmla="*/ 0 w 8763000"/>
              <a:gd name="connsiteY4" fmla="*/ 0 h 3657600"/>
              <a:gd name="connsiteX0" fmla="*/ 0 w 8763000"/>
              <a:gd name="connsiteY0" fmla="*/ 0 h 3657600"/>
              <a:gd name="connsiteX1" fmla="*/ 8763000 w 8763000"/>
              <a:gd name="connsiteY1" fmla="*/ 0 h 3657600"/>
              <a:gd name="connsiteX2" fmla="*/ 8458200 w 8763000"/>
              <a:gd name="connsiteY2" fmla="*/ 3657600 h 3657600"/>
              <a:gd name="connsiteX3" fmla="*/ 0 w 8763000"/>
              <a:gd name="connsiteY3" fmla="*/ 3657600 h 3657600"/>
              <a:gd name="connsiteX4" fmla="*/ 0 w 8763000"/>
              <a:gd name="connsiteY4" fmla="*/ 0 h 3657600"/>
              <a:gd name="connsiteX0" fmla="*/ 0 w 8763000"/>
              <a:gd name="connsiteY0" fmla="*/ 0 h 3657600"/>
              <a:gd name="connsiteX1" fmla="*/ 8763000 w 8763000"/>
              <a:gd name="connsiteY1" fmla="*/ 0 h 3657600"/>
              <a:gd name="connsiteX2" fmla="*/ 8458200 w 8763000"/>
              <a:gd name="connsiteY2" fmla="*/ 3657600 h 3657600"/>
              <a:gd name="connsiteX3" fmla="*/ 0 w 8763000"/>
              <a:gd name="connsiteY3" fmla="*/ 3657600 h 3657600"/>
              <a:gd name="connsiteX4" fmla="*/ 0 w 8763000"/>
              <a:gd name="connsiteY4" fmla="*/ 0 h 3657600"/>
              <a:gd name="connsiteX0" fmla="*/ 0 w 8763000"/>
              <a:gd name="connsiteY0" fmla="*/ 0 h 3657600"/>
              <a:gd name="connsiteX1" fmla="*/ 8763000 w 8763000"/>
              <a:gd name="connsiteY1" fmla="*/ 0 h 3657600"/>
              <a:gd name="connsiteX2" fmla="*/ 8458200 w 8763000"/>
              <a:gd name="connsiteY2" fmla="*/ 3657600 h 3657600"/>
              <a:gd name="connsiteX3" fmla="*/ 0 w 8763000"/>
              <a:gd name="connsiteY3" fmla="*/ 3657600 h 3657600"/>
              <a:gd name="connsiteX4" fmla="*/ 0 w 8763000"/>
              <a:gd name="connsiteY4" fmla="*/ 0 h 3657600"/>
              <a:gd name="connsiteX0" fmla="*/ 0 w 8763000"/>
              <a:gd name="connsiteY0" fmla="*/ 0 h 3657600"/>
              <a:gd name="connsiteX1" fmla="*/ 8763000 w 8763000"/>
              <a:gd name="connsiteY1" fmla="*/ 0 h 3657600"/>
              <a:gd name="connsiteX2" fmla="*/ 8458200 w 8763000"/>
              <a:gd name="connsiteY2" fmla="*/ 3657600 h 3657600"/>
              <a:gd name="connsiteX3" fmla="*/ 0 w 8763000"/>
              <a:gd name="connsiteY3" fmla="*/ 3657600 h 3657600"/>
              <a:gd name="connsiteX4" fmla="*/ 0 w 8763000"/>
              <a:gd name="connsiteY4" fmla="*/ 0 h 3657600"/>
              <a:gd name="connsiteX0" fmla="*/ 0 w 8763000"/>
              <a:gd name="connsiteY0" fmla="*/ 0 h 3657600"/>
              <a:gd name="connsiteX1" fmla="*/ 8763000 w 8763000"/>
              <a:gd name="connsiteY1" fmla="*/ 0 h 3657600"/>
              <a:gd name="connsiteX2" fmla="*/ 8458200 w 8763000"/>
              <a:gd name="connsiteY2" fmla="*/ 3657600 h 3657600"/>
              <a:gd name="connsiteX3" fmla="*/ 0 w 8763000"/>
              <a:gd name="connsiteY3" fmla="*/ 3657600 h 3657600"/>
              <a:gd name="connsiteX4" fmla="*/ 0 w 8763000"/>
              <a:gd name="connsiteY4" fmla="*/ 0 h 3657600"/>
              <a:gd name="connsiteX0" fmla="*/ 0 w 8763000"/>
              <a:gd name="connsiteY0" fmla="*/ 0 h 3657600"/>
              <a:gd name="connsiteX1" fmla="*/ 8763000 w 8763000"/>
              <a:gd name="connsiteY1" fmla="*/ 0 h 3657600"/>
              <a:gd name="connsiteX2" fmla="*/ 8458200 w 8763000"/>
              <a:gd name="connsiteY2" fmla="*/ 3657600 h 3657600"/>
              <a:gd name="connsiteX3" fmla="*/ 0 w 8763000"/>
              <a:gd name="connsiteY3" fmla="*/ 3657600 h 3657600"/>
              <a:gd name="connsiteX4" fmla="*/ 0 w 8763000"/>
              <a:gd name="connsiteY4" fmla="*/ 0 h 3657600"/>
              <a:gd name="connsiteX0" fmla="*/ 0 w 8763000"/>
              <a:gd name="connsiteY0" fmla="*/ 0 h 3657600"/>
              <a:gd name="connsiteX1" fmla="*/ 8763000 w 8763000"/>
              <a:gd name="connsiteY1" fmla="*/ 0 h 3657600"/>
              <a:gd name="connsiteX2" fmla="*/ 8610600 w 8763000"/>
              <a:gd name="connsiteY2" fmla="*/ 3657600 h 3657600"/>
              <a:gd name="connsiteX3" fmla="*/ 0 w 8763000"/>
              <a:gd name="connsiteY3" fmla="*/ 3657600 h 3657600"/>
              <a:gd name="connsiteX4" fmla="*/ 0 w 8763000"/>
              <a:gd name="connsiteY4" fmla="*/ 0 h 3657600"/>
              <a:gd name="connsiteX0" fmla="*/ 0 w 8839200"/>
              <a:gd name="connsiteY0" fmla="*/ 0 h 3657600"/>
              <a:gd name="connsiteX1" fmla="*/ 8839200 w 8839200"/>
              <a:gd name="connsiteY1" fmla="*/ 0 h 3657600"/>
              <a:gd name="connsiteX2" fmla="*/ 8610600 w 8839200"/>
              <a:gd name="connsiteY2" fmla="*/ 3657600 h 3657600"/>
              <a:gd name="connsiteX3" fmla="*/ 0 w 8839200"/>
              <a:gd name="connsiteY3" fmla="*/ 3657600 h 3657600"/>
              <a:gd name="connsiteX4" fmla="*/ 0 w 8839200"/>
              <a:gd name="connsiteY4" fmla="*/ 0 h 3657600"/>
              <a:gd name="connsiteX0" fmla="*/ 0 w 8839200"/>
              <a:gd name="connsiteY0" fmla="*/ 0 h 3657600"/>
              <a:gd name="connsiteX1" fmla="*/ 8839200 w 8839200"/>
              <a:gd name="connsiteY1" fmla="*/ 0 h 3657600"/>
              <a:gd name="connsiteX2" fmla="*/ 8610600 w 8839200"/>
              <a:gd name="connsiteY2" fmla="*/ 3657600 h 3657600"/>
              <a:gd name="connsiteX3" fmla="*/ 0 w 8839200"/>
              <a:gd name="connsiteY3" fmla="*/ 3657600 h 3657600"/>
              <a:gd name="connsiteX4" fmla="*/ 0 w 8839200"/>
              <a:gd name="connsiteY4" fmla="*/ 0 h 3657600"/>
              <a:gd name="connsiteX0" fmla="*/ 0 w 8839200"/>
              <a:gd name="connsiteY0" fmla="*/ 0 h 3657600"/>
              <a:gd name="connsiteX1" fmla="*/ 8839200 w 8839200"/>
              <a:gd name="connsiteY1" fmla="*/ 0 h 3657600"/>
              <a:gd name="connsiteX2" fmla="*/ 8610600 w 8839200"/>
              <a:gd name="connsiteY2" fmla="*/ 3657600 h 3657600"/>
              <a:gd name="connsiteX3" fmla="*/ 0 w 8839200"/>
              <a:gd name="connsiteY3" fmla="*/ 3657600 h 3657600"/>
              <a:gd name="connsiteX4" fmla="*/ 0 w 8839200"/>
              <a:gd name="connsiteY4" fmla="*/ 0 h 3657600"/>
              <a:gd name="connsiteX0" fmla="*/ 0 w 8877300"/>
              <a:gd name="connsiteY0" fmla="*/ 0 h 3657600"/>
              <a:gd name="connsiteX1" fmla="*/ 8877300 w 8877300"/>
              <a:gd name="connsiteY1" fmla="*/ 0 h 3657600"/>
              <a:gd name="connsiteX2" fmla="*/ 8610600 w 8877300"/>
              <a:gd name="connsiteY2" fmla="*/ 3657600 h 3657600"/>
              <a:gd name="connsiteX3" fmla="*/ 0 w 8877300"/>
              <a:gd name="connsiteY3" fmla="*/ 3657600 h 3657600"/>
              <a:gd name="connsiteX4" fmla="*/ 0 w 8877300"/>
              <a:gd name="connsiteY4" fmla="*/ 0 h 3657600"/>
              <a:gd name="connsiteX0" fmla="*/ 0 w 8877300"/>
              <a:gd name="connsiteY0" fmla="*/ 0 h 3657600"/>
              <a:gd name="connsiteX1" fmla="*/ 8877300 w 8877300"/>
              <a:gd name="connsiteY1" fmla="*/ 0 h 3657600"/>
              <a:gd name="connsiteX2" fmla="*/ 8610600 w 8877300"/>
              <a:gd name="connsiteY2" fmla="*/ 3657600 h 3657600"/>
              <a:gd name="connsiteX3" fmla="*/ 0 w 8877300"/>
              <a:gd name="connsiteY3" fmla="*/ 3657600 h 3657600"/>
              <a:gd name="connsiteX4" fmla="*/ 0 w 8877300"/>
              <a:gd name="connsiteY4" fmla="*/ 0 h 3657600"/>
              <a:gd name="connsiteX0" fmla="*/ 0 w 8877300"/>
              <a:gd name="connsiteY0" fmla="*/ 0 h 3657600"/>
              <a:gd name="connsiteX1" fmla="*/ 8877300 w 8877300"/>
              <a:gd name="connsiteY1" fmla="*/ 0 h 3657600"/>
              <a:gd name="connsiteX2" fmla="*/ 8610600 w 8877300"/>
              <a:gd name="connsiteY2" fmla="*/ 3657600 h 3657600"/>
              <a:gd name="connsiteX3" fmla="*/ 0 w 8877300"/>
              <a:gd name="connsiteY3" fmla="*/ 3657600 h 3657600"/>
              <a:gd name="connsiteX4" fmla="*/ 0 w 8877300"/>
              <a:gd name="connsiteY4" fmla="*/ 0 h 3657600"/>
              <a:gd name="connsiteX0" fmla="*/ 0 w 8877300"/>
              <a:gd name="connsiteY0" fmla="*/ 0 h 3657600"/>
              <a:gd name="connsiteX1" fmla="*/ 8877300 w 8877300"/>
              <a:gd name="connsiteY1" fmla="*/ 0 h 3657600"/>
              <a:gd name="connsiteX2" fmla="*/ 8610600 w 8877300"/>
              <a:gd name="connsiteY2" fmla="*/ 3657600 h 3657600"/>
              <a:gd name="connsiteX3" fmla="*/ 0 w 8877300"/>
              <a:gd name="connsiteY3" fmla="*/ 3657600 h 3657600"/>
              <a:gd name="connsiteX4" fmla="*/ 0 w 8877300"/>
              <a:gd name="connsiteY4" fmla="*/ 0 h 3657600"/>
              <a:gd name="connsiteX0" fmla="*/ 0 w 8877300"/>
              <a:gd name="connsiteY0" fmla="*/ 0 h 3657600"/>
              <a:gd name="connsiteX1" fmla="*/ 8877300 w 8877300"/>
              <a:gd name="connsiteY1" fmla="*/ 0 h 3657600"/>
              <a:gd name="connsiteX2" fmla="*/ 8610600 w 8877300"/>
              <a:gd name="connsiteY2" fmla="*/ 3657600 h 3657600"/>
              <a:gd name="connsiteX3" fmla="*/ 0 w 8877300"/>
              <a:gd name="connsiteY3" fmla="*/ 3657600 h 3657600"/>
              <a:gd name="connsiteX4" fmla="*/ 0 w 8877300"/>
              <a:gd name="connsiteY4" fmla="*/ 0 h 3657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877300" h="3657600">
                <a:moveTo>
                  <a:pt x="0" y="0"/>
                </a:moveTo>
                <a:lnTo>
                  <a:pt x="8877300" y="0"/>
                </a:lnTo>
                <a:cubicBezTo>
                  <a:pt x="7950199" y="1297518"/>
                  <a:pt x="8296276" y="2625725"/>
                  <a:pt x="8610600" y="3657600"/>
                </a:cubicBezTo>
                <a:lnTo>
                  <a:pt x="0" y="3657600"/>
                </a:lnTo>
                <a:lnTo>
                  <a:pt x="0" y="0"/>
                </a:lnTo>
                <a:close/>
              </a:path>
            </a:pathLst>
          </a:custGeom>
        </p:spPr>
        <p:txBody>
          <a:bodyPr/>
          <a:lstStyle>
            <a:lvl1pPr marL="0" indent="0">
              <a:buNone/>
              <a:defRPr sz="3200" baseline="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 behind S-curve.</a:t>
            </a: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S-curve-1805.tif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4724400"/>
            <a:ext cx="8229600" cy="838200"/>
          </a:xfrm>
          <a:prstGeom prst="rect">
            <a:avLst/>
          </a:prstGeom>
        </p:spPr>
        <p:txBody>
          <a:bodyPr/>
          <a:lstStyle>
            <a:lvl1pPr algn="l">
              <a:defRPr baseline="0"/>
            </a:lvl1pPr>
          </a:lstStyle>
          <a:p>
            <a:r>
              <a:rPr lang="en-US" dirty="0" smtClean="0"/>
              <a:t>Click to edit photo caption</a:t>
            </a:r>
            <a:endParaRPr lang="en-US" dirty="0"/>
          </a:p>
        </p:txBody>
      </p:sp>
      <p:sp>
        <p:nvSpPr>
          <p:cNvPr id="14" name="Text Placeholder 10"/>
          <p:cNvSpPr>
            <a:spLocks noGrp="1"/>
          </p:cNvSpPr>
          <p:nvPr>
            <p:ph type="body" sz="quarter" idx="10" hasCustomPrompt="1"/>
          </p:nvPr>
        </p:nvSpPr>
        <p:spPr>
          <a:xfrm>
            <a:off x="457200" y="5562600"/>
            <a:ext cx="6369050" cy="914400"/>
          </a:xfrm>
          <a:prstGeom prst="rect">
            <a:avLst/>
          </a:prstGeom>
        </p:spPr>
        <p:txBody>
          <a:bodyPr vert="horz"/>
          <a:lstStyle>
            <a:lvl1pPr>
              <a:defRPr sz="2200" baseline="0"/>
            </a:lvl1pPr>
          </a:lstStyle>
          <a:p>
            <a:pPr lvl="0"/>
            <a:r>
              <a:rPr lang="en-US" dirty="0" smtClean="0"/>
              <a:t>Click to edit copy</a:t>
            </a:r>
          </a:p>
        </p:txBody>
      </p:sp>
      <p:sp>
        <p:nvSpPr>
          <p:cNvPr id="10" name="Picture Placeholder 2"/>
          <p:cNvSpPr>
            <a:spLocks noGrp="1" noChangeAspect="1"/>
          </p:cNvSpPr>
          <p:nvPr>
            <p:ph type="pic" idx="1" hasCustomPrompt="1"/>
          </p:nvPr>
        </p:nvSpPr>
        <p:spPr>
          <a:xfrm>
            <a:off x="0" y="0"/>
            <a:ext cx="8886825" cy="4648200"/>
          </a:xfrm>
          <a:custGeom>
            <a:avLst/>
            <a:gdLst>
              <a:gd name="connsiteX0" fmla="*/ 0 w 9144000"/>
              <a:gd name="connsiteY0" fmla="*/ 0 h 4648200"/>
              <a:gd name="connsiteX1" fmla="*/ 9144000 w 9144000"/>
              <a:gd name="connsiteY1" fmla="*/ 0 h 4648200"/>
              <a:gd name="connsiteX2" fmla="*/ 9144000 w 9144000"/>
              <a:gd name="connsiteY2" fmla="*/ 4648200 h 4648200"/>
              <a:gd name="connsiteX3" fmla="*/ 0 w 9144000"/>
              <a:gd name="connsiteY3" fmla="*/ 4648200 h 4648200"/>
              <a:gd name="connsiteX4" fmla="*/ 0 w 9144000"/>
              <a:gd name="connsiteY4" fmla="*/ 0 h 4648200"/>
              <a:gd name="connsiteX0" fmla="*/ 0 w 9144000"/>
              <a:gd name="connsiteY0" fmla="*/ 0 h 4648200"/>
              <a:gd name="connsiteX1" fmla="*/ 8763000 w 9144000"/>
              <a:gd name="connsiteY1" fmla="*/ 0 h 4648200"/>
              <a:gd name="connsiteX2" fmla="*/ 9144000 w 9144000"/>
              <a:gd name="connsiteY2" fmla="*/ 4648200 h 4648200"/>
              <a:gd name="connsiteX3" fmla="*/ 0 w 9144000"/>
              <a:gd name="connsiteY3" fmla="*/ 4648200 h 4648200"/>
              <a:gd name="connsiteX4" fmla="*/ 0 w 9144000"/>
              <a:gd name="connsiteY4" fmla="*/ 0 h 4648200"/>
              <a:gd name="connsiteX0" fmla="*/ 0 w 9144000"/>
              <a:gd name="connsiteY0" fmla="*/ 0 h 4648200"/>
              <a:gd name="connsiteX1" fmla="*/ 8763000 w 9144000"/>
              <a:gd name="connsiteY1" fmla="*/ 0 h 4648200"/>
              <a:gd name="connsiteX2" fmla="*/ 9144000 w 9144000"/>
              <a:gd name="connsiteY2" fmla="*/ 4648200 h 4648200"/>
              <a:gd name="connsiteX3" fmla="*/ 0 w 9144000"/>
              <a:gd name="connsiteY3" fmla="*/ 4648200 h 4648200"/>
              <a:gd name="connsiteX4" fmla="*/ 0 w 9144000"/>
              <a:gd name="connsiteY4" fmla="*/ 0 h 4648200"/>
              <a:gd name="connsiteX0" fmla="*/ 0 w 9144000"/>
              <a:gd name="connsiteY0" fmla="*/ 0 h 4648200"/>
              <a:gd name="connsiteX1" fmla="*/ 8763000 w 9144000"/>
              <a:gd name="connsiteY1" fmla="*/ 0 h 4648200"/>
              <a:gd name="connsiteX2" fmla="*/ 9144000 w 9144000"/>
              <a:gd name="connsiteY2" fmla="*/ 4648200 h 4648200"/>
              <a:gd name="connsiteX3" fmla="*/ 0 w 9144000"/>
              <a:gd name="connsiteY3" fmla="*/ 4648200 h 4648200"/>
              <a:gd name="connsiteX4" fmla="*/ 0 w 9144000"/>
              <a:gd name="connsiteY4" fmla="*/ 0 h 4648200"/>
              <a:gd name="connsiteX0" fmla="*/ 0 w 9144000"/>
              <a:gd name="connsiteY0" fmla="*/ 0 h 4648200"/>
              <a:gd name="connsiteX1" fmla="*/ 8763000 w 9144000"/>
              <a:gd name="connsiteY1" fmla="*/ 0 h 4648200"/>
              <a:gd name="connsiteX2" fmla="*/ 9144000 w 9144000"/>
              <a:gd name="connsiteY2" fmla="*/ 4648200 h 4648200"/>
              <a:gd name="connsiteX3" fmla="*/ 0 w 9144000"/>
              <a:gd name="connsiteY3" fmla="*/ 4648200 h 4648200"/>
              <a:gd name="connsiteX4" fmla="*/ 0 w 9144000"/>
              <a:gd name="connsiteY4" fmla="*/ 0 h 4648200"/>
              <a:gd name="connsiteX0" fmla="*/ 0 w 9144000"/>
              <a:gd name="connsiteY0" fmla="*/ 0 h 4648200"/>
              <a:gd name="connsiteX1" fmla="*/ 8763000 w 9144000"/>
              <a:gd name="connsiteY1" fmla="*/ 0 h 4648200"/>
              <a:gd name="connsiteX2" fmla="*/ 9144000 w 9144000"/>
              <a:gd name="connsiteY2" fmla="*/ 4648200 h 4648200"/>
              <a:gd name="connsiteX3" fmla="*/ 0 w 9144000"/>
              <a:gd name="connsiteY3" fmla="*/ 4648200 h 4648200"/>
              <a:gd name="connsiteX4" fmla="*/ 0 w 9144000"/>
              <a:gd name="connsiteY4" fmla="*/ 0 h 4648200"/>
              <a:gd name="connsiteX0" fmla="*/ 0 w 9144000"/>
              <a:gd name="connsiteY0" fmla="*/ 0 h 4648200"/>
              <a:gd name="connsiteX1" fmla="*/ 8763000 w 9144000"/>
              <a:gd name="connsiteY1" fmla="*/ 0 h 4648200"/>
              <a:gd name="connsiteX2" fmla="*/ 9144000 w 9144000"/>
              <a:gd name="connsiteY2" fmla="*/ 4648200 h 4648200"/>
              <a:gd name="connsiteX3" fmla="*/ 0 w 9144000"/>
              <a:gd name="connsiteY3" fmla="*/ 4648200 h 4648200"/>
              <a:gd name="connsiteX4" fmla="*/ 0 w 9144000"/>
              <a:gd name="connsiteY4" fmla="*/ 0 h 4648200"/>
              <a:gd name="connsiteX0" fmla="*/ 0 w 9144000"/>
              <a:gd name="connsiteY0" fmla="*/ 0 h 4648200"/>
              <a:gd name="connsiteX1" fmla="*/ 8763000 w 9144000"/>
              <a:gd name="connsiteY1" fmla="*/ 0 h 4648200"/>
              <a:gd name="connsiteX2" fmla="*/ 9144000 w 9144000"/>
              <a:gd name="connsiteY2" fmla="*/ 4648200 h 4648200"/>
              <a:gd name="connsiteX3" fmla="*/ 0 w 9144000"/>
              <a:gd name="connsiteY3" fmla="*/ 4648200 h 4648200"/>
              <a:gd name="connsiteX4" fmla="*/ 0 w 9144000"/>
              <a:gd name="connsiteY4" fmla="*/ 0 h 4648200"/>
              <a:gd name="connsiteX0" fmla="*/ 0 w 9144000"/>
              <a:gd name="connsiteY0" fmla="*/ 0 h 4648200"/>
              <a:gd name="connsiteX1" fmla="*/ 8763000 w 9144000"/>
              <a:gd name="connsiteY1" fmla="*/ 0 h 4648200"/>
              <a:gd name="connsiteX2" fmla="*/ 9144000 w 9144000"/>
              <a:gd name="connsiteY2" fmla="*/ 4648200 h 4648200"/>
              <a:gd name="connsiteX3" fmla="*/ 0 w 9144000"/>
              <a:gd name="connsiteY3" fmla="*/ 4648200 h 4648200"/>
              <a:gd name="connsiteX4" fmla="*/ 0 w 9144000"/>
              <a:gd name="connsiteY4" fmla="*/ 0 h 4648200"/>
              <a:gd name="connsiteX0" fmla="*/ 0 w 9144000"/>
              <a:gd name="connsiteY0" fmla="*/ 0 h 4648200"/>
              <a:gd name="connsiteX1" fmla="*/ 8763000 w 9144000"/>
              <a:gd name="connsiteY1" fmla="*/ 0 h 4648200"/>
              <a:gd name="connsiteX2" fmla="*/ 9144000 w 9144000"/>
              <a:gd name="connsiteY2" fmla="*/ 4648200 h 4648200"/>
              <a:gd name="connsiteX3" fmla="*/ 0 w 9144000"/>
              <a:gd name="connsiteY3" fmla="*/ 4648200 h 4648200"/>
              <a:gd name="connsiteX4" fmla="*/ 0 w 9144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874125"/>
              <a:gd name="connsiteY0" fmla="*/ 0 h 4648200"/>
              <a:gd name="connsiteX1" fmla="*/ 8874125 w 8874125"/>
              <a:gd name="connsiteY1" fmla="*/ 0 h 4648200"/>
              <a:gd name="connsiteX2" fmla="*/ 8763000 w 8874125"/>
              <a:gd name="connsiteY2" fmla="*/ 4648200 h 4648200"/>
              <a:gd name="connsiteX3" fmla="*/ 0 w 8874125"/>
              <a:gd name="connsiteY3" fmla="*/ 4648200 h 4648200"/>
              <a:gd name="connsiteX4" fmla="*/ 0 w 8874125"/>
              <a:gd name="connsiteY4" fmla="*/ 0 h 4648200"/>
              <a:gd name="connsiteX0" fmla="*/ 0 w 8886825"/>
              <a:gd name="connsiteY0" fmla="*/ 0 h 4648200"/>
              <a:gd name="connsiteX1" fmla="*/ 8874125 w 8886825"/>
              <a:gd name="connsiteY1" fmla="*/ 0 h 4648200"/>
              <a:gd name="connsiteX2" fmla="*/ 8886825 w 8886825"/>
              <a:gd name="connsiteY2" fmla="*/ 4648200 h 4648200"/>
              <a:gd name="connsiteX3" fmla="*/ 0 w 8886825"/>
              <a:gd name="connsiteY3" fmla="*/ 4648200 h 4648200"/>
              <a:gd name="connsiteX4" fmla="*/ 0 w 8886825"/>
              <a:gd name="connsiteY4" fmla="*/ 0 h 4648200"/>
              <a:gd name="connsiteX0" fmla="*/ 0 w 8886825"/>
              <a:gd name="connsiteY0" fmla="*/ 0 h 4648200"/>
              <a:gd name="connsiteX1" fmla="*/ 8874125 w 8886825"/>
              <a:gd name="connsiteY1" fmla="*/ 0 h 4648200"/>
              <a:gd name="connsiteX2" fmla="*/ 8886825 w 8886825"/>
              <a:gd name="connsiteY2" fmla="*/ 4648200 h 4648200"/>
              <a:gd name="connsiteX3" fmla="*/ 0 w 8886825"/>
              <a:gd name="connsiteY3" fmla="*/ 4648200 h 4648200"/>
              <a:gd name="connsiteX4" fmla="*/ 0 w 8886825"/>
              <a:gd name="connsiteY4" fmla="*/ 0 h 4648200"/>
              <a:gd name="connsiteX0" fmla="*/ 0 w 8886825"/>
              <a:gd name="connsiteY0" fmla="*/ 0 h 4648200"/>
              <a:gd name="connsiteX1" fmla="*/ 8874125 w 8886825"/>
              <a:gd name="connsiteY1" fmla="*/ 0 h 4648200"/>
              <a:gd name="connsiteX2" fmla="*/ 8886825 w 8886825"/>
              <a:gd name="connsiteY2" fmla="*/ 4648200 h 4648200"/>
              <a:gd name="connsiteX3" fmla="*/ 0 w 8886825"/>
              <a:gd name="connsiteY3" fmla="*/ 4648200 h 4648200"/>
              <a:gd name="connsiteX4" fmla="*/ 0 w 8886825"/>
              <a:gd name="connsiteY4" fmla="*/ 0 h 4648200"/>
              <a:gd name="connsiteX0" fmla="*/ 0 w 8886825"/>
              <a:gd name="connsiteY0" fmla="*/ 0 h 4648200"/>
              <a:gd name="connsiteX1" fmla="*/ 8874125 w 8886825"/>
              <a:gd name="connsiteY1" fmla="*/ 0 h 4648200"/>
              <a:gd name="connsiteX2" fmla="*/ 8886825 w 8886825"/>
              <a:gd name="connsiteY2" fmla="*/ 4648200 h 4648200"/>
              <a:gd name="connsiteX3" fmla="*/ 0 w 8886825"/>
              <a:gd name="connsiteY3" fmla="*/ 4648200 h 4648200"/>
              <a:gd name="connsiteX4" fmla="*/ 0 w 8886825"/>
              <a:gd name="connsiteY4" fmla="*/ 0 h 4648200"/>
              <a:gd name="connsiteX0" fmla="*/ 0 w 8886825"/>
              <a:gd name="connsiteY0" fmla="*/ 0 h 4648200"/>
              <a:gd name="connsiteX1" fmla="*/ 8874125 w 8886825"/>
              <a:gd name="connsiteY1" fmla="*/ 0 h 4648200"/>
              <a:gd name="connsiteX2" fmla="*/ 8886825 w 8886825"/>
              <a:gd name="connsiteY2" fmla="*/ 4648200 h 4648200"/>
              <a:gd name="connsiteX3" fmla="*/ 0 w 8886825"/>
              <a:gd name="connsiteY3" fmla="*/ 4648200 h 4648200"/>
              <a:gd name="connsiteX4" fmla="*/ 0 w 8886825"/>
              <a:gd name="connsiteY4" fmla="*/ 0 h 4648200"/>
              <a:gd name="connsiteX0" fmla="*/ 0 w 8886825"/>
              <a:gd name="connsiteY0" fmla="*/ 0 h 4648200"/>
              <a:gd name="connsiteX1" fmla="*/ 8874125 w 8886825"/>
              <a:gd name="connsiteY1" fmla="*/ 0 h 4648200"/>
              <a:gd name="connsiteX2" fmla="*/ 8886825 w 8886825"/>
              <a:gd name="connsiteY2" fmla="*/ 4648200 h 4648200"/>
              <a:gd name="connsiteX3" fmla="*/ 0 w 8886825"/>
              <a:gd name="connsiteY3" fmla="*/ 4648200 h 4648200"/>
              <a:gd name="connsiteX4" fmla="*/ 0 w 8886825"/>
              <a:gd name="connsiteY4" fmla="*/ 0 h 4648200"/>
              <a:gd name="connsiteX0" fmla="*/ 0 w 8886825"/>
              <a:gd name="connsiteY0" fmla="*/ 0 h 4648200"/>
              <a:gd name="connsiteX1" fmla="*/ 8874125 w 8886825"/>
              <a:gd name="connsiteY1" fmla="*/ 0 h 4648200"/>
              <a:gd name="connsiteX2" fmla="*/ 8886825 w 8886825"/>
              <a:gd name="connsiteY2" fmla="*/ 4648200 h 4648200"/>
              <a:gd name="connsiteX3" fmla="*/ 0 w 8886825"/>
              <a:gd name="connsiteY3" fmla="*/ 4648200 h 4648200"/>
              <a:gd name="connsiteX4" fmla="*/ 0 w 8886825"/>
              <a:gd name="connsiteY4" fmla="*/ 0 h 4648200"/>
              <a:gd name="connsiteX0" fmla="*/ 0 w 8886825"/>
              <a:gd name="connsiteY0" fmla="*/ 0 h 4648200"/>
              <a:gd name="connsiteX1" fmla="*/ 8874125 w 8886825"/>
              <a:gd name="connsiteY1" fmla="*/ 0 h 4648200"/>
              <a:gd name="connsiteX2" fmla="*/ 8886825 w 8886825"/>
              <a:gd name="connsiteY2" fmla="*/ 4648200 h 4648200"/>
              <a:gd name="connsiteX3" fmla="*/ 0 w 8886825"/>
              <a:gd name="connsiteY3" fmla="*/ 4648200 h 4648200"/>
              <a:gd name="connsiteX4" fmla="*/ 0 w 8886825"/>
              <a:gd name="connsiteY4" fmla="*/ 0 h 4648200"/>
              <a:gd name="connsiteX0" fmla="*/ 0 w 8886825"/>
              <a:gd name="connsiteY0" fmla="*/ 0 h 4648200"/>
              <a:gd name="connsiteX1" fmla="*/ 8874125 w 8886825"/>
              <a:gd name="connsiteY1" fmla="*/ 0 h 4648200"/>
              <a:gd name="connsiteX2" fmla="*/ 8886825 w 8886825"/>
              <a:gd name="connsiteY2" fmla="*/ 4648200 h 4648200"/>
              <a:gd name="connsiteX3" fmla="*/ 0 w 8886825"/>
              <a:gd name="connsiteY3" fmla="*/ 4648200 h 4648200"/>
              <a:gd name="connsiteX4" fmla="*/ 0 w 8886825"/>
              <a:gd name="connsiteY4" fmla="*/ 0 h 4648200"/>
              <a:gd name="connsiteX0" fmla="*/ 0 w 8886825"/>
              <a:gd name="connsiteY0" fmla="*/ 0 h 4648200"/>
              <a:gd name="connsiteX1" fmla="*/ 8874125 w 8886825"/>
              <a:gd name="connsiteY1" fmla="*/ 0 h 4648200"/>
              <a:gd name="connsiteX2" fmla="*/ 8886825 w 8886825"/>
              <a:gd name="connsiteY2" fmla="*/ 4648200 h 4648200"/>
              <a:gd name="connsiteX3" fmla="*/ 0 w 8886825"/>
              <a:gd name="connsiteY3" fmla="*/ 4648200 h 4648200"/>
              <a:gd name="connsiteX4" fmla="*/ 0 w 8886825"/>
              <a:gd name="connsiteY4" fmla="*/ 0 h 4648200"/>
              <a:gd name="connsiteX0" fmla="*/ 0 w 8886825"/>
              <a:gd name="connsiteY0" fmla="*/ 0 h 4648200"/>
              <a:gd name="connsiteX1" fmla="*/ 8874125 w 8886825"/>
              <a:gd name="connsiteY1" fmla="*/ 0 h 4648200"/>
              <a:gd name="connsiteX2" fmla="*/ 8886825 w 8886825"/>
              <a:gd name="connsiteY2" fmla="*/ 4648200 h 4648200"/>
              <a:gd name="connsiteX3" fmla="*/ 0 w 8886825"/>
              <a:gd name="connsiteY3" fmla="*/ 4648200 h 4648200"/>
              <a:gd name="connsiteX4" fmla="*/ 0 w 8886825"/>
              <a:gd name="connsiteY4" fmla="*/ 0 h 4648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886825" h="4648200">
                <a:moveTo>
                  <a:pt x="0" y="0"/>
                </a:moveTo>
                <a:lnTo>
                  <a:pt x="8874125" y="0"/>
                </a:lnTo>
                <a:cubicBezTo>
                  <a:pt x="7778750" y="1657350"/>
                  <a:pt x="8445500" y="2892425"/>
                  <a:pt x="8886825" y="4648200"/>
                </a:cubicBezTo>
                <a:lnTo>
                  <a:pt x="0" y="4648200"/>
                </a:lnTo>
                <a:lnTo>
                  <a:pt x="0" y="0"/>
                </a:lnTo>
                <a:close/>
              </a:path>
            </a:pathLst>
          </a:cu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 behind S-curve.</a:t>
            </a: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-curve-1805.tif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85800" y="4114800"/>
            <a:ext cx="6400800" cy="7620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600">
                <a:solidFill>
                  <a:srgbClr val="000000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section subheading</a:t>
            </a:r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685800" y="2328862"/>
            <a:ext cx="5981700" cy="1633538"/>
          </a:xfrm>
          <a:prstGeom prst="rect">
            <a:avLst/>
          </a:prstGeom>
        </p:spPr>
        <p:txBody>
          <a:bodyPr anchor="b">
            <a:noAutofit/>
          </a:bodyPr>
          <a:lstStyle>
            <a:lvl1pPr algn="l">
              <a:defRPr sz="5500" b="0"/>
            </a:lvl1pPr>
          </a:lstStyle>
          <a:p>
            <a:r>
              <a:rPr lang="en-US" dirty="0" smtClean="0"/>
              <a:t>Click to edit section title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S-curve-1805.tif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274638"/>
            <a:ext cx="7620000" cy="1143000"/>
          </a:xfrm>
          <a:prstGeom prst="rect">
            <a:avLst/>
          </a:prstGeom>
        </p:spPr>
        <p:txBody>
          <a:bodyPr/>
          <a:lstStyle>
            <a:lvl1pPr algn="l">
              <a:defRPr/>
            </a:lvl1pPr>
          </a:lstStyle>
          <a:p>
            <a:r>
              <a:rPr lang="en-US" dirty="0" smtClean="0"/>
              <a:t>Click to edit slide title</a:t>
            </a:r>
            <a:endParaRPr lang="en-US" dirty="0"/>
          </a:p>
        </p:txBody>
      </p:sp>
      <p:sp>
        <p:nvSpPr>
          <p:cNvPr id="9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57200" y="1493838"/>
            <a:ext cx="7620000" cy="639762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26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subtitle</a:t>
            </a:r>
          </a:p>
        </p:txBody>
      </p:sp>
      <p:sp>
        <p:nvSpPr>
          <p:cNvPr id="10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57200" y="2220912"/>
            <a:ext cx="7620000" cy="3570288"/>
          </a:xfrm>
          <a:prstGeom prst="rect">
            <a:avLst/>
          </a:prstGeom>
        </p:spPr>
        <p:txBody>
          <a:bodyPr/>
          <a:lstStyle>
            <a:lvl1pPr>
              <a:defRPr sz="2400" baseline="0"/>
            </a:lvl1pPr>
            <a:lvl2pPr>
              <a:defRPr sz="2200" baseline="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body; click on corresponding icon to add chart or media</a:t>
            </a:r>
          </a:p>
          <a:p>
            <a:pPr lvl="1"/>
            <a:r>
              <a:rPr lang="en-US" dirty="0" smtClean="0"/>
              <a:t>Click to edit bulleted text</a:t>
            </a:r>
            <a:endParaRPr lang="en-US" dirty="0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Picture Section Brea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S-curve-1805.tif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9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762000" y="5486400"/>
            <a:ext cx="5486400" cy="8048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600" baseline="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Subtitle (if needed)</a:t>
            </a:r>
          </a:p>
        </p:txBody>
      </p:sp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762000" y="3700462"/>
            <a:ext cx="7848600" cy="1633538"/>
          </a:xfrm>
          <a:prstGeom prst="rect">
            <a:avLst/>
          </a:prstGeom>
        </p:spPr>
        <p:txBody>
          <a:bodyPr anchor="b">
            <a:noAutofit/>
          </a:bodyPr>
          <a:lstStyle>
            <a:lvl1pPr algn="l">
              <a:defRPr sz="5500" b="0"/>
            </a:lvl1pPr>
          </a:lstStyle>
          <a:p>
            <a:r>
              <a:rPr lang="en-US" dirty="0" smtClean="0"/>
              <a:t>Click to edit section title</a:t>
            </a:r>
            <a:endParaRPr lang="en-US" dirty="0"/>
          </a:p>
        </p:txBody>
      </p:sp>
      <p:sp>
        <p:nvSpPr>
          <p:cNvPr id="10" name="Picture Placeholder 2"/>
          <p:cNvSpPr>
            <a:spLocks noGrp="1" noChangeAspect="1"/>
          </p:cNvSpPr>
          <p:nvPr>
            <p:ph type="pic" idx="1" hasCustomPrompt="1"/>
          </p:nvPr>
        </p:nvSpPr>
        <p:spPr>
          <a:xfrm>
            <a:off x="0" y="0"/>
            <a:ext cx="8877300" cy="3657600"/>
          </a:xfrm>
          <a:custGeom>
            <a:avLst/>
            <a:gdLst>
              <a:gd name="connsiteX0" fmla="*/ 0 w 9144000"/>
              <a:gd name="connsiteY0" fmla="*/ 0 h 3657600"/>
              <a:gd name="connsiteX1" fmla="*/ 9144000 w 9144000"/>
              <a:gd name="connsiteY1" fmla="*/ 0 h 3657600"/>
              <a:gd name="connsiteX2" fmla="*/ 9144000 w 9144000"/>
              <a:gd name="connsiteY2" fmla="*/ 3657600 h 3657600"/>
              <a:gd name="connsiteX3" fmla="*/ 0 w 9144000"/>
              <a:gd name="connsiteY3" fmla="*/ 3657600 h 3657600"/>
              <a:gd name="connsiteX4" fmla="*/ 0 w 9144000"/>
              <a:gd name="connsiteY4" fmla="*/ 0 h 3657600"/>
              <a:gd name="connsiteX0" fmla="*/ 0 w 9144000"/>
              <a:gd name="connsiteY0" fmla="*/ 0 h 3657600"/>
              <a:gd name="connsiteX1" fmla="*/ 9144000 w 9144000"/>
              <a:gd name="connsiteY1" fmla="*/ 0 h 3657600"/>
              <a:gd name="connsiteX2" fmla="*/ 8534400 w 9144000"/>
              <a:gd name="connsiteY2" fmla="*/ 3657600 h 3657600"/>
              <a:gd name="connsiteX3" fmla="*/ 0 w 9144000"/>
              <a:gd name="connsiteY3" fmla="*/ 3657600 h 3657600"/>
              <a:gd name="connsiteX4" fmla="*/ 0 w 9144000"/>
              <a:gd name="connsiteY4" fmla="*/ 0 h 3657600"/>
              <a:gd name="connsiteX0" fmla="*/ 0 w 9144000"/>
              <a:gd name="connsiteY0" fmla="*/ 0 h 3657600"/>
              <a:gd name="connsiteX1" fmla="*/ 9144000 w 9144000"/>
              <a:gd name="connsiteY1" fmla="*/ 0 h 3657600"/>
              <a:gd name="connsiteX2" fmla="*/ 8534400 w 9144000"/>
              <a:gd name="connsiteY2" fmla="*/ 3657600 h 3657600"/>
              <a:gd name="connsiteX3" fmla="*/ 0 w 9144000"/>
              <a:gd name="connsiteY3" fmla="*/ 3657600 h 3657600"/>
              <a:gd name="connsiteX4" fmla="*/ 0 w 9144000"/>
              <a:gd name="connsiteY4" fmla="*/ 0 h 3657600"/>
              <a:gd name="connsiteX0" fmla="*/ 0 w 9144000"/>
              <a:gd name="connsiteY0" fmla="*/ 0 h 3657600"/>
              <a:gd name="connsiteX1" fmla="*/ 9144000 w 9144000"/>
              <a:gd name="connsiteY1" fmla="*/ 0 h 3657600"/>
              <a:gd name="connsiteX2" fmla="*/ 8534400 w 9144000"/>
              <a:gd name="connsiteY2" fmla="*/ 3657600 h 3657600"/>
              <a:gd name="connsiteX3" fmla="*/ 0 w 9144000"/>
              <a:gd name="connsiteY3" fmla="*/ 3657600 h 3657600"/>
              <a:gd name="connsiteX4" fmla="*/ 0 w 9144000"/>
              <a:gd name="connsiteY4" fmla="*/ 0 h 3657600"/>
              <a:gd name="connsiteX0" fmla="*/ 0 w 9144000"/>
              <a:gd name="connsiteY0" fmla="*/ 0 h 3657600"/>
              <a:gd name="connsiteX1" fmla="*/ 9144000 w 9144000"/>
              <a:gd name="connsiteY1" fmla="*/ 0 h 3657600"/>
              <a:gd name="connsiteX2" fmla="*/ 8534400 w 9144000"/>
              <a:gd name="connsiteY2" fmla="*/ 3657600 h 3657600"/>
              <a:gd name="connsiteX3" fmla="*/ 0 w 9144000"/>
              <a:gd name="connsiteY3" fmla="*/ 3657600 h 3657600"/>
              <a:gd name="connsiteX4" fmla="*/ 0 w 9144000"/>
              <a:gd name="connsiteY4" fmla="*/ 0 h 3657600"/>
              <a:gd name="connsiteX0" fmla="*/ 0 w 9144000"/>
              <a:gd name="connsiteY0" fmla="*/ 0 h 3657600"/>
              <a:gd name="connsiteX1" fmla="*/ 9144000 w 9144000"/>
              <a:gd name="connsiteY1" fmla="*/ 0 h 3657600"/>
              <a:gd name="connsiteX2" fmla="*/ 8534400 w 9144000"/>
              <a:gd name="connsiteY2" fmla="*/ 3657600 h 3657600"/>
              <a:gd name="connsiteX3" fmla="*/ 0 w 9144000"/>
              <a:gd name="connsiteY3" fmla="*/ 3657600 h 3657600"/>
              <a:gd name="connsiteX4" fmla="*/ 0 w 9144000"/>
              <a:gd name="connsiteY4" fmla="*/ 0 h 3657600"/>
              <a:gd name="connsiteX0" fmla="*/ 0 w 8686800"/>
              <a:gd name="connsiteY0" fmla="*/ 0 h 3657600"/>
              <a:gd name="connsiteX1" fmla="*/ 8686800 w 8686800"/>
              <a:gd name="connsiteY1" fmla="*/ 0 h 3657600"/>
              <a:gd name="connsiteX2" fmla="*/ 8534400 w 8686800"/>
              <a:gd name="connsiteY2" fmla="*/ 3657600 h 3657600"/>
              <a:gd name="connsiteX3" fmla="*/ 0 w 8686800"/>
              <a:gd name="connsiteY3" fmla="*/ 3657600 h 3657600"/>
              <a:gd name="connsiteX4" fmla="*/ 0 w 8686800"/>
              <a:gd name="connsiteY4" fmla="*/ 0 h 3657600"/>
              <a:gd name="connsiteX0" fmla="*/ 0 w 8686800"/>
              <a:gd name="connsiteY0" fmla="*/ 0 h 3657600"/>
              <a:gd name="connsiteX1" fmla="*/ 8686800 w 8686800"/>
              <a:gd name="connsiteY1" fmla="*/ 0 h 3657600"/>
              <a:gd name="connsiteX2" fmla="*/ 8534400 w 8686800"/>
              <a:gd name="connsiteY2" fmla="*/ 3657600 h 3657600"/>
              <a:gd name="connsiteX3" fmla="*/ 0 w 8686800"/>
              <a:gd name="connsiteY3" fmla="*/ 3657600 h 3657600"/>
              <a:gd name="connsiteX4" fmla="*/ 0 w 8686800"/>
              <a:gd name="connsiteY4" fmla="*/ 0 h 3657600"/>
              <a:gd name="connsiteX0" fmla="*/ 0 w 8686800"/>
              <a:gd name="connsiteY0" fmla="*/ 0 h 3657600"/>
              <a:gd name="connsiteX1" fmla="*/ 8686800 w 8686800"/>
              <a:gd name="connsiteY1" fmla="*/ 0 h 3657600"/>
              <a:gd name="connsiteX2" fmla="*/ 8534400 w 8686800"/>
              <a:gd name="connsiteY2" fmla="*/ 3657600 h 3657600"/>
              <a:gd name="connsiteX3" fmla="*/ 0 w 8686800"/>
              <a:gd name="connsiteY3" fmla="*/ 3657600 h 3657600"/>
              <a:gd name="connsiteX4" fmla="*/ 0 w 8686800"/>
              <a:gd name="connsiteY4" fmla="*/ 0 h 3657600"/>
              <a:gd name="connsiteX0" fmla="*/ 0 w 8686800"/>
              <a:gd name="connsiteY0" fmla="*/ 0 h 3657600"/>
              <a:gd name="connsiteX1" fmla="*/ 8686800 w 8686800"/>
              <a:gd name="connsiteY1" fmla="*/ 0 h 3657600"/>
              <a:gd name="connsiteX2" fmla="*/ 8534400 w 8686800"/>
              <a:gd name="connsiteY2" fmla="*/ 3657600 h 3657600"/>
              <a:gd name="connsiteX3" fmla="*/ 0 w 8686800"/>
              <a:gd name="connsiteY3" fmla="*/ 3657600 h 3657600"/>
              <a:gd name="connsiteX4" fmla="*/ 0 w 8686800"/>
              <a:gd name="connsiteY4" fmla="*/ 0 h 3657600"/>
              <a:gd name="connsiteX0" fmla="*/ 0 w 8686800"/>
              <a:gd name="connsiteY0" fmla="*/ 0 h 3657600"/>
              <a:gd name="connsiteX1" fmla="*/ 8686800 w 8686800"/>
              <a:gd name="connsiteY1" fmla="*/ 0 h 3657600"/>
              <a:gd name="connsiteX2" fmla="*/ 8534400 w 8686800"/>
              <a:gd name="connsiteY2" fmla="*/ 3657600 h 3657600"/>
              <a:gd name="connsiteX3" fmla="*/ 0 w 8686800"/>
              <a:gd name="connsiteY3" fmla="*/ 3657600 h 3657600"/>
              <a:gd name="connsiteX4" fmla="*/ 0 w 8686800"/>
              <a:gd name="connsiteY4" fmla="*/ 0 h 3657600"/>
              <a:gd name="connsiteX0" fmla="*/ 0 w 8686800"/>
              <a:gd name="connsiteY0" fmla="*/ 0 h 3657600"/>
              <a:gd name="connsiteX1" fmla="*/ 8686800 w 8686800"/>
              <a:gd name="connsiteY1" fmla="*/ 0 h 3657600"/>
              <a:gd name="connsiteX2" fmla="*/ 8534400 w 8686800"/>
              <a:gd name="connsiteY2" fmla="*/ 3657600 h 3657600"/>
              <a:gd name="connsiteX3" fmla="*/ 0 w 8686800"/>
              <a:gd name="connsiteY3" fmla="*/ 3657600 h 3657600"/>
              <a:gd name="connsiteX4" fmla="*/ 0 w 8686800"/>
              <a:gd name="connsiteY4" fmla="*/ 0 h 3657600"/>
              <a:gd name="connsiteX0" fmla="*/ 0 w 8703733"/>
              <a:gd name="connsiteY0" fmla="*/ 0 h 3657600"/>
              <a:gd name="connsiteX1" fmla="*/ 8686800 w 8703733"/>
              <a:gd name="connsiteY1" fmla="*/ 0 h 3657600"/>
              <a:gd name="connsiteX2" fmla="*/ 8534400 w 8703733"/>
              <a:gd name="connsiteY2" fmla="*/ 3657600 h 3657600"/>
              <a:gd name="connsiteX3" fmla="*/ 0 w 8703733"/>
              <a:gd name="connsiteY3" fmla="*/ 3657600 h 3657600"/>
              <a:gd name="connsiteX4" fmla="*/ 0 w 8703733"/>
              <a:gd name="connsiteY4" fmla="*/ 0 h 3657600"/>
              <a:gd name="connsiteX0" fmla="*/ 0 w 8686800"/>
              <a:gd name="connsiteY0" fmla="*/ 0 h 3657600"/>
              <a:gd name="connsiteX1" fmla="*/ 8686800 w 8686800"/>
              <a:gd name="connsiteY1" fmla="*/ 0 h 3657600"/>
              <a:gd name="connsiteX2" fmla="*/ 8534400 w 8686800"/>
              <a:gd name="connsiteY2" fmla="*/ 3657600 h 3657600"/>
              <a:gd name="connsiteX3" fmla="*/ 0 w 8686800"/>
              <a:gd name="connsiteY3" fmla="*/ 3657600 h 3657600"/>
              <a:gd name="connsiteX4" fmla="*/ 0 w 8686800"/>
              <a:gd name="connsiteY4" fmla="*/ 0 h 3657600"/>
              <a:gd name="connsiteX0" fmla="*/ 0 w 8686800"/>
              <a:gd name="connsiteY0" fmla="*/ 0 h 3657600"/>
              <a:gd name="connsiteX1" fmla="*/ 8686800 w 8686800"/>
              <a:gd name="connsiteY1" fmla="*/ 0 h 3657600"/>
              <a:gd name="connsiteX2" fmla="*/ 8534400 w 8686800"/>
              <a:gd name="connsiteY2" fmla="*/ 3657600 h 3657600"/>
              <a:gd name="connsiteX3" fmla="*/ 0 w 8686800"/>
              <a:gd name="connsiteY3" fmla="*/ 3657600 h 3657600"/>
              <a:gd name="connsiteX4" fmla="*/ 0 w 8686800"/>
              <a:gd name="connsiteY4" fmla="*/ 0 h 3657600"/>
              <a:gd name="connsiteX0" fmla="*/ 0 w 8686800"/>
              <a:gd name="connsiteY0" fmla="*/ 0 h 3657600"/>
              <a:gd name="connsiteX1" fmla="*/ 8686800 w 8686800"/>
              <a:gd name="connsiteY1" fmla="*/ 0 h 3657600"/>
              <a:gd name="connsiteX2" fmla="*/ 8534400 w 8686800"/>
              <a:gd name="connsiteY2" fmla="*/ 3657600 h 3657600"/>
              <a:gd name="connsiteX3" fmla="*/ 0 w 8686800"/>
              <a:gd name="connsiteY3" fmla="*/ 3657600 h 3657600"/>
              <a:gd name="connsiteX4" fmla="*/ 0 w 8686800"/>
              <a:gd name="connsiteY4" fmla="*/ 0 h 3657600"/>
              <a:gd name="connsiteX0" fmla="*/ 0 w 8686800"/>
              <a:gd name="connsiteY0" fmla="*/ 0 h 3657600"/>
              <a:gd name="connsiteX1" fmla="*/ 8686800 w 8686800"/>
              <a:gd name="connsiteY1" fmla="*/ 0 h 3657600"/>
              <a:gd name="connsiteX2" fmla="*/ 8534400 w 8686800"/>
              <a:gd name="connsiteY2" fmla="*/ 3657600 h 3657600"/>
              <a:gd name="connsiteX3" fmla="*/ 0 w 8686800"/>
              <a:gd name="connsiteY3" fmla="*/ 3657600 h 3657600"/>
              <a:gd name="connsiteX4" fmla="*/ 0 w 8686800"/>
              <a:gd name="connsiteY4" fmla="*/ 0 h 3657600"/>
              <a:gd name="connsiteX0" fmla="*/ 0 w 8686800"/>
              <a:gd name="connsiteY0" fmla="*/ 0 h 3657600"/>
              <a:gd name="connsiteX1" fmla="*/ 8686800 w 8686800"/>
              <a:gd name="connsiteY1" fmla="*/ 0 h 3657600"/>
              <a:gd name="connsiteX2" fmla="*/ 8534400 w 8686800"/>
              <a:gd name="connsiteY2" fmla="*/ 3657600 h 3657600"/>
              <a:gd name="connsiteX3" fmla="*/ 0 w 8686800"/>
              <a:gd name="connsiteY3" fmla="*/ 3657600 h 3657600"/>
              <a:gd name="connsiteX4" fmla="*/ 0 w 8686800"/>
              <a:gd name="connsiteY4" fmla="*/ 0 h 3657600"/>
              <a:gd name="connsiteX0" fmla="*/ 0 w 8686800"/>
              <a:gd name="connsiteY0" fmla="*/ 0 h 3657600"/>
              <a:gd name="connsiteX1" fmla="*/ 8686800 w 8686800"/>
              <a:gd name="connsiteY1" fmla="*/ 0 h 3657600"/>
              <a:gd name="connsiteX2" fmla="*/ 8534400 w 8686800"/>
              <a:gd name="connsiteY2" fmla="*/ 3657600 h 3657600"/>
              <a:gd name="connsiteX3" fmla="*/ 0 w 8686800"/>
              <a:gd name="connsiteY3" fmla="*/ 3657600 h 3657600"/>
              <a:gd name="connsiteX4" fmla="*/ 0 w 8686800"/>
              <a:gd name="connsiteY4" fmla="*/ 0 h 3657600"/>
              <a:gd name="connsiteX0" fmla="*/ 0 w 8686800"/>
              <a:gd name="connsiteY0" fmla="*/ 0 h 3657600"/>
              <a:gd name="connsiteX1" fmla="*/ 8686800 w 8686800"/>
              <a:gd name="connsiteY1" fmla="*/ 0 h 3657600"/>
              <a:gd name="connsiteX2" fmla="*/ 8534400 w 8686800"/>
              <a:gd name="connsiteY2" fmla="*/ 3657600 h 3657600"/>
              <a:gd name="connsiteX3" fmla="*/ 0 w 8686800"/>
              <a:gd name="connsiteY3" fmla="*/ 3657600 h 3657600"/>
              <a:gd name="connsiteX4" fmla="*/ 0 w 8686800"/>
              <a:gd name="connsiteY4" fmla="*/ 0 h 3657600"/>
              <a:gd name="connsiteX0" fmla="*/ 0 w 8686800"/>
              <a:gd name="connsiteY0" fmla="*/ 0 h 3657600"/>
              <a:gd name="connsiteX1" fmla="*/ 8686800 w 8686800"/>
              <a:gd name="connsiteY1" fmla="*/ 0 h 3657600"/>
              <a:gd name="connsiteX2" fmla="*/ 8534400 w 8686800"/>
              <a:gd name="connsiteY2" fmla="*/ 3657600 h 3657600"/>
              <a:gd name="connsiteX3" fmla="*/ 0 w 8686800"/>
              <a:gd name="connsiteY3" fmla="*/ 3657600 h 3657600"/>
              <a:gd name="connsiteX4" fmla="*/ 0 w 8686800"/>
              <a:gd name="connsiteY4" fmla="*/ 0 h 3657600"/>
              <a:gd name="connsiteX0" fmla="*/ 0 w 8686800"/>
              <a:gd name="connsiteY0" fmla="*/ 0 h 3657600"/>
              <a:gd name="connsiteX1" fmla="*/ 8686800 w 8686800"/>
              <a:gd name="connsiteY1" fmla="*/ 0 h 3657600"/>
              <a:gd name="connsiteX2" fmla="*/ 8534400 w 8686800"/>
              <a:gd name="connsiteY2" fmla="*/ 3657600 h 3657600"/>
              <a:gd name="connsiteX3" fmla="*/ 0 w 8686800"/>
              <a:gd name="connsiteY3" fmla="*/ 3657600 h 3657600"/>
              <a:gd name="connsiteX4" fmla="*/ 0 w 8686800"/>
              <a:gd name="connsiteY4" fmla="*/ 0 h 3657600"/>
              <a:gd name="connsiteX0" fmla="*/ 0 w 8686800"/>
              <a:gd name="connsiteY0" fmla="*/ 0 h 3657600"/>
              <a:gd name="connsiteX1" fmla="*/ 8686800 w 8686800"/>
              <a:gd name="connsiteY1" fmla="*/ 0 h 3657600"/>
              <a:gd name="connsiteX2" fmla="*/ 8534400 w 8686800"/>
              <a:gd name="connsiteY2" fmla="*/ 3657600 h 3657600"/>
              <a:gd name="connsiteX3" fmla="*/ 0 w 8686800"/>
              <a:gd name="connsiteY3" fmla="*/ 3657600 h 3657600"/>
              <a:gd name="connsiteX4" fmla="*/ 0 w 8686800"/>
              <a:gd name="connsiteY4" fmla="*/ 0 h 3657600"/>
              <a:gd name="connsiteX0" fmla="*/ 0 w 8686800"/>
              <a:gd name="connsiteY0" fmla="*/ 0 h 3657600"/>
              <a:gd name="connsiteX1" fmla="*/ 8686800 w 8686800"/>
              <a:gd name="connsiteY1" fmla="*/ 0 h 3657600"/>
              <a:gd name="connsiteX2" fmla="*/ 8534400 w 8686800"/>
              <a:gd name="connsiteY2" fmla="*/ 3657600 h 3657600"/>
              <a:gd name="connsiteX3" fmla="*/ 0 w 8686800"/>
              <a:gd name="connsiteY3" fmla="*/ 3657600 h 3657600"/>
              <a:gd name="connsiteX4" fmla="*/ 0 w 8686800"/>
              <a:gd name="connsiteY4" fmla="*/ 0 h 3657600"/>
              <a:gd name="connsiteX0" fmla="*/ 0 w 8686800"/>
              <a:gd name="connsiteY0" fmla="*/ 0 h 3657600"/>
              <a:gd name="connsiteX1" fmla="*/ 8686800 w 8686800"/>
              <a:gd name="connsiteY1" fmla="*/ 0 h 3657600"/>
              <a:gd name="connsiteX2" fmla="*/ 8458200 w 8686800"/>
              <a:gd name="connsiteY2" fmla="*/ 3657600 h 3657600"/>
              <a:gd name="connsiteX3" fmla="*/ 0 w 8686800"/>
              <a:gd name="connsiteY3" fmla="*/ 3657600 h 3657600"/>
              <a:gd name="connsiteX4" fmla="*/ 0 w 8686800"/>
              <a:gd name="connsiteY4" fmla="*/ 0 h 3657600"/>
              <a:gd name="connsiteX0" fmla="*/ 0 w 8686800"/>
              <a:gd name="connsiteY0" fmla="*/ 0 h 3657600"/>
              <a:gd name="connsiteX1" fmla="*/ 8686800 w 8686800"/>
              <a:gd name="connsiteY1" fmla="*/ 0 h 3657600"/>
              <a:gd name="connsiteX2" fmla="*/ 8458200 w 8686800"/>
              <a:gd name="connsiteY2" fmla="*/ 3657600 h 3657600"/>
              <a:gd name="connsiteX3" fmla="*/ 0 w 8686800"/>
              <a:gd name="connsiteY3" fmla="*/ 3657600 h 3657600"/>
              <a:gd name="connsiteX4" fmla="*/ 0 w 8686800"/>
              <a:gd name="connsiteY4" fmla="*/ 0 h 3657600"/>
              <a:gd name="connsiteX0" fmla="*/ 0 w 8686800"/>
              <a:gd name="connsiteY0" fmla="*/ 0 h 3657600"/>
              <a:gd name="connsiteX1" fmla="*/ 8686800 w 8686800"/>
              <a:gd name="connsiteY1" fmla="*/ 0 h 3657600"/>
              <a:gd name="connsiteX2" fmla="*/ 8458200 w 8686800"/>
              <a:gd name="connsiteY2" fmla="*/ 3657600 h 3657600"/>
              <a:gd name="connsiteX3" fmla="*/ 0 w 8686800"/>
              <a:gd name="connsiteY3" fmla="*/ 3657600 h 3657600"/>
              <a:gd name="connsiteX4" fmla="*/ 0 w 8686800"/>
              <a:gd name="connsiteY4" fmla="*/ 0 h 3657600"/>
              <a:gd name="connsiteX0" fmla="*/ 0 w 8686800"/>
              <a:gd name="connsiteY0" fmla="*/ 0 h 3657600"/>
              <a:gd name="connsiteX1" fmla="*/ 8686800 w 8686800"/>
              <a:gd name="connsiteY1" fmla="*/ 0 h 3657600"/>
              <a:gd name="connsiteX2" fmla="*/ 8458200 w 8686800"/>
              <a:gd name="connsiteY2" fmla="*/ 3657600 h 3657600"/>
              <a:gd name="connsiteX3" fmla="*/ 0 w 8686800"/>
              <a:gd name="connsiteY3" fmla="*/ 3657600 h 3657600"/>
              <a:gd name="connsiteX4" fmla="*/ 0 w 8686800"/>
              <a:gd name="connsiteY4" fmla="*/ 0 h 3657600"/>
              <a:gd name="connsiteX0" fmla="*/ 0 w 8686800"/>
              <a:gd name="connsiteY0" fmla="*/ 0 h 3657600"/>
              <a:gd name="connsiteX1" fmla="*/ 8686800 w 8686800"/>
              <a:gd name="connsiteY1" fmla="*/ 0 h 3657600"/>
              <a:gd name="connsiteX2" fmla="*/ 8458200 w 8686800"/>
              <a:gd name="connsiteY2" fmla="*/ 3657600 h 3657600"/>
              <a:gd name="connsiteX3" fmla="*/ 0 w 8686800"/>
              <a:gd name="connsiteY3" fmla="*/ 3657600 h 3657600"/>
              <a:gd name="connsiteX4" fmla="*/ 0 w 8686800"/>
              <a:gd name="connsiteY4" fmla="*/ 0 h 3657600"/>
              <a:gd name="connsiteX0" fmla="*/ 0 w 8686800"/>
              <a:gd name="connsiteY0" fmla="*/ 0 h 3657600"/>
              <a:gd name="connsiteX1" fmla="*/ 8686800 w 8686800"/>
              <a:gd name="connsiteY1" fmla="*/ 0 h 3657600"/>
              <a:gd name="connsiteX2" fmla="*/ 8458200 w 8686800"/>
              <a:gd name="connsiteY2" fmla="*/ 3657600 h 3657600"/>
              <a:gd name="connsiteX3" fmla="*/ 0 w 8686800"/>
              <a:gd name="connsiteY3" fmla="*/ 3657600 h 3657600"/>
              <a:gd name="connsiteX4" fmla="*/ 0 w 8686800"/>
              <a:gd name="connsiteY4" fmla="*/ 0 h 3657600"/>
              <a:gd name="connsiteX0" fmla="*/ 0 w 8686800"/>
              <a:gd name="connsiteY0" fmla="*/ 0 h 3657600"/>
              <a:gd name="connsiteX1" fmla="*/ 8686800 w 8686800"/>
              <a:gd name="connsiteY1" fmla="*/ 0 h 3657600"/>
              <a:gd name="connsiteX2" fmla="*/ 8458200 w 8686800"/>
              <a:gd name="connsiteY2" fmla="*/ 3657600 h 3657600"/>
              <a:gd name="connsiteX3" fmla="*/ 0 w 8686800"/>
              <a:gd name="connsiteY3" fmla="*/ 3657600 h 3657600"/>
              <a:gd name="connsiteX4" fmla="*/ 0 w 8686800"/>
              <a:gd name="connsiteY4" fmla="*/ 0 h 3657600"/>
              <a:gd name="connsiteX0" fmla="*/ 0 w 8763000"/>
              <a:gd name="connsiteY0" fmla="*/ 0 h 3657600"/>
              <a:gd name="connsiteX1" fmla="*/ 8763000 w 8763000"/>
              <a:gd name="connsiteY1" fmla="*/ 0 h 3657600"/>
              <a:gd name="connsiteX2" fmla="*/ 8458200 w 8763000"/>
              <a:gd name="connsiteY2" fmla="*/ 3657600 h 3657600"/>
              <a:gd name="connsiteX3" fmla="*/ 0 w 8763000"/>
              <a:gd name="connsiteY3" fmla="*/ 3657600 h 3657600"/>
              <a:gd name="connsiteX4" fmla="*/ 0 w 8763000"/>
              <a:gd name="connsiteY4" fmla="*/ 0 h 3657600"/>
              <a:gd name="connsiteX0" fmla="*/ 0 w 8763000"/>
              <a:gd name="connsiteY0" fmla="*/ 0 h 3657600"/>
              <a:gd name="connsiteX1" fmla="*/ 8763000 w 8763000"/>
              <a:gd name="connsiteY1" fmla="*/ 0 h 3657600"/>
              <a:gd name="connsiteX2" fmla="*/ 8458200 w 8763000"/>
              <a:gd name="connsiteY2" fmla="*/ 3657600 h 3657600"/>
              <a:gd name="connsiteX3" fmla="*/ 0 w 8763000"/>
              <a:gd name="connsiteY3" fmla="*/ 3657600 h 3657600"/>
              <a:gd name="connsiteX4" fmla="*/ 0 w 8763000"/>
              <a:gd name="connsiteY4" fmla="*/ 0 h 3657600"/>
              <a:gd name="connsiteX0" fmla="*/ 0 w 8763000"/>
              <a:gd name="connsiteY0" fmla="*/ 0 h 3657600"/>
              <a:gd name="connsiteX1" fmla="*/ 8763000 w 8763000"/>
              <a:gd name="connsiteY1" fmla="*/ 0 h 3657600"/>
              <a:gd name="connsiteX2" fmla="*/ 8458200 w 8763000"/>
              <a:gd name="connsiteY2" fmla="*/ 3657600 h 3657600"/>
              <a:gd name="connsiteX3" fmla="*/ 0 w 8763000"/>
              <a:gd name="connsiteY3" fmla="*/ 3657600 h 3657600"/>
              <a:gd name="connsiteX4" fmla="*/ 0 w 8763000"/>
              <a:gd name="connsiteY4" fmla="*/ 0 h 3657600"/>
              <a:gd name="connsiteX0" fmla="*/ 0 w 8763000"/>
              <a:gd name="connsiteY0" fmla="*/ 0 h 3657600"/>
              <a:gd name="connsiteX1" fmla="*/ 8763000 w 8763000"/>
              <a:gd name="connsiteY1" fmla="*/ 0 h 3657600"/>
              <a:gd name="connsiteX2" fmla="*/ 8458200 w 8763000"/>
              <a:gd name="connsiteY2" fmla="*/ 3657600 h 3657600"/>
              <a:gd name="connsiteX3" fmla="*/ 0 w 8763000"/>
              <a:gd name="connsiteY3" fmla="*/ 3657600 h 3657600"/>
              <a:gd name="connsiteX4" fmla="*/ 0 w 8763000"/>
              <a:gd name="connsiteY4" fmla="*/ 0 h 3657600"/>
              <a:gd name="connsiteX0" fmla="*/ 0 w 8686800"/>
              <a:gd name="connsiteY0" fmla="*/ 0 h 3657600"/>
              <a:gd name="connsiteX1" fmla="*/ 8686800 w 8686800"/>
              <a:gd name="connsiteY1" fmla="*/ 0 h 3657600"/>
              <a:gd name="connsiteX2" fmla="*/ 8458200 w 8686800"/>
              <a:gd name="connsiteY2" fmla="*/ 3657600 h 3657600"/>
              <a:gd name="connsiteX3" fmla="*/ 0 w 8686800"/>
              <a:gd name="connsiteY3" fmla="*/ 3657600 h 3657600"/>
              <a:gd name="connsiteX4" fmla="*/ 0 w 8686800"/>
              <a:gd name="connsiteY4" fmla="*/ 0 h 3657600"/>
              <a:gd name="connsiteX0" fmla="*/ 0 w 8686800"/>
              <a:gd name="connsiteY0" fmla="*/ 0 h 3657600"/>
              <a:gd name="connsiteX1" fmla="*/ 8686800 w 8686800"/>
              <a:gd name="connsiteY1" fmla="*/ 0 h 3657600"/>
              <a:gd name="connsiteX2" fmla="*/ 8458200 w 8686800"/>
              <a:gd name="connsiteY2" fmla="*/ 3657600 h 3657600"/>
              <a:gd name="connsiteX3" fmla="*/ 0 w 8686800"/>
              <a:gd name="connsiteY3" fmla="*/ 3657600 h 3657600"/>
              <a:gd name="connsiteX4" fmla="*/ 0 w 8686800"/>
              <a:gd name="connsiteY4" fmla="*/ 0 h 3657600"/>
              <a:gd name="connsiteX0" fmla="*/ 0 w 8763000"/>
              <a:gd name="connsiteY0" fmla="*/ 0 h 3657600"/>
              <a:gd name="connsiteX1" fmla="*/ 8763000 w 8763000"/>
              <a:gd name="connsiteY1" fmla="*/ 0 h 3657600"/>
              <a:gd name="connsiteX2" fmla="*/ 8458200 w 8763000"/>
              <a:gd name="connsiteY2" fmla="*/ 3657600 h 3657600"/>
              <a:gd name="connsiteX3" fmla="*/ 0 w 8763000"/>
              <a:gd name="connsiteY3" fmla="*/ 3657600 h 3657600"/>
              <a:gd name="connsiteX4" fmla="*/ 0 w 8763000"/>
              <a:gd name="connsiteY4" fmla="*/ 0 h 3657600"/>
              <a:gd name="connsiteX0" fmla="*/ 0 w 8763000"/>
              <a:gd name="connsiteY0" fmla="*/ 0 h 3657600"/>
              <a:gd name="connsiteX1" fmla="*/ 8763000 w 8763000"/>
              <a:gd name="connsiteY1" fmla="*/ 0 h 3657600"/>
              <a:gd name="connsiteX2" fmla="*/ 8458200 w 8763000"/>
              <a:gd name="connsiteY2" fmla="*/ 3657600 h 3657600"/>
              <a:gd name="connsiteX3" fmla="*/ 0 w 8763000"/>
              <a:gd name="connsiteY3" fmla="*/ 3657600 h 3657600"/>
              <a:gd name="connsiteX4" fmla="*/ 0 w 8763000"/>
              <a:gd name="connsiteY4" fmla="*/ 0 h 3657600"/>
              <a:gd name="connsiteX0" fmla="*/ 0 w 8763000"/>
              <a:gd name="connsiteY0" fmla="*/ 0 h 3657600"/>
              <a:gd name="connsiteX1" fmla="*/ 8763000 w 8763000"/>
              <a:gd name="connsiteY1" fmla="*/ 0 h 3657600"/>
              <a:gd name="connsiteX2" fmla="*/ 8458200 w 8763000"/>
              <a:gd name="connsiteY2" fmla="*/ 3657600 h 3657600"/>
              <a:gd name="connsiteX3" fmla="*/ 0 w 8763000"/>
              <a:gd name="connsiteY3" fmla="*/ 3657600 h 3657600"/>
              <a:gd name="connsiteX4" fmla="*/ 0 w 8763000"/>
              <a:gd name="connsiteY4" fmla="*/ 0 h 3657600"/>
              <a:gd name="connsiteX0" fmla="*/ 0 w 8763000"/>
              <a:gd name="connsiteY0" fmla="*/ 0 h 3657600"/>
              <a:gd name="connsiteX1" fmla="*/ 8763000 w 8763000"/>
              <a:gd name="connsiteY1" fmla="*/ 0 h 3657600"/>
              <a:gd name="connsiteX2" fmla="*/ 8534400 w 8763000"/>
              <a:gd name="connsiteY2" fmla="*/ 3657600 h 3657600"/>
              <a:gd name="connsiteX3" fmla="*/ 0 w 8763000"/>
              <a:gd name="connsiteY3" fmla="*/ 3657600 h 3657600"/>
              <a:gd name="connsiteX4" fmla="*/ 0 w 8763000"/>
              <a:gd name="connsiteY4" fmla="*/ 0 h 3657600"/>
              <a:gd name="connsiteX0" fmla="*/ 0 w 8763000"/>
              <a:gd name="connsiteY0" fmla="*/ 0 h 3657600"/>
              <a:gd name="connsiteX1" fmla="*/ 8763000 w 8763000"/>
              <a:gd name="connsiteY1" fmla="*/ 0 h 3657600"/>
              <a:gd name="connsiteX2" fmla="*/ 8458200 w 8763000"/>
              <a:gd name="connsiteY2" fmla="*/ 3657600 h 3657600"/>
              <a:gd name="connsiteX3" fmla="*/ 0 w 8763000"/>
              <a:gd name="connsiteY3" fmla="*/ 3657600 h 3657600"/>
              <a:gd name="connsiteX4" fmla="*/ 0 w 8763000"/>
              <a:gd name="connsiteY4" fmla="*/ 0 h 3657600"/>
              <a:gd name="connsiteX0" fmla="*/ 0 w 8763000"/>
              <a:gd name="connsiteY0" fmla="*/ 0 h 3657600"/>
              <a:gd name="connsiteX1" fmla="*/ 8763000 w 8763000"/>
              <a:gd name="connsiteY1" fmla="*/ 0 h 3657600"/>
              <a:gd name="connsiteX2" fmla="*/ 8458200 w 8763000"/>
              <a:gd name="connsiteY2" fmla="*/ 3657600 h 3657600"/>
              <a:gd name="connsiteX3" fmla="*/ 0 w 8763000"/>
              <a:gd name="connsiteY3" fmla="*/ 3657600 h 3657600"/>
              <a:gd name="connsiteX4" fmla="*/ 0 w 8763000"/>
              <a:gd name="connsiteY4" fmla="*/ 0 h 3657600"/>
              <a:gd name="connsiteX0" fmla="*/ 0 w 8763000"/>
              <a:gd name="connsiteY0" fmla="*/ 0 h 3657600"/>
              <a:gd name="connsiteX1" fmla="*/ 8763000 w 8763000"/>
              <a:gd name="connsiteY1" fmla="*/ 0 h 3657600"/>
              <a:gd name="connsiteX2" fmla="*/ 8458200 w 8763000"/>
              <a:gd name="connsiteY2" fmla="*/ 3657600 h 3657600"/>
              <a:gd name="connsiteX3" fmla="*/ 0 w 8763000"/>
              <a:gd name="connsiteY3" fmla="*/ 3657600 h 3657600"/>
              <a:gd name="connsiteX4" fmla="*/ 0 w 8763000"/>
              <a:gd name="connsiteY4" fmla="*/ 0 h 3657600"/>
              <a:gd name="connsiteX0" fmla="*/ 0 w 8763000"/>
              <a:gd name="connsiteY0" fmla="*/ 0 h 3657600"/>
              <a:gd name="connsiteX1" fmla="*/ 8763000 w 8763000"/>
              <a:gd name="connsiteY1" fmla="*/ 0 h 3657600"/>
              <a:gd name="connsiteX2" fmla="*/ 8458200 w 8763000"/>
              <a:gd name="connsiteY2" fmla="*/ 3657600 h 3657600"/>
              <a:gd name="connsiteX3" fmla="*/ 0 w 8763000"/>
              <a:gd name="connsiteY3" fmla="*/ 3657600 h 3657600"/>
              <a:gd name="connsiteX4" fmla="*/ 0 w 8763000"/>
              <a:gd name="connsiteY4" fmla="*/ 0 h 3657600"/>
              <a:gd name="connsiteX0" fmla="*/ 0 w 8763000"/>
              <a:gd name="connsiteY0" fmla="*/ 0 h 3657600"/>
              <a:gd name="connsiteX1" fmla="*/ 8763000 w 8763000"/>
              <a:gd name="connsiteY1" fmla="*/ 0 h 3657600"/>
              <a:gd name="connsiteX2" fmla="*/ 8458200 w 8763000"/>
              <a:gd name="connsiteY2" fmla="*/ 3657600 h 3657600"/>
              <a:gd name="connsiteX3" fmla="*/ 0 w 8763000"/>
              <a:gd name="connsiteY3" fmla="*/ 3657600 h 3657600"/>
              <a:gd name="connsiteX4" fmla="*/ 0 w 8763000"/>
              <a:gd name="connsiteY4" fmla="*/ 0 h 3657600"/>
              <a:gd name="connsiteX0" fmla="*/ 0 w 8763000"/>
              <a:gd name="connsiteY0" fmla="*/ 0 h 3657600"/>
              <a:gd name="connsiteX1" fmla="*/ 8763000 w 8763000"/>
              <a:gd name="connsiteY1" fmla="*/ 0 h 3657600"/>
              <a:gd name="connsiteX2" fmla="*/ 8458200 w 8763000"/>
              <a:gd name="connsiteY2" fmla="*/ 3657600 h 3657600"/>
              <a:gd name="connsiteX3" fmla="*/ 0 w 8763000"/>
              <a:gd name="connsiteY3" fmla="*/ 3657600 h 3657600"/>
              <a:gd name="connsiteX4" fmla="*/ 0 w 8763000"/>
              <a:gd name="connsiteY4" fmla="*/ 0 h 3657600"/>
              <a:gd name="connsiteX0" fmla="*/ 0 w 8763000"/>
              <a:gd name="connsiteY0" fmla="*/ 0 h 3657600"/>
              <a:gd name="connsiteX1" fmla="*/ 8763000 w 8763000"/>
              <a:gd name="connsiteY1" fmla="*/ 0 h 3657600"/>
              <a:gd name="connsiteX2" fmla="*/ 8610600 w 8763000"/>
              <a:gd name="connsiteY2" fmla="*/ 3657600 h 3657600"/>
              <a:gd name="connsiteX3" fmla="*/ 0 w 8763000"/>
              <a:gd name="connsiteY3" fmla="*/ 3657600 h 3657600"/>
              <a:gd name="connsiteX4" fmla="*/ 0 w 8763000"/>
              <a:gd name="connsiteY4" fmla="*/ 0 h 3657600"/>
              <a:gd name="connsiteX0" fmla="*/ 0 w 8839200"/>
              <a:gd name="connsiteY0" fmla="*/ 0 h 3657600"/>
              <a:gd name="connsiteX1" fmla="*/ 8839200 w 8839200"/>
              <a:gd name="connsiteY1" fmla="*/ 0 h 3657600"/>
              <a:gd name="connsiteX2" fmla="*/ 8610600 w 8839200"/>
              <a:gd name="connsiteY2" fmla="*/ 3657600 h 3657600"/>
              <a:gd name="connsiteX3" fmla="*/ 0 w 8839200"/>
              <a:gd name="connsiteY3" fmla="*/ 3657600 h 3657600"/>
              <a:gd name="connsiteX4" fmla="*/ 0 w 8839200"/>
              <a:gd name="connsiteY4" fmla="*/ 0 h 3657600"/>
              <a:gd name="connsiteX0" fmla="*/ 0 w 8839200"/>
              <a:gd name="connsiteY0" fmla="*/ 0 h 3657600"/>
              <a:gd name="connsiteX1" fmla="*/ 8839200 w 8839200"/>
              <a:gd name="connsiteY1" fmla="*/ 0 h 3657600"/>
              <a:gd name="connsiteX2" fmla="*/ 8610600 w 8839200"/>
              <a:gd name="connsiteY2" fmla="*/ 3657600 h 3657600"/>
              <a:gd name="connsiteX3" fmla="*/ 0 w 8839200"/>
              <a:gd name="connsiteY3" fmla="*/ 3657600 h 3657600"/>
              <a:gd name="connsiteX4" fmla="*/ 0 w 8839200"/>
              <a:gd name="connsiteY4" fmla="*/ 0 h 3657600"/>
              <a:gd name="connsiteX0" fmla="*/ 0 w 8839200"/>
              <a:gd name="connsiteY0" fmla="*/ 0 h 3657600"/>
              <a:gd name="connsiteX1" fmla="*/ 8839200 w 8839200"/>
              <a:gd name="connsiteY1" fmla="*/ 0 h 3657600"/>
              <a:gd name="connsiteX2" fmla="*/ 8610600 w 8839200"/>
              <a:gd name="connsiteY2" fmla="*/ 3657600 h 3657600"/>
              <a:gd name="connsiteX3" fmla="*/ 0 w 8839200"/>
              <a:gd name="connsiteY3" fmla="*/ 3657600 h 3657600"/>
              <a:gd name="connsiteX4" fmla="*/ 0 w 8839200"/>
              <a:gd name="connsiteY4" fmla="*/ 0 h 3657600"/>
              <a:gd name="connsiteX0" fmla="*/ 0 w 8877300"/>
              <a:gd name="connsiteY0" fmla="*/ 0 h 3657600"/>
              <a:gd name="connsiteX1" fmla="*/ 8877300 w 8877300"/>
              <a:gd name="connsiteY1" fmla="*/ 0 h 3657600"/>
              <a:gd name="connsiteX2" fmla="*/ 8610600 w 8877300"/>
              <a:gd name="connsiteY2" fmla="*/ 3657600 h 3657600"/>
              <a:gd name="connsiteX3" fmla="*/ 0 w 8877300"/>
              <a:gd name="connsiteY3" fmla="*/ 3657600 h 3657600"/>
              <a:gd name="connsiteX4" fmla="*/ 0 w 8877300"/>
              <a:gd name="connsiteY4" fmla="*/ 0 h 3657600"/>
              <a:gd name="connsiteX0" fmla="*/ 0 w 8877300"/>
              <a:gd name="connsiteY0" fmla="*/ 0 h 3657600"/>
              <a:gd name="connsiteX1" fmla="*/ 8877300 w 8877300"/>
              <a:gd name="connsiteY1" fmla="*/ 0 h 3657600"/>
              <a:gd name="connsiteX2" fmla="*/ 8610600 w 8877300"/>
              <a:gd name="connsiteY2" fmla="*/ 3657600 h 3657600"/>
              <a:gd name="connsiteX3" fmla="*/ 0 w 8877300"/>
              <a:gd name="connsiteY3" fmla="*/ 3657600 h 3657600"/>
              <a:gd name="connsiteX4" fmla="*/ 0 w 8877300"/>
              <a:gd name="connsiteY4" fmla="*/ 0 h 3657600"/>
              <a:gd name="connsiteX0" fmla="*/ 0 w 8877300"/>
              <a:gd name="connsiteY0" fmla="*/ 0 h 3657600"/>
              <a:gd name="connsiteX1" fmla="*/ 8877300 w 8877300"/>
              <a:gd name="connsiteY1" fmla="*/ 0 h 3657600"/>
              <a:gd name="connsiteX2" fmla="*/ 8610600 w 8877300"/>
              <a:gd name="connsiteY2" fmla="*/ 3657600 h 3657600"/>
              <a:gd name="connsiteX3" fmla="*/ 0 w 8877300"/>
              <a:gd name="connsiteY3" fmla="*/ 3657600 h 3657600"/>
              <a:gd name="connsiteX4" fmla="*/ 0 w 8877300"/>
              <a:gd name="connsiteY4" fmla="*/ 0 h 3657600"/>
              <a:gd name="connsiteX0" fmla="*/ 0 w 8877300"/>
              <a:gd name="connsiteY0" fmla="*/ 0 h 3657600"/>
              <a:gd name="connsiteX1" fmla="*/ 8877300 w 8877300"/>
              <a:gd name="connsiteY1" fmla="*/ 0 h 3657600"/>
              <a:gd name="connsiteX2" fmla="*/ 8610600 w 8877300"/>
              <a:gd name="connsiteY2" fmla="*/ 3657600 h 3657600"/>
              <a:gd name="connsiteX3" fmla="*/ 0 w 8877300"/>
              <a:gd name="connsiteY3" fmla="*/ 3657600 h 3657600"/>
              <a:gd name="connsiteX4" fmla="*/ 0 w 8877300"/>
              <a:gd name="connsiteY4" fmla="*/ 0 h 3657600"/>
              <a:gd name="connsiteX0" fmla="*/ 0 w 8877300"/>
              <a:gd name="connsiteY0" fmla="*/ 0 h 3657600"/>
              <a:gd name="connsiteX1" fmla="*/ 8877300 w 8877300"/>
              <a:gd name="connsiteY1" fmla="*/ 0 h 3657600"/>
              <a:gd name="connsiteX2" fmla="*/ 8610600 w 8877300"/>
              <a:gd name="connsiteY2" fmla="*/ 3657600 h 3657600"/>
              <a:gd name="connsiteX3" fmla="*/ 0 w 8877300"/>
              <a:gd name="connsiteY3" fmla="*/ 3657600 h 3657600"/>
              <a:gd name="connsiteX4" fmla="*/ 0 w 8877300"/>
              <a:gd name="connsiteY4" fmla="*/ 0 h 3657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877300" h="3657600">
                <a:moveTo>
                  <a:pt x="0" y="0"/>
                </a:moveTo>
                <a:lnTo>
                  <a:pt x="8877300" y="0"/>
                </a:lnTo>
                <a:cubicBezTo>
                  <a:pt x="7950199" y="1297518"/>
                  <a:pt x="8296276" y="2625725"/>
                  <a:pt x="8610600" y="3657600"/>
                </a:cubicBezTo>
                <a:lnTo>
                  <a:pt x="0" y="3657600"/>
                </a:lnTo>
                <a:lnTo>
                  <a:pt x="0" y="0"/>
                </a:lnTo>
                <a:close/>
              </a:path>
            </a:pathLst>
          </a:custGeom>
        </p:spPr>
        <p:txBody>
          <a:bodyPr/>
          <a:lstStyle>
            <a:lvl1pPr marL="0" indent="0">
              <a:buNone/>
              <a:defRPr sz="3200" baseline="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 behind S-curve.</a:t>
            </a: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S-curve-1805.tif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4724400"/>
            <a:ext cx="8229600" cy="838200"/>
          </a:xfrm>
          <a:prstGeom prst="rect">
            <a:avLst/>
          </a:prstGeom>
        </p:spPr>
        <p:txBody>
          <a:bodyPr/>
          <a:lstStyle>
            <a:lvl1pPr algn="l">
              <a:defRPr baseline="0"/>
            </a:lvl1pPr>
          </a:lstStyle>
          <a:p>
            <a:r>
              <a:rPr lang="en-US" dirty="0" smtClean="0"/>
              <a:t>Click to edit photo caption</a:t>
            </a:r>
            <a:endParaRPr lang="en-US" dirty="0"/>
          </a:p>
        </p:txBody>
      </p:sp>
      <p:sp>
        <p:nvSpPr>
          <p:cNvPr id="14" name="Text Placeholder 10"/>
          <p:cNvSpPr>
            <a:spLocks noGrp="1"/>
          </p:cNvSpPr>
          <p:nvPr>
            <p:ph type="body" sz="quarter" idx="10" hasCustomPrompt="1"/>
          </p:nvPr>
        </p:nvSpPr>
        <p:spPr>
          <a:xfrm>
            <a:off x="457200" y="5562600"/>
            <a:ext cx="6369050" cy="914400"/>
          </a:xfrm>
          <a:prstGeom prst="rect">
            <a:avLst/>
          </a:prstGeom>
        </p:spPr>
        <p:txBody>
          <a:bodyPr vert="horz"/>
          <a:lstStyle>
            <a:lvl1pPr>
              <a:defRPr sz="2200" baseline="0"/>
            </a:lvl1pPr>
          </a:lstStyle>
          <a:p>
            <a:pPr lvl="0"/>
            <a:r>
              <a:rPr lang="en-US" dirty="0" smtClean="0"/>
              <a:t>Click to edit copy</a:t>
            </a:r>
          </a:p>
        </p:txBody>
      </p:sp>
      <p:sp>
        <p:nvSpPr>
          <p:cNvPr id="10" name="Picture Placeholder 2"/>
          <p:cNvSpPr>
            <a:spLocks noGrp="1" noChangeAspect="1"/>
          </p:cNvSpPr>
          <p:nvPr>
            <p:ph type="pic" idx="1" hasCustomPrompt="1"/>
          </p:nvPr>
        </p:nvSpPr>
        <p:spPr>
          <a:xfrm>
            <a:off x="0" y="0"/>
            <a:ext cx="8886825" cy="4648200"/>
          </a:xfrm>
          <a:custGeom>
            <a:avLst/>
            <a:gdLst>
              <a:gd name="connsiteX0" fmla="*/ 0 w 9144000"/>
              <a:gd name="connsiteY0" fmla="*/ 0 h 4648200"/>
              <a:gd name="connsiteX1" fmla="*/ 9144000 w 9144000"/>
              <a:gd name="connsiteY1" fmla="*/ 0 h 4648200"/>
              <a:gd name="connsiteX2" fmla="*/ 9144000 w 9144000"/>
              <a:gd name="connsiteY2" fmla="*/ 4648200 h 4648200"/>
              <a:gd name="connsiteX3" fmla="*/ 0 w 9144000"/>
              <a:gd name="connsiteY3" fmla="*/ 4648200 h 4648200"/>
              <a:gd name="connsiteX4" fmla="*/ 0 w 9144000"/>
              <a:gd name="connsiteY4" fmla="*/ 0 h 4648200"/>
              <a:gd name="connsiteX0" fmla="*/ 0 w 9144000"/>
              <a:gd name="connsiteY0" fmla="*/ 0 h 4648200"/>
              <a:gd name="connsiteX1" fmla="*/ 8763000 w 9144000"/>
              <a:gd name="connsiteY1" fmla="*/ 0 h 4648200"/>
              <a:gd name="connsiteX2" fmla="*/ 9144000 w 9144000"/>
              <a:gd name="connsiteY2" fmla="*/ 4648200 h 4648200"/>
              <a:gd name="connsiteX3" fmla="*/ 0 w 9144000"/>
              <a:gd name="connsiteY3" fmla="*/ 4648200 h 4648200"/>
              <a:gd name="connsiteX4" fmla="*/ 0 w 9144000"/>
              <a:gd name="connsiteY4" fmla="*/ 0 h 4648200"/>
              <a:gd name="connsiteX0" fmla="*/ 0 w 9144000"/>
              <a:gd name="connsiteY0" fmla="*/ 0 h 4648200"/>
              <a:gd name="connsiteX1" fmla="*/ 8763000 w 9144000"/>
              <a:gd name="connsiteY1" fmla="*/ 0 h 4648200"/>
              <a:gd name="connsiteX2" fmla="*/ 9144000 w 9144000"/>
              <a:gd name="connsiteY2" fmla="*/ 4648200 h 4648200"/>
              <a:gd name="connsiteX3" fmla="*/ 0 w 9144000"/>
              <a:gd name="connsiteY3" fmla="*/ 4648200 h 4648200"/>
              <a:gd name="connsiteX4" fmla="*/ 0 w 9144000"/>
              <a:gd name="connsiteY4" fmla="*/ 0 h 4648200"/>
              <a:gd name="connsiteX0" fmla="*/ 0 w 9144000"/>
              <a:gd name="connsiteY0" fmla="*/ 0 h 4648200"/>
              <a:gd name="connsiteX1" fmla="*/ 8763000 w 9144000"/>
              <a:gd name="connsiteY1" fmla="*/ 0 h 4648200"/>
              <a:gd name="connsiteX2" fmla="*/ 9144000 w 9144000"/>
              <a:gd name="connsiteY2" fmla="*/ 4648200 h 4648200"/>
              <a:gd name="connsiteX3" fmla="*/ 0 w 9144000"/>
              <a:gd name="connsiteY3" fmla="*/ 4648200 h 4648200"/>
              <a:gd name="connsiteX4" fmla="*/ 0 w 9144000"/>
              <a:gd name="connsiteY4" fmla="*/ 0 h 4648200"/>
              <a:gd name="connsiteX0" fmla="*/ 0 w 9144000"/>
              <a:gd name="connsiteY0" fmla="*/ 0 h 4648200"/>
              <a:gd name="connsiteX1" fmla="*/ 8763000 w 9144000"/>
              <a:gd name="connsiteY1" fmla="*/ 0 h 4648200"/>
              <a:gd name="connsiteX2" fmla="*/ 9144000 w 9144000"/>
              <a:gd name="connsiteY2" fmla="*/ 4648200 h 4648200"/>
              <a:gd name="connsiteX3" fmla="*/ 0 w 9144000"/>
              <a:gd name="connsiteY3" fmla="*/ 4648200 h 4648200"/>
              <a:gd name="connsiteX4" fmla="*/ 0 w 9144000"/>
              <a:gd name="connsiteY4" fmla="*/ 0 h 4648200"/>
              <a:gd name="connsiteX0" fmla="*/ 0 w 9144000"/>
              <a:gd name="connsiteY0" fmla="*/ 0 h 4648200"/>
              <a:gd name="connsiteX1" fmla="*/ 8763000 w 9144000"/>
              <a:gd name="connsiteY1" fmla="*/ 0 h 4648200"/>
              <a:gd name="connsiteX2" fmla="*/ 9144000 w 9144000"/>
              <a:gd name="connsiteY2" fmla="*/ 4648200 h 4648200"/>
              <a:gd name="connsiteX3" fmla="*/ 0 w 9144000"/>
              <a:gd name="connsiteY3" fmla="*/ 4648200 h 4648200"/>
              <a:gd name="connsiteX4" fmla="*/ 0 w 9144000"/>
              <a:gd name="connsiteY4" fmla="*/ 0 h 4648200"/>
              <a:gd name="connsiteX0" fmla="*/ 0 w 9144000"/>
              <a:gd name="connsiteY0" fmla="*/ 0 h 4648200"/>
              <a:gd name="connsiteX1" fmla="*/ 8763000 w 9144000"/>
              <a:gd name="connsiteY1" fmla="*/ 0 h 4648200"/>
              <a:gd name="connsiteX2" fmla="*/ 9144000 w 9144000"/>
              <a:gd name="connsiteY2" fmla="*/ 4648200 h 4648200"/>
              <a:gd name="connsiteX3" fmla="*/ 0 w 9144000"/>
              <a:gd name="connsiteY3" fmla="*/ 4648200 h 4648200"/>
              <a:gd name="connsiteX4" fmla="*/ 0 w 9144000"/>
              <a:gd name="connsiteY4" fmla="*/ 0 h 4648200"/>
              <a:gd name="connsiteX0" fmla="*/ 0 w 9144000"/>
              <a:gd name="connsiteY0" fmla="*/ 0 h 4648200"/>
              <a:gd name="connsiteX1" fmla="*/ 8763000 w 9144000"/>
              <a:gd name="connsiteY1" fmla="*/ 0 h 4648200"/>
              <a:gd name="connsiteX2" fmla="*/ 9144000 w 9144000"/>
              <a:gd name="connsiteY2" fmla="*/ 4648200 h 4648200"/>
              <a:gd name="connsiteX3" fmla="*/ 0 w 9144000"/>
              <a:gd name="connsiteY3" fmla="*/ 4648200 h 4648200"/>
              <a:gd name="connsiteX4" fmla="*/ 0 w 9144000"/>
              <a:gd name="connsiteY4" fmla="*/ 0 h 4648200"/>
              <a:gd name="connsiteX0" fmla="*/ 0 w 9144000"/>
              <a:gd name="connsiteY0" fmla="*/ 0 h 4648200"/>
              <a:gd name="connsiteX1" fmla="*/ 8763000 w 9144000"/>
              <a:gd name="connsiteY1" fmla="*/ 0 h 4648200"/>
              <a:gd name="connsiteX2" fmla="*/ 9144000 w 9144000"/>
              <a:gd name="connsiteY2" fmla="*/ 4648200 h 4648200"/>
              <a:gd name="connsiteX3" fmla="*/ 0 w 9144000"/>
              <a:gd name="connsiteY3" fmla="*/ 4648200 h 4648200"/>
              <a:gd name="connsiteX4" fmla="*/ 0 w 9144000"/>
              <a:gd name="connsiteY4" fmla="*/ 0 h 4648200"/>
              <a:gd name="connsiteX0" fmla="*/ 0 w 9144000"/>
              <a:gd name="connsiteY0" fmla="*/ 0 h 4648200"/>
              <a:gd name="connsiteX1" fmla="*/ 8763000 w 9144000"/>
              <a:gd name="connsiteY1" fmla="*/ 0 h 4648200"/>
              <a:gd name="connsiteX2" fmla="*/ 9144000 w 9144000"/>
              <a:gd name="connsiteY2" fmla="*/ 4648200 h 4648200"/>
              <a:gd name="connsiteX3" fmla="*/ 0 w 9144000"/>
              <a:gd name="connsiteY3" fmla="*/ 4648200 h 4648200"/>
              <a:gd name="connsiteX4" fmla="*/ 0 w 9144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874125"/>
              <a:gd name="connsiteY0" fmla="*/ 0 h 4648200"/>
              <a:gd name="connsiteX1" fmla="*/ 8874125 w 8874125"/>
              <a:gd name="connsiteY1" fmla="*/ 0 h 4648200"/>
              <a:gd name="connsiteX2" fmla="*/ 8763000 w 8874125"/>
              <a:gd name="connsiteY2" fmla="*/ 4648200 h 4648200"/>
              <a:gd name="connsiteX3" fmla="*/ 0 w 8874125"/>
              <a:gd name="connsiteY3" fmla="*/ 4648200 h 4648200"/>
              <a:gd name="connsiteX4" fmla="*/ 0 w 8874125"/>
              <a:gd name="connsiteY4" fmla="*/ 0 h 4648200"/>
              <a:gd name="connsiteX0" fmla="*/ 0 w 8886825"/>
              <a:gd name="connsiteY0" fmla="*/ 0 h 4648200"/>
              <a:gd name="connsiteX1" fmla="*/ 8874125 w 8886825"/>
              <a:gd name="connsiteY1" fmla="*/ 0 h 4648200"/>
              <a:gd name="connsiteX2" fmla="*/ 8886825 w 8886825"/>
              <a:gd name="connsiteY2" fmla="*/ 4648200 h 4648200"/>
              <a:gd name="connsiteX3" fmla="*/ 0 w 8886825"/>
              <a:gd name="connsiteY3" fmla="*/ 4648200 h 4648200"/>
              <a:gd name="connsiteX4" fmla="*/ 0 w 8886825"/>
              <a:gd name="connsiteY4" fmla="*/ 0 h 4648200"/>
              <a:gd name="connsiteX0" fmla="*/ 0 w 8886825"/>
              <a:gd name="connsiteY0" fmla="*/ 0 h 4648200"/>
              <a:gd name="connsiteX1" fmla="*/ 8874125 w 8886825"/>
              <a:gd name="connsiteY1" fmla="*/ 0 h 4648200"/>
              <a:gd name="connsiteX2" fmla="*/ 8886825 w 8886825"/>
              <a:gd name="connsiteY2" fmla="*/ 4648200 h 4648200"/>
              <a:gd name="connsiteX3" fmla="*/ 0 w 8886825"/>
              <a:gd name="connsiteY3" fmla="*/ 4648200 h 4648200"/>
              <a:gd name="connsiteX4" fmla="*/ 0 w 8886825"/>
              <a:gd name="connsiteY4" fmla="*/ 0 h 4648200"/>
              <a:gd name="connsiteX0" fmla="*/ 0 w 8886825"/>
              <a:gd name="connsiteY0" fmla="*/ 0 h 4648200"/>
              <a:gd name="connsiteX1" fmla="*/ 8874125 w 8886825"/>
              <a:gd name="connsiteY1" fmla="*/ 0 h 4648200"/>
              <a:gd name="connsiteX2" fmla="*/ 8886825 w 8886825"/>
              <a:gd name="connsiteY2" fmla="*/ 4648200 h 4648200"/>
              <a:gd name="connsiteX3" fmla="*/ 0 w 8886825"/>
              <a:gd name="connsiteY3" fmla="*/ 4648200 h 4648200"/>
              <a:gd name="connsiteX4" fmla="*/ 0 w 8886825"/>
              <a:gd name="connsiteY4" fmla="*/ 0 h 4648200"/>
              <a:gd name="connsiteX0" fmla="*/ 0 w 8886825"/>
              <a:gd name="connsiteY0" fmla="*/ 0 h 4648200"/>
              <a:gd name="connsiteX1" fmla="*/ 8874125 w 8886825"/>
              <a:gd name="connsiteY1" fmla="*/ 0 h 4648200"/>
              <a:gd name="connsiteX2" fmla="*/ 8886825 w 8886825"/>
              <a:gd name="connsiteY2" fmla="*/ 4648200 h 4648200"/>
              <a:gd name="connsiteX3" fmla="*/ 0 w 8886825"/>
              <a:gd name="connsiteY3" fmla="*/ 4648200 h 4648200"/>
              <a:gd name="connsiteX4" fmla="*/ 0 w 8886825"/>
              <a:gd name="connsiteY4" fmla="*/ 0 h 4648200"/>
              <a:gd name="connsiteX0" fmla="*/ 0 w 8886825"/>
              <a:gd name="connsiteY0" fmla="*/ 0 h 4648200"/>
              <a:gd name="connsiteX1" fmla="*/ 8874125 w 8886825"/>
              <a:gd name="connsiteY1" fmla="*/ 0 h 4648200"/>
              <a:gd name="connsiteX2" fmla="*/ 8886825 w 8886825"/>
              <a:gd name="connsiteY2" fmla="*/ 4648200 h 4648200"/>
              <a:gd name="connsiteX3" fmla="*/ 0 w 8886825"/>
              <a:gd name="connsiteY3" fmla="*/ 4648200 h 4648200"/>
              <a:gd name="connsiteX4" fmla="*/ 0 w 8886825"/>
              <a:gd name="connsiteY4" fmla="*/ 0 h 4648200"/>
              <a:gd name="connsiteX0" fmla="*/ 0 w 8886825"/>
              <a:gd name="connsiteY0" fmla="*/ 0 h 4648200"/>
              <a:gd name="connsiteX1" fmla="*/ 8874125 w 8886825"/>
              <a:gd name="connsiteY1" fmla="*/ 0 h 4648200"/>
              <a:gd name="connsiteX2" fmla="*/ 8886825 w 8886825"/>
              <a:gd name="connsiteY2" fmla="*/ 4648200 h 4648200"/>
              <a:gd name="connsiteX3" fmla="*/ 0 w 8886825"/>
              <a:gd name="connsiteY3" fmla="*/ 4648200 h 4648200"/>
              <a:gd name="connsiteX4" fmla="*/ 0 w 8886825"/>
              <a:gd name="connsiteY4" fmla="*/ 0 h 4648200"/>
              <a:gd name="connsiteX0" fmla="*/ 0 w 8886825"/>
              <a:gd name="connsiteY0" fmla="*/ 0 h 4648200"/>
              <a:gd name="connsiteX1" fmla="*/ 8874125 w 8886825"/>
              <a:gd name="connsiteY1" fmla="*/ 0 h 4648200"/>
              <a:gd name="connsiteX2" fmla="*/ 8886825 w 8886825"/>
              <a:gd name="connsiteY2" fmla="*/ 4648200 h 4648200"/>
              <a:gd name="connsiteX3" fmla="*/ 0 w 8886825"/>
              <a:gd name="connsiteY3" fmla="*/ 4648200 h 4648200"/>
              <a:gd name="connsiteX4" fmla="*/ 0 w 8886825"/>
              <a:gd name="connsiteY4" fmla="*/ 0 h 4648200"/>
              <a:gd name="connsiteX0" fmla="*/ 0 w 8886825"/>
              <a:gd name="connsiteY0" fmla="*/ 0 h 4648200"/>
              <a:gd name="connsiteX1" fmla="*/ 8874125 w 8886825"/>
              <a:gd name="connsiteY1" fmla="*/ 0 h 4648200"/>
              <a:gd name="connsiteX2" fmla="*/ 8886825 w 8886825"/>
              <a:gd name="connsiteY2" fmla="*/ 4648200 h 4648200"/>
              <a:gd name="connsiteX3" fmla="*/ 0 w 8886825"/>
              <a:gd name="connsiteY3" fmla="*/ 4648200 h 4648200"/>
              <a:gd name="connsiteX4" fmla="*/ 0 w 8886825"/>
              <a:gd name="connsiteY4" fmla="*/ 0 h 4648200"/>
              <a:gd name="connsiteX0" fmla="*/ 0 w 8886825"/>
              <a:gd name="connsiteY0" fmla="*/ 0 h 4648200"/>
              <a:gd name="connsiteX1" fmla="*/ 8874125 w 8886825"/>
              <a:gd name="connsiteY1" fmla="*/ 0 h 4648200"/>
              <a:gd name="connsiteX2" fmla="*/ 8886825 w 8886825"/>
              <a:gd name="connsiteY2" fmla="*/ 4648200 h 4648200"/>
              <a:gd name="connsiteX3" fmla="*/ 0 w 8886825"/>
              <a:gd name="connsiteY3" fmla="*/ 4648200 h 4648200"/>
              <a:gd name="connsiteX4" fmla="*/ 0 w 8886825"/>
              <a:gd name="connsiteY4" fmla="*/ 0 h 4648200"/>
              <a:gd name="connsiteX0" fmla="*/ 0 w 8886825"/>
              <a:gd name="connsiteY0" fmla="*/ 0 h 4648200"/>
              <a:gd name="connsiteX1" fmla="*/ 8874125 w 8886825"/>
              <a:gd name="connsiteY1" fmla="*/ 0 h 4648200"/>
              <a:gd name="connsiteX2" fmla="*/ 8886825 w 8886825"/>
              <a:gd name="connsiteY2" fmla="*/ 4648200 h 4648200"/>
              <a:gd name="connsiteX3" fmla="*/ 0 w 8886825"/>
              <a:gd name="connsiteY3" fmla="*/ 4648200 h 4648200"/>
              <a:gd name="connsiteX4" fmla="*/ 0 w 8886825"/>
              <a:gd name="connsiteY4" fmla="*/ 0 h 4648200"/>
              <a:gd name="connsiteX0" fmla="*/ 0 w 8886825"/>
              <a:gd name="connsiteY0" fmla="*/ 0 h 4648200"/>
              <a:gd name="connsiteX1" fmla="*/ 8874125 w 8886825"/>
              <a:gd name="connsiteY1" fmla="*/ 0 h 4648200"/>
              <a:gd name="connsiteX2" fmla="*/ 8886825 w 8886825"/>
              <a:gd name="connsiteY2" fmla="*/ 4648200 h 4648200"/>
              <a:gd name="connsiteX3" fmla="*/ 0 w 8886825"/>
              <a:gd name="connsiteY3" fmla="*/ 4648200 h 4648200"/>
              <a:gd name="connsiteX4" fmla="*/ 0 w 8886825"/>
              <a:gd name="connsiteY4" fmla="*/ 0 h 4648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886825" h="4648200">
                <a:moveTo>
                  <a:pt x="0" y="0"/>
                </a:moveTo>
                <a:lnTo>
                  <a:pt x="8874125" y="0"/>
                </a:lnTo>
                <a:cubicBezTo>
                  <a:pt x="7778750" y="1657350"/>
                  <a:pt x="8445500" y="2892425"/>
                  <a:pt x="8886825" y="4648200"/>
                </a:cubicBezTo>
                <a:lnTo>
                  <a:pt x="0" y="4648200"/>
                </a:lnTo>
                <a:lnTo>
                  <a:pt x="0" y="0"/>
                </a:lnTo>
                <a:close/>
              </a:path>
            </a:pathLst>
          </a:cu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 behind S-curve.</a:t>
            </a: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-curve-1805.tif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85800" y="4114800"/>
            <a:ext cx="6400800" cy="7620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600">
                <a:solidFill>
                  <a:srgbClr val="000000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section subheading</a:t>
            </a:r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685800" y="2328862"/>
            <a:ext cx="5981700" cy="1633538"/>
          </a:xfrm>
          <a:prstGeom prst="rect">
            <a:avLst/>
          </a:prstGeom>
        </p:spPr>
        <p:txBody>
          <a:bodyPr anchor="b">
            <a:noAutofit/>
          </a:bodyPr>
          <a:lstStyle>
            <a:lvl1pPr algn="l">
              <a:defRPr sz="5500" b="0"/>
            </a:lvl1pPr>
          </a:lstStyle>
          <a:p>
            <a:r>
              <a:rPr lang="en-US" dirty="0" smtClean="0"/>
              <a:t>Click to edit section title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457200" y="4876800"/>
            <a:ext cx="6553200" cy="8382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457200" y="5791200"/>
            <a:ext cx="4191000" cy="4572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600" baseline="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S-curve-1805.tif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274638"/>
            <a:ext cx="7620000" cy="1143000"/>
          </a:xfrm>
          <a:prstGeom prst="rect">
            <a:avLst/>
          </a:prstGeom>
        </p:spPr>
        <p:txBody>
          <a:bodyPr/>
          <a:lstStyle>
            <a:lvl1pPr algn="l">
              <a:defRPr/>
            </a:lvl1pPr>
          </a:lstStyle>
          <a:p>
            <a:r>
              <a:rPr lang="en-US" dirty="0" smtClean="0"/>
              <a:t>Click to edit slide title</a:t>
            </a:r>
            <a:endParaRPr lang="en-US" dirty="0"/>
          </a:p>
        </p:txBody>
      </p:sp>
      <p:sp>
        <p:nvSpPr>
          <p:cNvPr id="9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57200" y="1493838"/>
            <a:ext cx="7620000" cy="639762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26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subtitle</a:t>
            </a:r>
          </a:p>
        </p:txBody>
      </p:sp>
      <p:sp>
        <p:nvSpPr>
          <p:cNvPr id="10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57200" y="2220912"/>
            <a:ext cx="7620000" cy="3570288"/>
          </a:xfrm>
          <a:prstGeom prst="rect">
            <a:avLst/>
          </a:prstGeom>
        </p:spPr>
        <p:txBody>
          <a:bodyPr/>
          <a:lstStyle>
            <a:lvl1pPr>
              <a:defRPr sz="2400" baseline="0"/>
            </a:lvl1pPr>
            <a:lvl2pPr>
              <a:defRPr sz="2200" baseline="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body; click on corresponding icon to add chart or media</a:t>
            </a:r>
          </a:p>
          <a:p>
            <a:pPr lvl="1"/>
            <a:r>
              <a:rPr lang="en-US" dirty="0" smtClean="0"/>
              <a:t>Click to edit bulleted text</a:t>
            </a:r>
            <a:endParaRPr lang="en-US" dirty="0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Picture Section Brea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S-curve-1805.tif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9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762000" y="5486400"/>
            <a:ext cx="5486400" cy="8048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600" baseline="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Subtitle (if needed)</a:t>
            </a:r>
          </a:p>
        </p:txBody>
      </p:sp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762000" y="3700462"/>
            <a:ext cx="7848600" cy="1633538"/>
          </a:xfrm>
          <a:prstGeom prst="rect">
            <a:avLst/>
          </a:prstGeom>
        </p:spPr>
        <p:txBody>
          <a:bodyPr anchor="b">
            <a:noAutofit/>
          </a:bodyPr>
          <a:lstStyle>
            <a:lvl1pPr algn="l">
              <a:defRPr sz="5500" b="0"/>
            </a:lvl1pPr>
          </a:lstStyle>
          <a:p>
            <a:r>
              <a:rPr lang="en-US" dirty="0" smtClean="0"/>
              <a:t>Click to edit section title</a:t>
            </a:r>
            <a:endParaRPr lang="en-US" dirty="0"/>
          </a:p>
        </p:txBody>
      </p:sp>
      <p:sp>
        <p:nvSpPr>
          <p:cNvPr id="10" name="Picture Placeholder 2"/>
          <p:cNvSpPr>
            <a:spLocks noGrp="1" noChangeAspect="1"/>
          </p:cNvSpPr>
          <p:nvPr>
            <p:ph type="pic" idx="1" hasCustomPrompt="1"/>
          </p:nvPr>
        </p:nvSpPr>
        <p:spPr>
          <a:xfrm>
            <a:off x="0" y="0"/>
            <a:ext cx="8877300" cy="3657600"/>
          </a:xfrm>
          <a:custGeom>
            <a:avLst/>
            <a:gdLst>
              <a:gd name="connsiteX0" fmla="*/ 0 w 9144000"/>
              <a:gd name="connsiteY0" fmla="*/ 0 h 3657600"/>
              <a:gd name="connsiteX1" fmla="*/ 9144000 w 9144000"/>
              <a:gd name="connsiteY1" fmla="*/ 0 h 3657600"/>
              <a:gd name="connsiteX2" fmla="*/ 9144000 w 9144000"/>
              <a:gd name="connsiteY2" fmla="*/ 3657600 h 3657600"/>
              <a:gd name="connsiteX3" fmla="*/ 0 w 9144000"/>
              <a:gd name="connsiteY3" fmla="*/ 3657600 h 3657600"/>
              <a:gd name="connsiteX4" fmla="*/ 0 w 9144000"/>
              <a:gd name="connsiteY4" fmla="*/ 0 h 3657600"/>
              <a:gd name="connsiteX0" fmla="*/ 0 w 9144000"/>
              <a:gd name="connsiteY0" fmla="*/ 0 h 3657600"/>
              <a:gd name="connsiteX1" fmla="*/ 9144000 w 9144000"/>
              <a:gd name="connsiteY1" fmla="*/ 0 h 3657600"/>
              <a:gd name="connsiteX2" fmla="*/ 8534400 w 9144000"/>
              <a:gd name="connsiteY2" fmla="*/ 3657600 h 3657600"/>
              <a:gd name="connsiteX3" fmla="*/ 0 w 9144000"/>
              <a:gd name="connsiteY3" fmla="*/ 3657600 h 3657600"/>
              <a:gd name="connsiteX4" fmla="*/ 0 w 9144000"/>
              <a:gd name="connsiteY4" fmla="*/ 0 h 3657600"/>
              <a:gd name="connsiteX0" fmla="*/ 0 w 9144000"/>
              <a:gd name="connsiteY0" fmla="*/ 0 h 3657600"/>
              <a:gd name="connsiteX1" fmla="*/ 9144000 w 9144000"/>
              <a:gd name="connsiteY1" fmla="*/ 0 h 3657600"/>
              <a:gd name="connsiteX2" fmla="*/ 8534400 w 9144000"/>
              <a:gd name="connsiteY2" fmla="*/ 3657600 h 3657600"/>
              <a:gd name="connsiteX3" fmla="*/ 0 w 9144000"/>
              <a:gd name="connsiteY3" fmla="*/ 3657600 h 3657600"/>
              <a:gd name="connsiteX4" fmla="*/ 0 w 9144000"/>
              <a:gd name="connsiteY4" fmla="*/ 0 h 3657600"/>
              <a:gd name="connsiteX0" fmla="*/ 0 w 9144000"/>
              <a:gd name="connsiteY0" fmla="*/ 0 h 3657600"/>
              <a:gd name="connsiteX1" fmla="*/ 9144000 w 9144000"/>
              <a:gd name="connsiteY1" fmla="*/ 0 h 3657600"/>
              <a:gd name="connsiteX2" fmla="*/ 8534400 w 9144000"/>
              <a:gd name="connsiteY2" fmla="*/ 3657600 h 3657600"/>
              <a:gd name="connsiteX3" fmla="*/ 0 w 9144000"/>
              <a:gd name="connsiteY3" fmla="*/ 3657600 h 3657600"/>
              <a:gd name="connsiteX4" fmla="*/ 0 w 9144000"/>
              <a:gd name="connsiteY4" fmla="*/ 0 h 3657600"/>
              <a:gd name="connsiteX0" fmla="*/ 0 w 9144000"/>
              <a:gd name="connsiteY0" fmla="*/ 0 h 3657600"/>
              <a:gd name="connsiteX1" fmla="*/ 9144000 w 9144000"/>
              <a:gd name="connsiteY1" fmla="*/ 0 h 3657600"/>
              <a:gd name="connsiteX2" fmla="*/ 8534400 w 9144000"/>
              <a:gd name="connsiteY2" fmla="*/ 3657600 h 3657600"/>
              <a:gd name="connsiteX3" fmla="*/ 0 w 9144000"/>
              <a:gd name="connsiteY3" fmla="*/ 3657600 h 3657600"/>
              <a:gd name="connsiteX4" fmla="*/ 0 w 9144000"/>
              <a:gd name="connsiteY4" fmla="*/ 0 h 3657600"/>
              <a:gd name="connsiteX0" fmla="*/ 0 w 9144000"/>
              <a:gd name="connsiteY0" fmla="*/ 0 h 3657600"/>
              <a:gd name="connsiteX1" fmla="*/ 9144000 w 9144000"/>
              <a:gd name="connsiteY1" fmla="*/ 0 h 3657600"/>
              <a:gd name="connsiteX2" fmla="*/ 8534400 w 9144000"/>
              <a:gd name="connsiteY2" fmla="*/ 3657600 h 3657600"/>
              <a:gd name="connsiteX3" fmla="*/ 0 w 9144000"/>
              <a:gd name="connsiteY3" fmla="*/ 3657600 h 3657600"/>
              <a:gd name="connsiteX4" fmla="*/ 0 w 9144000"/>
              <a:gd name="connsiteY4" fmla="*/ 0 h 3657600"/>
              <a:gd name="connsiteX0" fmla="*/ 0 w 8686800"/>
              <a:gd name="connsiteY0" fmla="*/ 0 h 3657600"/>
              <a:gd name="connsiteX1" fmla="*/ 8686800 w 8686800"/>
              <a:gd name="connsiteY1" fmla="*/ 0 h 3657600"/>
              <a:gd name="connsiteX2" fmla="*/ 8534400 w 8686800"/>
              <a:gd name="connsiteY2" fmla="*/ 3657600 h 3657600"/>
              <a:gd name="connsiteX3" fmla="*/ 0 w 8686800"/>
              <a:gd name="connsiteY3" fmla="*/ 3657600 h 3657600"/>
              <a:gd name="connsiteX4" fmla="*/ 0 w 8686800"/>
              <a:gd name="connsiteY4" fmla="*/ 0 h 3657600"/>
              <a:gd name="connsiteX0" fmla="*/ 0 w 8686800"/>
              <a:gd name="connsiteY0" fmla="*/ 0 h 3657600"/>
              <a:gd name="connsiteX1" fmla="*/ 8686800 w 8686800"/>
              <a:gd name="connsiteY1" fmla="*/ 0 h 3657600"/>
              <a:gd name="connsiteX2" fmla="*/ 8534400 w 8686800"/>
              <a:gd name="connsiteY2" fmla="*/ 3657600 h 3657600"/>
              <a:gd name="connsiteX3" fmla="*/ 0 w 8686800"/>
              <a:gd name="connsiteY3" fmla="*/ 3657600 h 3657600"/>
              <a:gd name="connsiteX4" fmla="*/ 0 w 8686800"/>
              <a:gd name="connsiteY4" fmla="*/ 0 h 3657600"/>
              <a:gd name="connsiteX0" fmla="*/ 0 w 8686800"/>
              <a:gd name="connsiteY0" fmla="*/ 0 h 3657600"/>
              <a:gd name="connsiteX1" fmla="*/ 8686800 w 8686800"/>
              <a:gd name="connsiteY1" fmla="*/ 0 h 3657600"/>
              <a:gd name="connsiteX2" fmla="*/ 8534400 w 8686800"/>
              <a:gd name="connsiteY2" fmla="*/ 3657600 h 3657600"/>
              <a:gd name="connsiteX3" fmla="*/ 0 w 8686800"/>
              <a:gd name="connsiteY3" fmla="*/ 3657600 h 3657600"/>
              <a:gd name="connsiteX4" fmla="*/ 0 w 8686800"/>
              <a:gd name="connsiteY4" fmla="*/ 0 h 3657600"/>
              <a:gd name="connsiteX0" fmla="*/ 0 w 8686800"/>
              <a:gd name="connsiteY0" fmla="*/ 0 h 3657600"/>
              <a:gd name="connsiteX1" fmla="*/ 8686800 w 8686800"/>
              <a:gd name="connsiteY1" fmla="*/ 0 h 3657600"/>
              <a:gd name="connsiteX2" fmla="*/ 8534400 w 8686800"/>
              <a:gd name="connsiteY2" fmla="*/ 3657600 h 3657600"/>
              <a:gd name="connsiteX3" fmla="*/ 0 w 8686800"/>
              <a:gd name="connsiteY3" fmla="*/ 3657600 h 3657600"/>
              <a:gd name="connsiteX4" fmla="*/ 0 w 8686800"/>
              <a:gd name="connsiteY4" fmla="*/ 0 h 3657600"/>
              <a:gd name="connsiteX0" fmla="*/ 0 w 8686800"/>
              <a:gd name="connsiteY0" fmla="*/ 0 h 3657600"/>
              <a:gd name="connsiteX1" fmla="*/ 8686800 w 8686800"/>
              <a:gd name="connsiteY1" fmla="*/ 0 h 3657600"/>
              <a:gd name="connsiteX2" fmla="*/ 8534400 w 8686800"/>
              <a:gd name="connsiteY2" fmla="*/ 3657600 h 3657600"/>
              <a:gd name="connsiteX3" fmla="*/ 0 w 8686800"/>
              <a:gd name="connsiteY3" fmla="*/ 3657600 h 3657600"/>
              <a:gd name="connsiteX4" fmla="*/ 0 w 8686800"/>
              <a:gd name="connsiteY4" fmla="*/ 0 h 3657600"/>
              <a:gd name="connsiteX0" fmla="*/ 0 w 8686800"/>
              <a:gd name="connsiteY0" fmla="*/ 0 h 3657600"/>
              <a:gd name="connsiteX1" fmla="*/ 8686800 w 8686800"/>
              <a:gd name="connsiteY1" fmla="*/ 0 h 3657600"/>
              <a:gd name="connsiteX2" fmla="*/ 8534400 w 8686800"/>
              <a:gd name="connsiteY2" fmla="*/ 3657600 h 3657600"/>
              <a:gd name="connsiteX3" fmla="*/ 0 w 8686800"/>
              <a:gd name="connsiteY3" fmla="*/ 3657600 h 3657600"/>
              <a:gd name="connsiteX4" fmla="*/ 0 w 8686800"/>
              <a:gd name="connsiteY4" fmla="*/ 0 h 3657600"/>
              <a:gd name="connsiteX0" fmla="*/ 0 w 8703733"/>
              <a:gd name="connsiteY0" fmla="*/ 0 h 3657600"/>
              <a:gd name="connsiteX1" fmla="*/ 8686800 w 8703733"/>
              <a:gd name="connsiteY1" fmla="*/ 0 h 3657600"/>
              <a:gd name="connsiteX2" fmla="*/ 8534400 w 8703733"/>
              <a:gd name="connsiteY2" fmla="*/ 3657600 h 3657600"/>
              <a:gd name="connsiteX3" fmla="*/ 0 w 8703733"/>
              <a:gd name="connsiteY3" fmla="*/ 3657600 h 3657600"/>
              <a:gd name="connsiteX4" fmla="*/ 0 w 8703733"/>
              <a:gd name="connsiteY4" fmla="*/ 0 h 3657600"/>
              <a:gd name="connsiteX0" fmla="*/ 0 w 8686800"/>
              <a:gd name="connsiteY0" fmla="*/ 0 h 3657600"/>
              <a:gd name="connsiteX1" fmla="*/ 8686800 w 8686800"/>
              <a:gd name="connsiteY1" fmla="*/ 0 h 3657600"/>
              <a:gd name="connsiteX2" fmla="*/ 8534400 w 8686800"/>
              <a:gd name="connsiteY2" fmla="*/ 3657600 h 3657600"/>
              <a:gd name="connsiteX3" fmla="*/ 0 w 8686800"/>
              <a:gd name="connsiteY3" fmla="*/ 3657600 h 3657600"/>
              <a:gd name="connsiteX4" fmla="*/ 0 w 8686800"/>
              <a:gd name="connsiteY4" fmla="*/ 0 h 3657600"/>
              <a:gd name="connsiteX0" fmla="*/ 0 w 8686800"/>
              <a:gd name="connsiteY0" fmla="*/ 0 h 3657600"/>
              <a:gd name="connsiteX1" fmla="*/ 8686800 w 8686800"/>
              <a:gd name="connsiteY1" fmla="*/ 0 h 3657600"/>
              <a:gd name="connsiteX2" fmla="*/ 8534400 w 8686800"/>
              <a:gd name="connsiteY2" fmla="*/ 3657600 h 3657600"/>
              <a:gd name="connsiteX3" fmla="*/ 0 w 8686800"/>
              <a:gd name="connsiteY3" fmla="*/ 3657600 h 3657600"/>
              <a:gd name="connsiteX4" fmla="*/ 0 w 8686800"/>
              <a:gd name="connsiteY4" fmla="*/ 0 h 3657600"/>
              <a:gd name="connsiteX0" fmla="*/ 0 w 8686800"/>
              <a:gd name="connsiteY0" fmla="*/ 0 h 3657600"/>
              <a:gd name="connsiteX1" fmla="*/ 8686800 w 8686800"/>
              <a:gd name="connsiteY1" fmla="*/ 0 h 3657600"/>
              <a:gd name="connsiteX2" fmla="*/ 8534400 w 8686800"/>
              <a:gd name="connsiteY2" fmla="*/ 3657600 h 3657600"/>
              <a:gd name="connsiteX3" fmla="*/ 0 w 8686800"/>
              <a:gd name="connsiteY3" fmla="*/ 3657600 h 3657600"/>
              <a:gd name="connsiteX4" fmla="*/ 0 w 8686800"/>
              <a:gd name="connsiteY4" fmla="*/ 0 h 3657600"/>
              <a:gd name="connsiteX0" fmla="*/ 0 w 8686800"/>
              <a:gd name="connsiteY0" fmla="*/ 0 h 3657600"/>
              <a:gd name="connsiteX1" fmla="*/ 8686800 w 8686800"/>
              <a:gd name="connsiteY1" fmla="*/ 0 h 3657600"/>
              <a:gd name="connsiteX2" fmla="*/ 8534400 w 8686800"/>
              <a:gd name="connsiteY2" fmla="*/ 3657600 h 3657600"/>
              <a:gd name="connsiteX3" fmla="*/ 0 w 8686800"/>
              <a:gd name="connsiteY3" fmla="*/ 3657600 h 3657600"/>
              <a:gd name="connsiteX4" fmla="*/ 0 w 8686800"/>
              <a:gd name="connsiteY4" fmla="*/ 0 h 3657600"/>
              <a:gd name="connsiteX0" fmla="*/ 0 w 8686800"/>
              <a:gd name="connsiteY0" fmla="*/ 0 h 3657600"/>
              <a:gd name="connsiteX1" fmla="*/ 8686800 w 8686800"/>
              <a:gd name="connsiteY1" fmla="*/ 0 h 3657600"/>
              <a:gd name="connsiteX2" fmla="*/ 8534400 w 8686800"/>
              <a:gd name="connsiteY2" fmla="*/ 3657600 h 3657600"/>
              <a:gd name="connsiteX3" fmla="*/ 0 w 8686800"/>
              <a:gd name="connsiteY3" fmla="*/ 3657600 h 3657600"/>
              <a:gd name="connsiteX4" fmla="*/ 0 w 8686800"/>
              <a:gd name="connsiteY4" fmla="*/ 0 h 3657600"/>
              <a:gd name="connsiteX0" fmla="*/ 0 w 8686800"/>
              <a:gd name="connsiteY0" fmla="*/ 0 h 3657600"/>
              <a:gd name="connsiteX1" fmla="*/ 8686800 w 8686800"/>
              <a:gd name="connsiteY1" fmla="*/ 0 h 3657600"/>
              <a:gd name="connsiteX2" fmla="*/ 8534400 w 8686800"/>
              <a:gd name="connsiteY2" fmla="*/ 3657600 h 3657600"/>
              <a:gd name="connsiteX3" fmla="*/ 0 w 8686800"/>
              <a:gd name="connsiteY3" fmla="*/ 3657600 h 3657600"/>
              <a:gd name="connsiteX4" fmla="*/ 0 w 8686800"/>
              <a:gd name="connsiteY4" fmla="*/ 0 h 3657600"/>
              <a:gd name="connsiteX0" fmla="*/ 0 w 8686800"/>
              <a:gd name="connsiteY0" fmla="*/ 0 h 3657600"/>
              <a:gd name="connsiteX1" fmla="*/ 8686800 w 8686800"/>
              <a:gd name="connsiteY1" fmla="*/ 0 h 3657600"/>
              <a:gd name="connsiteX2" fmla="*/ 8534400 w 8686800"/>
              <a:gd name="connsiteY2" fmla="*/ 3657600 h 3657600"/>
              <a:gd name="connsiteX3" fmla="*/ 0 w 8686800"/>
              <a:gd name="connsiteY3" fmla="*/ 3657600 h 3657600"/>
              <a:gd name="connsiteX4" fmla="*/ 0 w 8686800"/>
              <a:gd name="connsiteY4" fmla="*/ 0 h 3657600"/>
              <a:gd name="connsiteX0" fmla="*/ 0 w 8686800"/>
              <a:gd name="connsiteY0" fmla="*/ 0 h 3657600"/>
              <a:gd name="connsiteX1" fmla="*/ 8686800 w 8686800"/>
              <a:gd name="connsiteY1" fmla="*/ 0 h 3657600"/>
              <a:gd name="connsiteX2" fmla="*/ 8534400 w 8686800"/>
              <a:gd name="connsiteY2" fmla="*/ 3657600 h 3657600"/>
              <a:gd name="connsiteX3" fmla="*/ 0 w 8686800"/>
              <a:gd name="connsiteY3" fmla="*/ 3657600 h 3657600"/>
              <a:gd name="connsiteX4" fmla="*/ 0 w 8686800"/>
              <a:gd name="connsiteY4" fmla="*/ 0 h 3657600"/>
              <a:gd name="connsiteX0" fmla="*/ 0 w 8686800"/>
              <a:gd name="connsiteY0" fmla="*/ 0 h 3657600"/>
              <a:gd name="connsiteX1" fmla="*/ 8686800 w 8686800"/>
              <a:gd name="connsiteY1" fmla="*/ 0 h 3657600"/>
              <a:gd name="connsiteX2" fmla="*/ 8534400 w 8686800"/>
              <a:gd name="connsiteY2" fmla="*/ 3657600 h 3657600"/>
              <a:gd name="connsiteX3" fmla="*/ 0 w 8686800"/>
              <a:gd name="connsiteY3" fmla="*/ 3657600 h 3657600"/>
              <a:gd name="connsiteX4" fmla="*/ 0 w 8686800"/>
              <a:gd name="connsiteY4" fmla="*/ 0 h 3657600"/>
              <a:gd name="connsiteX0" fmla="*/ 0 w 8686800"/>
              <a:gd name="connsiteY0" fmla="*/ 0 h 3657600"/>
              <a:gd name="connsiteX1" fmla="*/ 8686800 w 8686800"/>
              <a:gd name="connsiteY1" fmla="*/ 0 h 3657600"/>
              <a:gd name="connsiteX2" fmla="*/ 8534400 w 8686800"/>
              <a:gd name="connsiteY2" fmla="*/ 3657600 h 3657600"/>
              <a:gd name="connsiteX3" fmla="*/ 0 w 8686800"/>
              <a:gd name="connsiteY3" fmla="*/ 3657600 h 3657600"/>
              <a:gd name="connsiteX4" fmla="*/ 0 w 8686800"/>
              <a:gd name="connsiteY4" fmla="*/ 0 h 3657600"/>
              <a:gd name="connsiteX0" fmla="*/ 0 w 8686800"/>
              <a:gd name="connsiteY0" fmla="*/ 0 h 3657600"/>
              <a:gd name="connsiteX1" fmla="*/ 8686800 w 8686800"/>
              <a:gd name="connsiteY1" fmla="*/ 0 h 3657600"/>
              <a:gd name="connsiteX2" fmla="*/ 8534400 w 8686800"/>
              <a:gd name="connsiteY2" fmla="*/ 3657600 h 3657600"/>
              <a:gd name="connsiteX3" fmla="*/ 0 w 8686800"/>
              <a:gd name="connsiteY3" fmla="*/ 3657600 h 3657600"/>
              <a:gd name="connsiteX4" fmla="*/ 0 w 8686800"/>
              <a:gd name="connsiteY4" fmla="*/ 0 h 3657600"/>
              <a:gd name="connsiteX0" fmla="*/ 0 w 8686800"/>
              <a:gd name="connsiteY0" fmla="*/ 0 h 3657600"/>
              <a:gd name="connsiteX1" fmla="*/ 8686800 w 8686800"/>
              <a:gd name="connsiteY1" fmla="*/ 0 h 3657600"/>
              <a:gd name="connsiteX2" fmla="*/ 8458200 w 8686800"/>
              <a:gd name="connsiteY2" fmla="*/ 3657600 h 3657600"/>
              <a:gd name="connsiteX3" fmla="*/ 0 w 8686800"/>
              <a:gd name="connsiteY3" fmla="*/ 3657600 h 3657600"/>
              <a:gd name="connsiteX4" fmla="*/ 0 w 8686800"/>
              <a:gd name="connsiteY4" fmla="*/ 0 h 3657600"/>
              <a:gd name="connsiteX0" fmla="*/ 0 w 8686800"/>
              <a:gd name="connsiteY0" fmla="*/ 0 h 3657600"/>
              <a:gd name="connsiteX1" fmla="*/ 8686800 w 8686800"/>
              <a:gd name="connsiteY1" fmla="*/ 0 h 3657600"/>
              <a:gd name="connsiteX2" fmla="*/ 8458200 w 8686800"/>
              <a:gd name="connsiteY2" fmla="*/ 3657600 h 3657600"/>
              <a:gd name="connsiteX3" fmla="*/ 0 w 8686800"/>
              <a:gd name="connsiteY3" fmla="*/ 3657600 h 3657600"/>
              <a:gd name="connsiteX4" fmla="*/ 0 w 8686800"/>
              <a:gd name="connsiteY4" fmla="*/ 0 h 3657600"/>
              <a:gd name="connsiteX0" fmla="*/ 0 w 8686800"/>
              <a:gd name="connsiteY0" fmla="*/ 0 h 3657600"/>
              <a:gd name="connsiteX1" fmla="*/ 8686800 w 8686800"/>
              <a:gd name="connsiteY1" fmla="*/ 0 h 3657600"/>
              <a:gd name="connsiteX2" fmla="*/ 8458200 w 8686800"/>
              <a:gd name="connsiteY2" fmla="*/ 3657600 h 3657600"/>
              <a:gd name="connsiteX3" fmla="*/ 0 w 8686800"/>
              <a:gd name="connsiteY3" fmla="*/ 3657600 h 3657600"/>
              <a:gd name="connsiteX4" fmla="*/ 0 w 8686800"/>
              <a:gd name="connsiteY4" fmla="*/ 0 h 3657600"/>
              <a:gd name="connsiteX0" fmla="*/ 0 w 8686800"/>
              <a:gd name="connsiteY0" fmla="*/ 0 h 3657600"/>
              <a:gd name="connsiteX1" fmla="*/ 8686800 w 8686800"/>
              <a:gd name="connsiteY1" fmla="*/ 0 h 3657600"/>
              <a:gd name="connsiteX2" fmla="*/ 8458200 w 8686800"/>
              <a:gd name="connsiteY2" fmla="*/ 3657600 h 3657600"/>
              <a:gd name="connsiteX3" fmla="*/ 0 w 8686800"/>
              <a:gd name="connsiteY3" fmla="*/ 3657600 h 3657600"/>
              <a:gd name="connsiteX4" fmla="*/ 0 w 8686800"/>
              <a:gd name="connsiteY4" fmla="*/ 0 h 3657600"/>
              <a:gd name="connsiteX0" fmla="*/ 0 w 8686800"/>
              <a:gd name="connsiteY0" fmla="*/ 0 h 3657600"/>
              <a:gd name="connsiteX1" fmla="*/ 8686800 w 8686800"/>
              <a:gd name="connsiteY1" fmla="*/ 0 h 3657600"/>
              <a:gd name="connsiteX2" fmla="*/ 8458200 w 8686800"/>
              <a:gd name="connsiteY2" fmla="*/ 3657600 h 3657600"/>
              <a:gd name="connsiteX3" fmla="*/ 0 w 8686800"/>
              <a:gd name="connsiteY3" fmla="*/ 3657600 h 3657600"/>
              <a:gd name="connsiteX4" fmla="*/ 0 w 8686800"/>
              <a:gd name="connsiteY4" fmla="*/ 0 h 3657600"/>
              <a:gd name="connsiteX0" fmla="*/ 0 w 8686800"/>
              <a:gd name="connsiteY0" fmla="*/ 0 h 3657600"/>
              <a:gd name="connsiteX1" fmla="*/ 8686800 w 8686800"/>
              <a:gd name="connsiteY1" fmla="*/ 0 h 3657600"/>
              <a:gd name="connsiteX2" fmla="*/ 8458200 w 8686800"/>
              <a:gd name="connsiteY2" fmla="*/ 3657600 h 3657600"/>
              <a:gd name="connsiteX3" fmla="*/ 0 w 8686800"/>
              <a:gd name="connsiteY3" fmla="*/ 3657600 h 3657600"/>
              <a:gd name="connsiteX4" fmla="*/ 0 w 8686800"/>
              <a:gd name="connsiteY4" fmla="*/ 0 h 3657600"/>
              <a:gd name="connsiteX0" fmla="*/ 0 w 8686800"/>
              <a:gd name="connsiteY0" fmla="*/ 0 h 3657600"/>
              <a:gd name="connsiteX1" fmla="*/ 8686800 w 8686800"/>
              <a:gd name="connsiteY1" fmla="*/ 0 h 3657600"/>
              <a:gd name="connsiteX2" fmla="*/ 8458200 w 8686800"/>
              <a:gd name="connsiteY2" fmla="*/ 3657600 h 3657600"/>
              <a:gd name="connsiteX3" fmla="*/ 0 w 8686800"/>
              <a:gd name="connsiteY3" fmla="*/ 3657600 h 3657600"/>
              <a:gd name="connsiteX4" fmla="*/ 0 w 8686800"/>
              <a:gd name="connsiteY4" fmla="*/ 0 h 3657600"/>
              <a:gd name="connsiteX0" fmla="*/ 0 w 8763000"/>
              <a:gd name="connsiteY0" fmla="*/ 0 h 3657600"/>
              <a:gd name="connsiteX1" fmla="*/ 8763000 w 8763000"/>
              <a:gd name="connsiteY1" fmla="*/ 0 h 3657600"/>
              <a:gd name="connsiteX2" fmla="*/ 8458200 w 8763000"/>
              <a:gd name="connsiteY2" fmla="*/ 3657600 h 3657600"/>
              <a:gd name="connsiteX3" fmla="*/ 0 w 8763000"/>
              <a:gd name="connsiteY3" fmla="*/ 3657600 h 3657600"/>
              <a:gd name="connsiteX4" fmla="*/ 0 w 8763000"/>
              <a:gd name="connsiteY4" fmla="*/ 0 h 3657600"/>
              <a:gd name="connsiteX0" fmla="*/ 0 w 8763000"/>
              <a:gd name="connsiteY0" fmla="*/ 0 h 3657600"/>
              <a:gd name="connsiteX1" fmla="*/ 8763000 w 8763000"/>
              <a:gd name="connsiteY1" fmla="*/ 0 h 3657600"/>
              <a:gd name="connsiteX2" fmla="*/ 8458200 w 8763000"/>
              <a:gd name="connsiteY2" fmla="*/ 3657600 h 3657600"/>
              <a:gd name="connsiteX3" fmla="*/ 0 w 8763000"/>
              <a:gd name="connsiteY3" fmla="*/ 3657600 h 3657600"/>
              <a:gd name="connsiteX4" fmla="*/ 0 w 8763000"/>
              <a:gd name="connsiteY4" fmla="*/ 0 h 3657600"/>
              <a:gd name="connsiteX0" fmla="*/ 0 w 8763000"/>
              <a:gd name="connsiteY0" fmla="*/ 0 h 3657600"/>
              <a:gd name="connsiteX1" fmla="*/ 8763000 w 8763000"/>
              <a:gd name="connsiteY1" fmla="*/ 0 h 3657600"/>
              <a:gd name="connsiteX2" fmla="*/ 8458200 w 8763000"/>
              <a:gd name="connsiteY2" fmla="*/ 3657600 h 3657600"/>
              <a:gd name="connsiteX3" fmla="*/ 0 w 8763000"/>
              <a:gd name="connsiteY3" fmla="*/ 3657600 h 3657600"/>
              <a:gd name="connsiteX4" fmla="*/ 0 w 8763000"/>
              <a:gd name="connsiteY4" fmla="*/ 0 h 3657600"/>
              <a:gd name="connsiteX0" fmla="*/ 0 w 8763000"/>
              <a:gd name="connsiteY0" fmla="*/ 0 h 3657600"/>
              <a:gd name="connsiteX1" fmla="*/ 8763000 w 8763000"/>
              <a:gd name="connsiteY1" fmla="*/ 0 h 3657600"/>
              <a:gd name="connsiteX2" fmla="*/ 8458200 w 8763000"/>
              <a:gd name="connsiteY2" fmla="*/ 3657600 h 3657600"/>
              <a:gd name="connsiteX3" fmla="*/ 0 w 8763000"/>
              <a:gd name="connsiteY3" fmla="*/ 3657600 h 3657600"/>
              <a:gd name="connsiteX4" fmla="*/ 0 w 8763000"/>
              <a:gd name="connsiteY4" fmla="*/ 0 h 3657600"/>
              <a:gd name="connsiteX0" fmla="*/ 0 w 8686800"/>
              <a:gd name="connsiteY0" fmla="*/ 0 h 3657600"/>
              <a:gd name="connsiteX1" fmla="*/ 8686800 w 8686800"/>
              <a:gd name="connsiteY1" fmla="*/ 0 h 3657600"/>
              <a:gd name="connsiteX2" fmla="*/ 8458200 w 8686800"/>
              <a:gd name="connsiteY2" fmla="*/ 3657600 h 3657600"/>
              <a:gd name="connsiteX3" fmla="*/ 0 w 8686800"/>
              <a:gd name="connsiteY3" fmla="*/ 3657600 h 3657600"/>
              <a:gd name="connsiteX4" fmla="*/ 0 w 8686800"/>
              <a:gd name="connsiteY4" fmla="*/ 0 h 3657600"/>
              <a:gd name="connsiteX0" fmla="*/ 0 w 8686800"/>
              <a:gd name="connsiteY0" fmla="*/ 0 h 3657600"/>
              <a:gd name="connsiteX1" fmla="*/ 8686800 w 8686800"/>
              <a:gd name="connsiteY1" fmla="*/ 0 h 3657600"/>
              <a:gd name="connsiteX2" fmla="*/ 8458200 w 8686800"/>
              <a:gd name="connsiteY2" fmla="*/ 3657600 h 3657600"/>
              <a:gd name="connsiteX3" fmla="*/ 0 w 8686800"/>
              <a:gd name="connsiteY3" fmla="*/ 3657600 h 3657600"/>
              <a:gd name="connsiteX4" fmla="*/ 0 w 8686800"/>
              <a:gd name="connsiteY4" fmla="*/ 0 h 3657600"/>
              <a:gd name="connsiteX0" fmla="*/ 0 w 8763000"/>
              <a:gd name="connsiteY0" fmla="*/ 0 h 3657600"/>
              <a:gd name="connsiteX1" fmla="*/ 8763000 w 8763000"/>
              <a:gd name="connsiteY1" fmla="*/ 0 h 3657600"/>
              <a:gd name="connsiteX2" fmla="*/ 8458200 w 8763000"/>
              <a:gd name="connsiteY2" fmla="*/ 3657600 h 3657600"/>
              <a:gd name="connsiteX3" fmla="*/ 0 w 8763000"/>
              <a:gd name="connsiteY3" fmla="*/ 3657600 h 3657600"/>
              <a:gd name="connsiteX4" fmla="*/ 0 w 8763000"/>
              <a:gd name="connsiteY4" fmla="*/ 0 h 3657600"/>
              <a:gd name="connsiteX0" fmla="*/ 0 w 8763000"/>
              <a:gd name="connsiteY0" fmla="*/ 0 h 3657600"/>
              <a:gd name="connsiteX1" fmla="*/ 8763000 w 8763000"/>
              <a:gd name="connsiteY1" fmla="*/ 0 h 3657600"/>
              <a:gd name="connsiteX2" fmla="*/ 8458200 w 8763000"/>
              <a:gd name="connsiteY2" fmla="*/ 3657600 h 3657600"/>
              <a:gd name="connsiteX3" fmla="*/ 0 w 8763000"/>
              <a:gd name="connsiteY3" fmla="*/ 3657600 h 3657600"/>
              <a:gd name="connsiteX4" fmla="*/ 0 w 8763000"/>
              <a:gd name="connsiteY4" fmla="*/ 0 h 3657600"/>
              <a:gd name="connsiteX0" fmla="*/ 0 w 8763000"/>
              <a:gd name="connsiteY0" fmla="*/ 0 h 3657600"/>
              <a:gd name="connsiteX1" fmla="*/ 8763000 w 8763000"/>
              <a:gd name="connsiteY1" fmla="*/ 0 h 3657600"/>
              <a:gd name="connsiteX2" fmla="*/ 8458200 w 8763000"/>
              <a:gd name="connsiteY2" fmla="*/ 3657600 h 3657600"/>
              <a:gd name="connsiteX3" fmla="*/ 0 w 8763000"/>
              <a:gd name="connsiteY3" fmla="*/ 3657600 h 3657600"/>
              <a:gd name="connsiteX4" fmla="*/ 0 w 8763000"/>
              <a:gd name="connsiteY4" fmla="*/ 0 h 3657600"/>
              <a:gd name="connsiteX0" fmla="*/ 0 w 8763000"/>
              <a:gd name="connsiteY0" fmla="*/ 0 h 3657600"/>
              <a:gd name="connsiteX1" fmla="*/ 8763000 w 8763000"/>
              <a:gd name="connsiteY1" fmla="*/ 0 h 3657600"/>
              <a:gd name="connsiteX2" fmla="*/ 8534400 w 8763000"/>
              <a:gd name="connsiteY2" fmla="*/ 3657600 h 3657600"/>
              <a:gd name="connsiteX3" fmla="*/ 0 w 8763000"/>
              <a:gd name="connsiteY3" fmla="*/ 3657600 h 3657600"/>
              <a:gd name="connsiteX4" fmla="*/ 0 w 8763000"/>
              <a:gd name="connsiteY4" fmla="*/ 0 h 3657600"/>
              <a:gd name="connsiteX0" fmla="*/ 0 w 8763000"/>
              <a:gd name="connsiteY0" fmla="*/ 0 h 3657600"/>
              <a:gd name="connsiteX1" fmla="*/ 8763000 w 8763000"/>
              <a:gd name="connsiteY1" fmla="*/ 0 h 3657600"/>
              <a:gd name="connsiteX2" fmla="*/ 8458200 w 8763000"/>
              <a:gd name="connsiteY2" fmla="*/ 3657600 h 3657600"/>
              <a:gd name="connsiteX3" fmla="*/ 0 w 8763000"/>
              <a:gd name="connsiteY3" fmla="*/ 3657600 h 3657600"/>
              <a:gd name="connsiteX4" fmla="*/ 0 w 8763000"/>
              <a:gd name="connsiteY4" fmla="*/ 0 h 3657600"/>
              <a:gd name="connsiteX0" fmla="*/ 0 w 8763000"/>
              <a:gd name="connsiteY0" fmla="*/ 0 h 3657600"/>
              <a:gd name="connsiteX1" fmla="*/ 8763000 w 8763000"/>
              <a:gd name="connsiteY1" fmla="*/ 0 h 3657600"/>
              <a:gd name="connsiteX2" fmla="*/ 8458200 w 8763000"/>
              <a:gd name="connsiteY2" fmla="*/ 3657600 h 3657600"/>
              <a:gd name="connsiteX3" fmla="*/ 0 w 8763000"/>
              <a:gd name="connsiteY3" fmla="*/ 3657600 h 3657600"/>
              <a:gd name="connsiteX4" fmla="*/ 0 w 8763000"/>
              <a:gd name="connsiteY4" fmla="*/ 0 h 3657600"/>
              <a:gd name="connsiteX0" fmla="*/ 0 w 8763000"/>
              <a:gd name="connsiteY0" fmla="*/ 0 h 3657600"/>
              <a:gd name="connsiteX1" fmla="*/ 8763000 w 8763000"/>
              <a:gd name="connsiteY1" fmla="*/ 0 h 3657600"/>
              <a:gd name="connsiteX2" fmla="*/ 8458200 w 8763000"/>
              <a:gd name="connsiteY2" fmla="*/ 3657600 h 3657600"/>
              <a:gd name="connsiteX3" fmla="*/ 0 w 8763000"/>
              <a:gd name="connsiteY3" fmla="*/ 3657600 h 3657600"/>
              <a:gd name="connsiteX4" fmla="*/ 0 w 8763000"/>
              <a:gd name="connsiteY4" fmla="*/ 0 h 3657600"/>
              <a:gd name="connsiteX0" fmla="*/ 0 w 8763000"/>
              <a:gd name="connsiteY0" fmla="*/ 0 h 3657600"/>
              <a:gd name="connsiteX1" fmla="*/ 8763000 w 8763000"/>
              <a:gd name="connsiteY1" fmla="*/ 0 h 3657600"/>
              <a:gd name="connsiteX2" fmla="*/ 8458200 w 8763000"/>
              <a:gd name="connsiteY2" fmla="*/ 3657600 h 3657600"/>
              <a:gd name="connsiteX3" fmla="*/ 0 w 8763000"/>
              <a:gd name="connsiteY3" fmla="*/ 3657600 h 3657600"/>
              <a:gd name="connsiteX4" fmla="*/ 0 w 8763000"/>
              <a:gd name="connsiteY4" fmla="*/ 0 h 3657600"/>
              <a:gd name="connsiteX0" fmla="*/ 0 w 8763000"/>
              <a:gd name="connsiteY0" fmla="*/ 0 h 3657600"/>
              <a:gd name="connsiteX1" fmla="*/ 8763000 w 8763000"/>
              <a:gd name="connsiteY1" fmla="*/ 0 h 3657600"/>
              <a:gd name="connsiteX2" fmla="*/ 8458200 w 8763000"/>
              <a:gd name="connsiteY2" fmla="*/ 3657600 h 3657600"/>
              <a:gd name="connsiteX3" fmla="*/ 0 w 8763000"/>
              <a:gd name="connsiteY3" fmla="*/ 3657600 h 3657600"/>
              <a:gd name="connsiteX4" fmla="*/ 0 w 8763000"/>
              <a:gd name="connsiteY4" fmla="*/ 0 h 3657600"/>
              <a:gd name="connsiteX0" fmla="*/ 0 w 8763000"/>
              <a:gd name="connsiteY0" fmla="*/ 0 h 3657600"/>
              <a:gd name="connsiteX1" fmla="*/ 8763000 w 8763000"/>
              <a:gd name="connsiteY1" fmla="*/ 0 h 3657600"/>
              <a:gd name="connsiteX2" fmla="*/ 8458200 w 8763000"/>
              <a:gd name="connsiteY2" fmla="*/ 3657600 h 3657600"/>
              <a:gd name="connsiteX3" fmla="*/ 0 w 8763000"/>
              <a:gd name="connsiteY3" fmla="*/ 3657600 h 3657600"/>
              <a:gd name="connsiteX4" fmla="*/ 0 w 8763000"/>
              <a:gd name="connsiteY4" fmla="*/ 0 h 3657600"/>
              <a:gd name="connsiteX0" fmla="*/ 0 w 8763000"/>
              <a:gd name="connsiteY0" fmla="*/ 0 h 3657600"/>
              <a:gd name="connsiteX1" fmla="*/ 8763000 w 8763000"/>
              <a:gd name="connsiteY1" fmla="*/ 0 h 3657600"/>
              <a:gd name="connsiteX2" fmla="*/ 8610600 w 8763000"/>
              <a:gd name="connsiteY2" fmla="*/ 3657600 h 3657600"/>
              <a:gd name="connsiteX3" fmla="*/ 0 w 8763000"/>
              <a:gd name="connsiteY3" fmla="*/ 3657600 h 3657600"/>
              <a:gd name="connsiteX4" fmla="*/ 0 w 8763000"/>
              <a:gd name="connsiteY4" fmla="*/ 0 h 3657600"/>
              <a:gd name="connsiteX0" fmla="*/ 0 w 8839200"/>
              <a:gd name="connsiteY0" fmla="*/ 0 h 3657600"/>
              <a:gd name="connsiteX1" fmla="*/ 8839200 w 8839200"/>
              <a:gd name="connsiteY1" fmla="*/ 0 h 3657600"/>
              <a:gd name="connsiteX2" fmla="*/ 8610600 w 8839200"/>
              <a:gd name="connsiteY2" fmla="*/ 3657600 h 3657600"/>
              <a:gd name="connsiteX3" fmla="*/ 0 w 8839200"/>
              <a:gd name="connsiteY3" fmla="*/ 3657600 h 3657600"/>
              <a:gd name="connsiteX4" fmla="*/ 0 w 8839200"/>
              <a:gd name="connsiteY4" fmla="*/ 0 h 3657600"/>
              <a:gd name="connsiteX0" fmla="*/ 0 w 8839200"/>
              <a:gd name="connsiteY0" fmla="*/ 0 h 3657600"/>
              <a:gd name="connsiteX1" fmla="*/ 8839200 w 8839200"/>
              <a:gd name="connsiteY1" fmla="*/ 0 h 3657600"/>
              <a:gd name="connsiteX2" fmla="*/ 8610600 w 8839200"/>
              <a:gd name="connsiteY2" fmla="*/ 3657600 h 3657600"/>
              <a:gd name="connsiteX3" fmla="*/ 0 w 8839200"/>
              <a:gd name="connsiteY3" fmla="*/ 3657600 h 3657600"/>
              <a:gd name="connsiteX4" fmla="*/ 0 w 8839200"/>
              <a:gd name="connsiteY4" fmla="*/ 0 h 3657600"/>
              <a:gd name="connsiteX0" fmla="*/ 0 w 8839200"/>
              <a:gd name="connsiteY0" fmla="*/ 0 h 3657600"/>
              <a:gd name="connsiteX1" fmla="*/ 8839200 w 8839200"/>
              <a:gd name="connsiteY1" fmla="*/ 0 h 3657600"/>
              <a:gd name="connsiteX2" fmla="*/ 8610600 w 8839200"/>
              <a:gd name="connsiteY2" fmla="*/ 3657600 h 3657600"/>
              <a:gd name="connsiteX3" fmla="*/ 0 w 8839200"/>
              <a:gd name="connsiteY3" fmla="*/ 3657600 h 3657600"/>
              <a:gd name="connsiteX4" fmla="*/ 0 w 8839200"/>
              <a:gd name="connsiteY4" fmla="*/ 0 h 3657600"/>
              <a:gd name="connsiteX0" fmla="*/ 0 w 8877300"/>
              <a:gd name="connsiteY0" fmla="*/ 0 h 3657600"/>
              <a:gd name="connsiteX1" fmla="*/ 8877300 w 8877300"/>
              <a:gd name="connsiteY1" fmla="*/ 0 h 3657600"/>
              <a:gd name="connsiteX2" fmla="*/ 8610600 w 8877300"/>
              <a:gd name="connsiteY2" fmla="*/ 3657600 h 3657600"/>
              <a:gd name="connsiteX3" fmla="*/ 0 w 8877300"/>
              <a:gd name="connsiteY3" fmla="*/ 3657600 h 3657600"/>
              <a:gd name="connsiteX4" fmla="*/ 0 w 8877300"/>
              <a:gd name="connsiteY4" fmla="*/ 0 h 3657600"/>
              <a:gd name="connsiteX0" fmla="*/ 0 w 8877300"/>
              <a:gd name="connsiteY0" fmla="*/ 0 h 3657600"/>
              <a:gd name="connsiteX1" fmla="*/ 8877300 w 8877300"/>
              <a:gd name="connsiteY1" fmla="*/ 0 h 3657600"/>
              <a:gd name="connsiteX2" fmla="*/ 8610600 w 8877300"/>
              <a:gd name="connsiteY2" fmla="*/ 3657600 h 3657600"/>
              <a:gd name="connsiteX3" fmla="*/ 0 w 8877300"/>
              <a:gd name="connsiteY3" fmla="*/ 3657600 h 3657600"/>
              <a:gd name="connsiteX4" fmla="*/ 0 w 8877300"/>
              <a:gd name="connsiteY4" fmla="*/ 0 h 3657600"/>
              <a:gd name="connsiteX0" fmla="*/ 0 w 8877300"/>
              <a:gd name="connsiteY0" fmla="*/ 0 h 3657600"/>
              <a:gd name="connsiteX1" fmla="*/ 8877300 w 8877300"/>
              <a:gd name="connsiteY1" fmla="*/ 0 h 3657600"/>
              <a:gd name="connsiteX2" fmla="*/ 8610600 w 8877300"/>
              <a:gd name="connsiteY2" fmla="*/ 3657600 h 3657600"/>
              <a:gd name="connsiteX3" fmla="*/ 0 w 8877300"/>
              <a:gd name="connsiteY3" fmla="*/ 3657600 h 3657600"/>
              <a:gd name="connsiteX4" fmla="*/ 0 w 8877300"/>
              <a:gd name="connsiteY4" fmla="*/ 0 h 3657600"/>
              <a:gd name="connsiteX0" fmla="*/ 0 w 8877300"/>
              <a:gd name="connsiteY0" fmla="*/ 0 h 3657600"/>
              <a:gd name="connsiteX1" fmla="*/ 8877300 w 8877300"/>
              <a:gd name="connsiteY1" fmla="*/ 0 h 3657600"/>
              <a:gd name="connsiteX2" fmla="*/ 8610600 w 8877300"/>
              <a:gd name="connsiteY2" fmla="*/ 3657600 h 3657600"/>
              <a:gd name="connsiteX3" fmla="*/ 0 w 8877300"/>
              <a:gd name="connsiteY3" fmla="*/ 3657600 h 3657600"/>
              <a:gd name="connsiteX4" fmla="*/ 0 w 8877300"/>
              <a:gd name="connsiteY4" fmla="*/ 0 h 3657600"/>
              <a:gd name="connsiteX0" fmla="*/ 0 w 8877300"/>
              <a:gd name="connsiteY0" fmla="*/ 0 h 3657600"/>
              <a:gd name="connsiteX1" fmla="*/ 8877300 w 8877300"/>
              <a:gd name="connsiteY1" fmla="*/ 0 h 3657600"/>
              <a:gd name="connsiteX2" fmla="*/ 8610600 w 8877300"/>
              <a:gd name="connsiteY2" fmla="*/ 3657600 h 3657600"/>
              <a:gd name="connsiteX3" fmla="*/ 0 w 8877300"/>
              <a:gd name="connsiteY3" fmla="*/ 3657600 h 3657600"/>
              <a:gd name="connsiteX4" fmla="*/ 0 w 8877300"/>
              <a:gd name="connsiteY4" fmla="*/ 0 h 3657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877300" h="3657600">
                <a:moveTo>
                  <a:pt x="0" y="0"/>
                </a:moveTo>
                <a:lnTo>
                  <a:pt x="8877300" y="0"/>
                </a:lnTo>
                <a:cubicBezTo>
                  <a:pt x="7950199" y="1297518"/>
                  <a:pt x="8296276" y="2625725"/>
                  <a:pt x="8610600" y="3657600"/>
                </a:cubicBezTo>
                <a:lnTo>
                  <a:pt x="0" y="3657600"/>
                </a:lnTo>
                <a:lnTo>
                  <a:pt x="0" y="0"/>
                </a:lnTo>
                <a:close/>
              </a:path>
            </a:pathLst>
          </a:custGeom>
        </p:spPr>
        <p:txBody>
          <a:bodyPr/>
          <a:lstStyle>
            <a:lvl1pPr marL="0" indent="0">
              <a:buNone/>
              <a:defRPr sz="3200" baseline="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 behind S-curve.</a:t>
            </a: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S-curve-1805.tif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4724400"/>
            <a:ext cx="8229600" cy="838200"/>
          </a:xfrm>
          <a:prstGeom prst="rect">
            <a:avLst/>
          </a:prstGeom>
        </p:spPr>
        <p:txBody>
          <a:bodyPr/>
          <a:lstStyle>
            <a:lvl1pPr algn="l">
              <a:defRPr baseline="0"/>
            </a:lvl1pPr>
          </a:lstStyle>
          <a:p>
            <a:r>
              <a:rPr lang="en-US" dirty="0" smtClean="0"/>
              <a:t>Click to edit photo caption</a:t>
            </a:r>
            <a:endParaRPr lang="en-US" dirty="0"/>
          </a:p>
        </p:txBody>
      </p:sp>
      <p:sp>
        <p:nvSpPr>
          <p:cNvPr id="14" name="Text Placeholder 10"/>
          <p:cNvSpPr>
            <a:spLocks noGrp="1"/>
          </p:cNvSpPr>
          <p:nvPr>
            <p:ph type="body" sz="quarter" idx="10" hasCustomPrompt="1"/>
          </p:nvPr>
        </p:nvSpPr>
        <p:spPr>
          <a:xfrm>
            <a:off x="457200" y="5562600"/>
            <a:ext cx="6369050" cy="914400"/>
          </a:xfrm>
          <a:prstGeom prst="rect">
            <a:avLst/>
          </a:prstGeom>
        </p:spPr>
        <p:txBody>
          <a:bodyPr vert="horz"/>
          <a:lstStyle>
            <a:lvl1pPr>
              <a:defRPr sz="2200" baseline="0"/>
            </a:lvl1pPr>
          </a:lstStyle>
          <a:p>
            <a:pPr lvl="0"/>
            <a:r>
              <a:rPr lang="en-US" dirty="0" smtClean="0"/>
              <a:t>Click to edit copy</a:t>
            </a:r>
          </a:p>
        </p:txBody>
      </p:sp>
      <p:sp>
        <p:nvSpPr>
          <p:cNvPr id="10" name="Picture Placeholder 2"/>
          <p:cNvSpPr>
            <a:spLocks noGrp="1" noChangeAspect="1"/>
          </p:cNvSpPr>
          <p:nvPr>
            <p:ph type="pic" idx="1" hasCustomPrompt="1"/>
          </p:nvPr>
        </p:nvSpPr>
        <p:spPr>
          <a:xfrm>
            <a:off x="0" y="0"/>
            <a:ext cx="8886825" cy="4648200"/>
          </a:xfrm>
          <a:custGeom>
            <a:avLst/>
            <a:gdLst>
              <a:gd name="connsiteX0" fmla="*/ 0 w 9144000"/>
              <a:gd name="connsiteY0" fmla="*/ 0 h 4648200"/>
              <a:gd name="connsiteX1" fmla="*/ 9144000 w 9144000"/>
              <a:gd name="connsiteY1" fmla="*/ 0 h 4648200"/>
              <a:gd name="connsiteX2" fmla="*/ 9144000 w 9144000"/>
              <a:gd name="connsiteY2" fmla="*/ 4648200 h 4648200"/>
              <a:gd name="connsiteX3" fmla="*/ 0 w 9144000"/>
              <a:gd name="connsiteY3" fmla="*/ 4648200 h 4648200"/>
              <a:gd name="connsiteX4" fmla="*/ 0 w 9144000"/>
              <a:gd name="connsiteY4" fmla="*/ 0 h 4648200"/>
              <a:gd name="connsiteX0" fmla="*/ 0 w 9144000"/>
              <a:gd name="connsiteY0" fmla="*/ 0 h 4648200"/>
              <a:gd name="connsiteX1" fmla="*/ 8763000 w 9144000"/>
              <a:gd name="connsiteY1" fmla="*/ 0 h 4648200"/>
              <a:gd name="connsiteX2" fmla="*/ 9144000 w 9144000"/>
              <a:gd name="connsiteY2" fmla="*/ 4648200 h 4648200"/>
              <a:gd name="connsiteX3" fmla="*/ 0 w 9144000"/>
              <a:gd name="connsiteY3" fmla="*/ 4648200 h 4648200"/>
              <a:gd name="connsiteX4" fmla="*/ 0 w 9144000"/>
              <a:gd name="connsiteY4" fmla="*/ 0 h 4648200"/>
              <a:gd name="connsiteX0" fmla="*/ 0 w 9144000"/>
              <a:gd name="connsiteY0" fmla="*/ 0 h 4648200"/>
              <a:gd name="connsiteX1" fmla="*/ 8763000 w 9144000"/>
              <a:gd name="connsiteY1" fmla="*/ 0 h 4648200"/>
              <a:gd name="connsiteX2" fmla="*/ 9144000 w 9144000"/>
              <a:gd name="connsiteY2" fmla="*/ 4648200 h 4648200"/>
              <a:gd name="connsiteX3" fmla="*/ 0 w 9144000"/>
              <a:gd name="connsiteY3" fmla="*/ 4648200 h 4648200"/>
              <a:gd name="connsiteX4" fmla="*/ 0 w 9144000"/>
              <a:gd name="connsiteY4" fmla="*/ 0 h 4648200"/>
              <a:gd name="connsiteX0" fmla="*/ 0 w 9144000"/>
              <a:gd name="connsiteY0" fmla="*/ 0 h 4648200"/>
              <a:gd name="connsiteX1" fmla="*/ 8763000 w 9144000"/>
              <a:gd name="connsiteY1" fmla="*/ 0 h 4648200"/>
              <a:gd name="connsiteX2" fmla="*/ 9144000 w 9144000"/>
              <a:gd name="connsiteY2" fmla="*/ 4648200 h 4648200"/>
              <a:gd name="connsiteX3" fmla="*/ 0 w 9144000"/>
              <a:gd name="connsiteY3" fmla="*/ 4648200 h 4648200"/>
              <a:gd name="connsiteX4" fmla="*/ 0 w 9144000"/>
              <a:gd name="connsiteY4" fmla="*/ 0 h 4648200"/>
              <a:gd name="connsiteX0" fmla="*/ 0 w 9144000"/>
              <a:gd name="connsiteY0" fmla="*/ 0 h 4648200"/>
              <a:gd name="connsiteX1" fmla="*/ 8763000 w 9144000"/>
              <a:gd name="connsiteY1" fmla="*/ 0 h 4648200"/>
              <a:gd name="connsiteX2" fmla="*/ 9144000 w 9144000"/>
              <a:gd name="connsiteY2" fmla="*/ 4648200 h 4648200"/>
              <a:gd name="connsiteX3" fmla="*/ 0 w 9144000"/>
              <a:gd name="connsiteY3" fmla="*/ 4648200 h 4648200"/>
              <a:gd name="connsiteX4" fmla="*/ 0 w 9144000"/>
              <a:gd name="connsiteY4" fmla="*/ 0 h 4648200"/>
              <a:gd name="connsiteX0" fmla="*/ 0 w 9144000"/>
              <a:gd name="connsiteY0" fmla="*/ 0 h 4648200"/>
              <a:gd name="connsiteX1" fmla="*/ 8763000 w 9144000"/>
              <a:gd name="connsiteY1" fmla="*/ 0 h 4648200"/>
              <a:gd name="connsiteX2" fmla="*/ 9144000 w 9144000"/>
              <a:gd name="connsiteY2" fmla="*/ 4648200 h 4648200"/>
              <a:gd name="connsiteX3" fmla="*/ 0 w 9144000"/>
              <a:gd name="connsiteY3" fmla="*/ 4648200 h 4648200"/>
              <a:gd name="connsiteX4" fmla="*/ 0 w 9144000"/>
              <a:gd name="connsiteY4" fmla="*/ 0 h 4648200"/>
              <a:gd name="connsiteX0" fmla="*/ 0 w 9144000"/>
              <a:gd name="connsiteY0" fmla="*/ 0 h 4648200"/>
              <a:gd name="connsiteX1" fmla="*/ 8763000 w 9144000"/>
              <a:gd name="connsiteY1" fmla="*/ 0 h 4648200"/>
              <a:gd name="connsiteX2" fmla="*/ 9144000 w 9144000"/>
              <a:gd name="connsiteY2" fmla="*/ 4648200 h 4648200"/>
              <a:gd name="connsiteX3" fmla="*/ 0 w 9144000"/>
              <a:gd name="connsiteY3" fmla="*/ 4648200 h 4648200"/>
              <a:gd name="connsiteX4" fmla="*/ 0 w 9144000"/>
              <a:gd name="connsiteY4" fmla="*/ 0 h 4648200"/>
              <a:gd name="connsiteX0" fmla="*/ 0 w 9144000"/>
              <a:gd name="connsiteY0" fmla="*/ 0 h 4648200"/>
              <a:gd name="connsiteX1" fmla="*/ 8763000 w 9144000"/>
              <a:gd name="connsiteY1" fmla="*/ 0 h 4648200"/>
              <a:gd name="connsiteX2" fmla="*/ 9144000 w 9144000"/>
              <a:gd name="connsiteY2" fmla="*/ 4648200 h 4648200"/>
              <a:gd name="connsiteX3" fmla="*/ 0 w 9144000"/>
              <a:gd name="connsiteY3" fmla="*/ 4648200 h 4648200"/>
              <a:gd name="connsiteX4" fmla="*/ 0 w 9144000"/>
              <a:gd name="connsiteY4" fmla="*/ 0 h 4648200"/>
              <a:gd name="connsiteX0" fmla="*/ 0 w 9144000"/>
              <a:gd name="connsiteY0" fmla="*/ 0 h 4648200"/>
              <a:gd name="connsiteX1" fmla="*/ 8763000 w 9144000"/>
              <a:gd name="connsiteY1" fmla="*/ 0 h 4648200"/>
              <a:gd name="connsiteX2" fmla="*/ 9144000 w 9144000"/>
              <a:gd name="connsiteY2" fmla="*/ 4648200 h 4648200"/>
              <a:gd name="connsiteX3" fmla="*/ 0 w 9144000"/>
              <a:gd name="connsiteY3" fmla="*/ 4648200 h 4648200"/>
              <a:gd name="connsiteX4" fmla="*/ 0 w 9144000"/>
              <a:gd name="connsiteY4" fmla="*/ 0 h 4648200"/>
              <a:gd name="connsiteX0" fmla="*/ 0 w 9144000"/>
              <a:gd name="connsiteY0" fmla="*/ 0 h 4648200"/>
              <a:gd name="connsiteX1" fmla="*/ 8763000 w 9144000"/>
              <a:gd name="connsiteY1" fmla="*/ 0 h 4648200"/>
              <a:gd name="connsiteX2" fmla="*/ 9144000 w 9144000"/>
              <a:gd name="connsiteY2" fmla="*/ 4648200 h 4648200"/>
              <a:gd name="connsiteX3" fmla="*/ 0 w 9144000"/>
              <a:gd name="connsiteY3" fmla="*/ 4648200 h 4648200"/>
              <a:gd name="connsiteX4" fmla="*/ 0 w 9144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874125"/>
              <a:gd name="connsiteY0" fmla="*/ 0 h 4648200"/>
              <a:gd name="connsiteX1" fmla="*/ 8874125 w 8874125"/>
              <a:gd name="connsiteY1" fmla="*/ 0 h 4648200"/>
              <a:gd name="connsiteX2" fmla="*/ 8763000 w 8874125"/>
              <a:gd name="connsiteY2" fmla="*/ 4648200 h 4648200"/>
              <a:gd name="connsiteX3" fmla="*/ 0 w 8874125"/>
              <a:gd name="connsiteY3" fmla="*/ 4648200 h 4648200"/>
              <a:gd name="connsiteX4" fmla="*/ 0 w 8874125"/>
              <a:gd name="connsiteY4" fmla="*/ 0 h 4648200"/>
              <a:gd name="connsiteX0" fmla="*/ 0 w 8886825"/>
              <a:gd name="connsiteY0" fmla="*/ 0 h 4648200"/>
              <a:gd name="connsiteX1" fmla="*/ 8874125 w 8886825"/>
              <a:gd name="connsiteY1" fmla="*/ 0 h 4648200"/>
              <a:gd name="connsiteX2" fmla="*/ 8886825 w 8886825"/>
              <a:gd name="connsiteY2" fmla="*/ 4648200 h 4648200"/>
              <a:gd name="connsiteX3" fmla="*/ 0 w 8886825"/>
              <a:gd name="connsiteY3" fmla="*/ 4648200 h 4648200"/>
              <a:gd name="connsiteX4" fmla="*/ 0 w 8886825"/>
              <a:gd name="connsiteY4" fmla="*/ 0 h 4648200"/>
              <a:gd name="connsiteX0" fmla="*/ 0 w 8886825"/>
              <a:gd name="connsiteY0" fmla="*/ 0 h 4648200"/>
              <a:gd name="connsiteX1" fmla="*/ 8874125 w 8886825"/>
              <a:gd name="connsiteY1" fmla="*/ 0 h 4648200"/>
              <a:gd name="connsiteX2" fmla="*/ 8886825 w 8886825"/>
              <a:gd name="connsiteY2" fmla="*/ 4648200 h 4648200"/>
              <a:gd name="connsiteX3" fmla="*/ 0 w 8886825"/>
              <a:gd name="connsiteY3" fmla="*/ 4648200 h 4648200"/>
              <a:gd name="connsiteX4" fmla="*/ 0 w 8886825"/>
              <a:gd name="connsiteY4" fmla="*/ 0 h 4648200"/>
              <a:gd name="connsiteX0" fmla="*/ 0 w 8886825"/>
              <a:gd name="connsiteY0" fmla="*/ 0 h 4648200"/>
              <a:gd name="connsiteX1" fmla="*/ 8874125 w 8886825"/>
              <a:gd name="connsiteY1" fmla="*/ 0 h 4648200"/>
              <a:gd name="connsiteX2" fmla="*/ 8886825 w 8886825"/>
              <a:gd name="connsiteY2" fmla="*/ 4648200 h 4648200"/>
              <a:gd name="connsiteX3" fmla="*/ 0 w 8886825"/>
              <a:gd name="connsiteY3" fmla="*/ 4648200 h 4648200"/>
              <a:gd name="connsiteX4" fmla="*/ 0 w 8886825"/>
              <a:gd name="connsiteY4" fmla="*/ 0 h 4648200"/>
              <a:gd name="connsiteX0" fmla="*/ 0 w 8886825"/>
              <a:gd name="connsiteY0" fmla="*/ 0 h 4648200"/>
              <a:gd name="connsiteX1" fmla="*/ 8874125 w 8886825"/>
              <a:gd name="connsiteY1" fmla="*/ 0 h 4648200"/>
              <a:gd name="connsiteX2" fmla="*/ 8886825 w 8886825"/>
              <a:gd name="connsiteY2" fmla="*/ 4648200 h 4648200"/>
              <a:gd name="connsiteX3" fmla="*/ 0 w 8886825"/>
              <a:gd name="connsiteY3" fmla="*/ 4648200 h 4648200"/>
              <a:gd name="connsiteX4" fmla="*/ 0 w 8886825"/>
              <a:gd name="connsiteY4" fmla="*/ 0 h 4648200"/>
              <a:gd name="connsiteX0" fmla="*/ 0 w 8886825"/>
              <a:gd name="connsiteY0" fmla="*/ 0 h 4648200"/>
              <a:gd name="connsiteX1" fmla="*/ 8874125 w 8886825"/>
              <a:gd name="connsiteY1" fmla="*/ 0 h 4648200"/>
              <a:gd name="connsiteX2" fmla="*/ 8886825 w 8886825"/>
              <a:gd name="connsiteY2" fmla="*/ 4648200 h 4648200"/>
              <a:gd name="connsiteX3" fmla="*/ 0 w 8886825"/>
              <a:gd name="connsiteY3" fmla="*/ 4648200 h 4648200"/>
              <a:gd name="connsiteX4" fmla="*/ 0 w 8886825"/>
              <a:gd name="connsiteY4" fmla="*/ 0 h 4648200"/>
              <a:gd name="connsiteX0" fmla="*/ 0 w 8886825"/>
              <a:gd name="connsiteY0" fmla="*/ 0 h 4648200"/>
              <a:gd name="connsiteX1" fmla="*/ 8874125 w 8886825"/>
              <a:gd name="connsiteY1" fmla="*/ 0 h 4648200"/>
              <a:gd name="connsiteX2" fmla="*/ 8886825 w 8886825"/>
              <a:gd name="connsiteY2" fmla="*/ 4648200 h 4648200"/>
              <a:gd name="connsiteX3" fmla="*/ 0 w 8886825"/>
              <a:gd name="connsiteY3" fmla="*/ 4648200 h 4648200"/>
              <a:gd name="connsiteX4" fmla="*/ 0 w 8886825"/>
              <a:gd name="connsiteY4" fmla="*/ 0 h 4648200"/>
              <a:gd name="connsiteX0" fmla="*/ 0 w 8886825"/>
              <a:gd name="connsiteY0" fmla="*/ 0 h 4648200"/>
              <a:gd name="connsiteX1" fmla="*/ 8874125 w 8886825"/>
              <a:gd name="connsiteY1" fmla="*/ 0 h 4648200"/>
              <a:gd name="connsiteX2" fmla="*/ 8886825 w 8886825"/>
              <a:gd name="connsiteY2" fmla="*/ 4648200 h 4648200"/>
              <a:gd name="connsiteX3" fmla="*/ 0 w 8886825"/>
              <a:gd name="connsiteY3" fmla="*/ 4648200 h 4648200"/>
              <a:gd name="connsiteX4" fmla="*/ 0 w 8886825"/>
              <a:gd name="connsiteY4" fmla="*/ 0 h 4648200"/>
              <a:gd name="connsiteX0" fmla="*/ 0 w 8886825"/>
              <a:gd name="connsiteY0" fmla="*/ 0 h 4648200"/>
              <a:gd name="connsiteX1" fmla="*/ 8874125 w 8886825"/>
              <a:gd name="connsiteY1" fmla="*/ 0 h 4648200"/>
              <a:gd name="connsiteX2" fmla="*/ 8886825 w 8886825"/>
              <a:gd name="connsiteY2" fmla="*/ 4648200 h 4648200"/>
              <a:gd name="connsiteX3" fmla="*/ 0 w 8886825"/>
              <a:gd name="connsiteY3" fmla="*/ 4648200 h 4648200"/>
              <a:gd name="connsiteX4" fmla="*/ 0 w 8886825"/>
              <a:gd name="connsiteY4" fmla="*/ 0 h 4648200"/>
              <a:gd name="connsiteX0" fmla="*/ 0 w 8886825"/>
              <a:gd name="connsiteY0" fmla="*/ 0 h 4648200"/>
              <a:gd name="connsiteX1" fmla="*/ 8874125 w 8886825"/>
              <a:gd name="connsiteY1" fmla="*/ 0 h 4648200"/>
              <a:gd name="connsiteX2" fmla="*/ 8886825 w 8886825"/>
              <a:gd name="connsiteY2" fmla="*/ 4648200 h 4648200"/>
              <a:gd name="connsiteX3" fmla="*/ 0 w 8886825"/>
              <a:gd name="connsiteY3" fmla="*/ 4648200 h 4648200"/>
              <a:gd name="connsiteX4" fmla="*/ 0 w 8886825"/>
              <a:gd name="connsiteY4" fmla="*/ 0 h 4648200"/>
              <a:gd name="connsiteX0" fmla="*/ 0 w 8886825"/>
              <a:gd name="connsiteY0" fmla="*/ 0 h 4648200"/>
              <a:gd name="connsiteX1" fmla="*/ 8874125 w 8886825"/>
              <a:gd name="connsiteY1" fmla="*/ 0 h 4648200"/>
              <a:gd name="connsiteX2" fmla="*/ 8886825 w 8886825"/>
              <a:gd name="connsiteY2" fmla="*/ 4648200 h 4648200"/>
              <a:gd name="connsiteX3" fmla="*/ 0 w 8886825"/>
              <a:gd name="connsiteY3" fmla="*/ 4648200 h 4648200"/>
              <a:gd name="connsiteX4" fmla="*/ 0 w 8886825"/>
              <a:gd name="connsiteY4" fmla="*/ 0 h 4648200"/>
              <a:gd name="connsiteX0" fmla="*/ 0 w 8886825"/>
              <a:gd name="connsiteY0" fmla="*/ 0 h 4648200"/>
              <a:gd name="connsiteX1" fmla="*/ 8874125 w 8886825"/>
              <a:gd name="connsiteY1" fmla="*/ 0 h 4648200"/>
              <a:gd name="connsiteX2" fmla="*/ 8886825 w 8886825"/>
              <a:gd name="connsiteY2" fmla="*/ 4648200 h 4648200"/>
              <a:gd name="connsiteX3" fmla="*/ 0 w 8886825"/>
              <a:gd name="connsiteY3" fmla="*/ 4648200 h 4648200"/>
              <a:gd name="connsiteX4" fmla="*/ 0 w 8886825"/>
              <a:gd name="connsiteY4" fmla="*/ 0 h 4648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886825" h="4648200">
                <a:moveTo>
                  <a:pt x="0" y="0"/>
                </a:moveTo>
                <a:lnTo>
                  <a:pt x="8874125" y="0"/>
                </a:lnTo>
                <a:cubicBezTo>
                  <a:pt x="7778750" y="1657350"/>
                  <a:pt x="8445500" y="2892425"/>
                  <a:pt x="8886825" y="4648200"/>
                </a:cubicBezTo>
                <a:lnTo>
                  <a:pt x="0" y="4648200"/>
                </a:lnTo>
                <a:lnTo>
                  <a:pt x="0" y="0"/>
                </a:lnTo>
                <a:close/>
              </a:path>
            </a:pathLst>
          </a:cu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 behind S-curve.</a:t>
            </a: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-curve-1805.tif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85800" y="4114800"/>
            <a:ext cx="6400800" cy="7620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600">
                <a:solidFill>
                  <a:srgbClr val="000000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section subheading</a:t>
            </a:r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685800" y="2328862"/>
            <a:ext cx="5981700" cy="1633538"/>
          </a:xfrm>
          <a:prstGeom prst="rect">
            <a:avLst/>
          </a:prstGeom>
        </p:spPr>
        <p:txBody>
          <a:bodyPr anchor="b">
            <a:noAutofit/>
          </a:bodyPr>
          <a:lstStyle>
            <a:lvl1pPr algn="l">
              <a:defRPr sz="5500" b="0"/>
            </a:lvl1pPr>
          </a:lstStyle>
          <a:p>
            <a:r>
              <a:rPr lang="en-US" dirty="0" smtClean="0"/>
              <a:t>Click to edit section title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S-curve-1805.tif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274638"/>
            <a:ext cx="7620000" cy="1143000"/>
          </a:xfrm>
          <a:prstGeom prst="rect">
            <a:avLst/>
          </a:prstGeom>
        </p:spPr>
        <p:txBody>
          <a:bodyPr/>
          <a:lstStyle>
            <a:lvl1pPr algn="l">
              <a:defRPr/>
            </a:lvl1pPr>
          </a:lstStyle>
          <a:p>
            <a:r>
              <a:rPr lang="en-US" dirty="0" smtClean="0"/>
              <a:t>Click to edit slide title</a:t>
            </a:r>
            <a:endParaRPr lang="en-US" dirty="0"/>
          </a:p>
        </p:txBody>
      </p:sp>
      <p:sp>
        <p:nvSpPr>
          <p:cNvPr id="9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57200" y="1493838"/>
            <a:ext cx="7620000" cy="639762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26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subtitle</a:t>
            </a:r>
          </a:p>
        </p:txBody>
      </p:sp>
      <p:sp>
        <p:nvSpPr>
          <p:cNvPr id="10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57200" y="2220912"/>
            <a:ext cx="7620000" cy="3570288"/>
          </a:xfrm>
          <a:prstGeom prst="rect">
            <a:avLst/>
          </a:prstGeom>
        </p:spPr>
        <p:txBody>
          <a:bodyPr/>
          <a:lstStyle>
            <a:lvl1pPr>
              <a:defRPr sz="2400" baseline="0"/>
            </a:lvl1pPr>
            <a:lvl2pPr>
              <a:defRPr sz="2200" baseline="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body; click on corresponding icon to add chart or media</a:t>
            </a:r>
          </a:p>
          <a:p>
            <a:pPr lvl="1"/>
            <a:r>
              <a:rPr lang="en-US" dirty="0" smtClean="0"/>
              <a:t>Click to edit bulleted text</a:t>
            </a:r>
            <a:endParaRPr lang="en-US" dirty="0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Picture Section Brea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S-curve-1805.tif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9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762000" y="5486400"/>
            <a:ext cx="5486400" cy="8048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600" baseline="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Subtitle (if needed)</a:t>
            </a:r>
          </a:p>
        </p:txBody>
      </p:sp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762000" y="3700462"/>
            <a:ext cx="7848600" cy="1633538"/>
          </a:xfrm>
          <a:prstGeom prst="rect">
            <a:avLst/>
          </a:prstGeom>
        </p:spPr>
        <p:txBody>
          <a:bodyPr anchor="b">
            <a:noAutofit/>
          </a:bodyPr>
          <a:lstStyle>
            <a:lvl1pPr algn="l">
              <a:defRPr sz="5500" b="0"/>
            </a:lvl1pPr>
          </a:lstStyle>
          <a:p>
            <a:r>
              <a:rPr lang="en-US" dirty="0" smtClean="0"/>
              <a:t>Click to edit section title</a:t>
            </a:r>
            <a:endParaRPr lang="en-US" dirty="0"/>
          </a:p>
        </p:txBody>
      </p:sp>
      <p:sp>
        <p:nvSpPr>
          <p:cNvPr id="10" name="Picture Placeholder 2"/>
          <p:cNvSpPr>
            <a:spLocks noGrp="1" noChangeAspect="1"/>
          </p:cNvSpPr>
          <p:nvPr>
            <p:ph type="pic" idx="1" hasCustomPrompt="1"/>
          </p:nvPr>
        </p:nvSpPr>
        <p:spPr>
          <a:xfrm>
            <a:off x="0" y="0"/>
            <a:ext cx="8877300" cy="3657600"/>
          </a:xfrm>
          <a:custGeom>
            <a:avLst/>
            <a:gdLst>
              <a:gd name="connsiteX0" fmla="*/ 0 w 9144000"/>
              <a:gd name="connsiteY0" fmla="*/ 0 h 3657600"/>
              <a:gd name="connsiteX1" fmla="*/ 9144000 w 9144000"/>
              <a:gd name="connsiteY1" fmla="*/ 0 h 3657600"/>
              <a:gd name="connsiteX2" fmla="*/ 9144000 w 9144000"/>
              <a:gd name="connsiteY2" fmla="*/ 3657600 h 3657600"/>
              <a:gd name="connsiteX3" fmla="*/ 0 w 9144000"/>
              <a:gd name="connsiteY3" fmla="*/ 3657600 h 3657600"/>
              <a:gd name="connsiteX4" fmla="*/ 0 w 9144000"/>
              <a:gd name="connsiteY4" fmla="*/ 0 h 3657600"/>
              <a:gd name="connsiteX0" fmla="*/ 0 w 9144000"/>
              <a:gd name="connsiteY0" fmla="*/ 0 h 3657600"/>
              <a:gd name="connsiteX1" fmla="*/ 9144000 w 9144000"/>
              <a:gd name="connsiteY1" fmla="*/ 0 h 3657600"/>
              <a:gd name="connsiteX2" fmla="*/ 8534400 w 9144000"/>
              <a:gd name="connsiteY2" fmla="*/ 3657600 h 3657600"/>
              <a:gd name="connsiteX3" fmla="*/ 0 w 9144000"/>
              <a:gd name="connsiteY3" fmla="*/ 3657600 h 3657600"/>
              <a:gd name="connsiteX4" fmla="*/ 0 w 9144000"/>
              <a:gd name="connsiteY4" fmla="*/ 0 h 3657600"/>
              <a:gd name="connsiteX0" fmla="*/ 0 w 9144000"/>
              <a:gd name="connsiteY0" fmla="*/ 0 h 3657600"/>
              <a:gd name="connsiteX1" fmla="*/ 9144000 w 9144000"/>
              <a:gd name="connsiteY1" fmla="*/ 0 h 3657600"/>
              <a:gd name="connsiteX2" fmla="*/ 8534400 w 9144000"/>
              <a:gd name="connsiteY2" fmla="*/ 3657600 h 3657600"/>
              <a:gd name="connsiteX3" fmla="*/ 0 w 9144000"/>
              <a:gd name="connsiteY3" fmla="*/ 3657600 h 3657600"/>
              <a:gd name="connsiteX4" fmla="*/ 0 w 9144000"/>
              <a:gd name="connsiteY4" fmla="*/ 0 h 3657600"/>
              <a:gd name="connsiteX0" fmla="*/ 0 w 9144000"/>
              <a:gd name="connsiteY0" fmla="*/ 0 h 3657600"/>
              <a:gd name="connsiteX1" fmla="*/ 9144000 w 9144000"/>
              <a:gd name="connsiteY1" fmla="*/ 0 h 3657600"/>
              <a:gd name="connsiteX2" fmla="*/ 8534400 w 9144000"/>
              <a:gd name="connsiteY2" fmla="*/ 3657600 h 3657600"/>
              <a:gd name="connsiteX3" fmla="*/ 0 w 9144000"/>
              <a:gd name="connsiteY3" fmla="*/ 3657600 h 3657600"/>
              <a:gd name="connsiteX4" fmla="*/ 0 w 9144000"/>
              <a:gd name="connsiteY4" fmla="*/ 0 h 3657600"/>
              <a:gd name="connsiteX0" fmla="*/ 0 w 9144000"/>
              <a:gd name="connsiteY0" fmla="*/ 0 h 3657600"/>
              <a:gd name="connsiteX1" fmla="*/ 9144000 w 9144000"/>
              <a:gd name="connsiteY1" fmla="*/ 0 h 3657600"/>
              <a:gd name="connsiteX2" fmla="*/ 8534400 w 9144000"/>
              <a:gd name="connsiteY2" fmla="*/ 3657600 h 3657600"/>
              <a:gd name="connsiteX3" fmla="*/ 0 w 9144000"/>
              <a:gd name="connsiteY3" fmla="*/ 3657600 h 3657600"/>
              <a:gd name="connsiteX4" fmla="*/ 0 w 9144000"/>
              <a:gd name="connsiteY4" fmla="*/ 0 h 3657600"/>
              <a:gd name="connsiteX0" fmla="*/ 0 w 9144000"/>
              <a:gd name="connsiteY0" fmla="*/ 0 h 3657600"/>
              <a:gd name="connsiteX1" fmla="*/ 9144000 w 9144000"/>
              <a:gd name="connsiteY1" fmla="*/ 0 h 3657600"/>
              <a:gd name="connsiteX2" fmla="*/ 8534400 w 9144000"/>
              <a:gd name="connsiteY2" fmla="*/ 3657600 h 3657600"/>
              <a:gd name="connsiteX3" fmla="*/ 0 w 9144000"/>
              <a:gd name="connsiteY3" fmla="*/ 3657600 h 3657600"/>
              <a:gd name="connsiteX4" fmla="*/ 0 w 9144000"/>
              <a:gd name="connsiteY4" fmla="*/ 0 h 3657600"/>
              <a:gd name="connsiteX0" fmla="*/ 0 w 8686800"/>
              <a:gd name="connsiteY0" fmla="*/ 0 h 3657600"/>
              <a:gd name="connsiteX1" fmla="*/ 8686800 w 8686800"/>
              <a:gd name="connsiteY1" fmla="*/ 0 h 3657600"/>
              <a:gd name="connsiteX2" fmla="*/ 8534400 w 8686800"/>
              <a:gd name="connsiteY2" fmla="*/ 3657600 h 3657600"/>
              <a:gd name="connsiteX3" fmla="*/ 0 w 8686800"/>
              <a:gd name="connsiteY3" fmla="*/ 3657600 h 3657600"/>
              <a:gd name="connsiteX4" fmla="*/ 0 w 8686800"/>
              <a:gd name="connsiteY4" fmla="*/ 0 h 3657600"/>
              <a:gd name="connsiteX0" fmla="*/ 0 w 8686800"/>
              <a:gd name="connsiteY0" fmla="*/ 0 h 3657600"/>
              <a:gd name="connsiteX1" fmla="*/ 8686800 w 8686800"/>
              <a:gd name="connsiteY1" fmla="*/ 0 h 3657600"/>
              <a:gd name="connsiteX2" fmla="*/ 8534400 w 8686800"/>
              <a:gd name="connsiteY2" fmla="*/ 3657600 h 3657600"/>
              <a:gd name="connsiteX3" fmla="*/ 0 w 8686800"/>
              <a:gd name="connsiteY3" fmla="*/ 3657600 h 3657600"/>
              <a:gd name="connsiteX4" fmla="*/ 0 w 8686800"/>
              <a:gd name="connsiteY4" fmla="*/ 0 h 3657600"/>
              <a:gd name="connsiteX0" fmla="*/ 0 w 8686800"/>
              <a:gd name="connsiteY0" fmla="*/ 0 h 3657600"/>
              <a:gd name="connsiteX1" fmla="*/ 8686800 w 8686800"/>
              <a:gd name="connsiteY1" fmla="*/ 0 h 3657600"/>
              <a:gd name="connsiteX2" fmla="*/ 8534400 w 8686800"/>
              <a:gd name="connsiteY2" fmla="*/ 3657600 h 3657600"/>
              <a:gd name="connsiteX3" fmla="*/ 0 w 8686800"/>
              <a:gd name="connsiteY3" fmla="*/ 3657600 h 3657600"/>
              <a:gd name="connsiteX4" fmla="*/ 0 w 8686800"/>
              <a:gd name="connsiteY4" fmla="*/ 0 h 3657600"/>
              <a:gd name="connsiteX0" fmla="*/ 0 w 8686800"/>
              <a:gd name="connsiteY0" fmla="*/ 0 h 3657600"/>
              <a:gd name="connsiteX1" fmla="*/ 8686800 w 8686800"/>
              <a:gd name="connsiteY1" fmla="*/ 0 h 3657600"/>
              <a:gd name="connsiteX2" fmla="*/ 8534400 w 8686800"/>
              <a:gd name="connsiteY2" fmla="*/ 3657600 h 3657600"/>
              <a:gd name="connsiteX3" fmla="*/ 0 w 8686800"/>
              <a:gd name="connsiteY3" fmla="*/ 3657600 h 3657600"/>
              <a:gd name="connsiteX4" fmla="*/ 0 w 8686800"/>
              <a:gd name="connsiteY4" fmla="*/ 0 h 3657600"/>
              <a:gd name="connsiteX0" fmla="*/ 0 w 8686800"/>
              <a:gd name="connsiteY0" fmla="*/ 0 h 3657600"/>
              <a:gd name="connsiteX1" fmla="*/ 8686800 w 8686800"/>
              <a:gd name="connsiteY1" fmla="*/ 0 h 3657600"/>
              <a:gd name="connsiteX2" fmla="*/ 8534400 w 8686800"/>
              <a:gd name="connsiteY2" fmla="*/ 3657600 h 3657600"/>
              <a:gd name="connsiteX3" fmla="*/ 0 w 8686800"/>
              <a:gd name="connsiteY3" fmla="*/ 3657600 h 3657600"/>
              <a:gd name="connsiteX4" fmla="*/ 0 w 8686800"/>
              <a:gd name="connsiteY4" fmla="*/ 0 h 3657600"/>
              <a:gd name="connsiteX0" fmla="*/ 0 w 8686800"/>
              <a:gd name="connsiteY0" fmla="*/ 0 h 3657600"/>
              <a:gd name="connsiteX1" fmla="*/ 8686800 w 8686800"/>
              <a:gd name="connsiteY1" fmla="*/ 0 h 3657600"/>
              <a:gd name="connsiteX2" fmla="*/ 8534400 w 8686800"/>
              <a:gd name="connsiteY2" fmla="*/ 3657600 h 3657600"/>
              <a:gd name="connsiteX3" fmla="*/ 0 w 8686800"/>
              <a:gd name="connsiteY3" fmla="*/ 3657600 h 3657600"/>
              <a:gd name="connsiteX4" fmla="*/ 0 w 8686800"/>
              <a:gd name="connsiteY4" fmla="*/ 0 h 3657600"/>
              <a:gd name="connsiteX0" fmla="*/ 0 w 8703733"/>
              <a:gd name="connsiteY0" fmla="*/ 0 h 3657600"/>
              <a:gd name="connsiteX1" fmla="*/ 8686800 w 8703733"/>
              <a:gd name="connsiteY1" fmla="*/ 0 h 3657600"/>
              <a:gd name="connsiteX2" fmla="*/ 8534400 w 8703733"/>
              <a:gd name="connsiteY2" fmla="*/ 3657600 h 3657600"/>
              <a:gd name="connsiteX3" fmla="*/ 0 w 8703733"/>
              <a:gd name="connsiteY3" fmla="*/ 3657600 h 3657600"/>
              <a:gd name="connsiteX4" fmla="*/ 0 w 8703733"/>
              <a:gd name="connsiteY4" fmla="*/ 0 h 3657600"/>
              <a:gd name="connsiteX0" fmla="*/ 0 w 8686800"/>
              <a:gd name="connsiteY0" fmla="*/ 0 h 3657600"/>
              <a:gd name="connsiteX1" fmla="*/ 8686800 w 8686800"/>
              <a:gd name="connsiteY1" fmla="*/ 0 h 3657600"/>
              <a:gd name="connsiteX2" fmla="*/ 8534400 w 8686800"/>
              <a:gd name="connsiteY2" fmla="*/ 3657600 h 3657600"/>
              <a:gd name="connsiteX3" fmla="*/ 0 w 8686800"/>
              <a:gd name="connsiteY3" fmla="*/ 3657600 h 3657600"/>
              <a:gd name="connsiteX4" fmla="*/ 0 w 8686800"/>
              <a:gd name="connsiteY4" fmla="*/ 0 h 3657600"/>
              <a:gd name="connsiteX0" fmla="*/ 0 w 8686800"/>
              <a:gd name="connsiteY0" fmla="*/ 0 h 3657600"/>
              <a:gd name="connsiteX1" fmla="*/ 8686800 w 8686800"/>
              <a:gd name="connsiteY1" fmla="*/ 0 h 3657600"/>
              <a:gd name="connsiteX2" fmla="*/ 8534400 w 8686800"/>
              <a:gd name="connsiteY2" fmla="*/ 3657600 h 3657600"/>
              <a:gd name="connsiteX3" fmla="*/ 0 w 8686800"/>
              <a:gd name="connsiteY3" fmla="*/ 3657600 h 3657600"/>
              <a:gd name="connsiteX4" fmla="*/ 0 w 8686800"/>
              <a:gd name="connsiteY4" fmla="*/ 0 h 3657600"/>
              <a:gd name="connsiteX0" fmla="*/ 0 w 8686800"/>
              <a:gd name="connsiteY0" fmla="*/ 0 h 3657600"/>
              <a:gd name="connsiteX1" fmla="*/ 8686800 w 8686800"/>
              <a:gd name="connsiteY1" fmla="*/ 0 h 3657600"/>
              <a:gd name="connsiteX2" fmla="*/ 8534400 w 8686800"/>
              <a:gd name="connsiteY2" fmla="*/ 3657600 h 3657600"/>
              <a:gd name="connsiteX3" fmla="*/ 0 w 8686800"/>
              <a:gd name="connsiteY3" fmla="*/ 3657600 h 3657600"/>
              <a:gd name="connsiteX4" fmla="*/ 0 w 8686800"/>
              <a:gd name="connsiteY4" fmla="*/ 0 h 3657600"/>
              <a:gd name="connsiteX0" fmla="*/ 0 w 8686800"/>
              <a:gd name="connsiteY0" fmla="*/ 0 h 3657600"/>
              <a:gd name="connsiteX1" fmla="*/ 8686800 w 8686800"/>
              <a:gd name="connsiteY1" fmla="*/ 0 h 3657600"/>
              <a:gd name="connsiteX2" fmla="*/ 8534400 w 8686800"/>
              <a:gd name="connsiteY2" fmla="*/ 3657600 h 3657600"/>
              <a:gd name="connsiteX3" fmla="*/ 0 w 8686800"/>
              <a:gd name="connsiteY3" fmla="*/ 3657600 h 3657600"/>
              <a:gd name="connsiteX4" fmla="*/ 0 w 8686800"/>
              <a:gd name="connsiteY4" fmla="*/ 0 h 3657600"/>
              <a:gd name="connsiteX0" fmla="*/ 0 w 8686800"/>
              <a:gd name="connsiteY0" fmla="*/ 0 h 3657600"/>
              <a:gd name="connsiteX1" fmla="*/ 8686800 w 8686800"/>
              <a:gd name="connsiteY1" fmla="*/ 0 h 3657600"/>
              <a:gd name="connsiteX2" fmla="*/ 8534400 w 8686800"/>
              <a:gd name="connsiteY2" fmla="*/ 3657600 h 3657600"/>
              <a:gd name="connsiteX3" fmla="*/ 0 w 8686800"/>
              <a:gd name="connsiteY3" fmla="*/ 3657600 h 3657600"/>
              <a:gd name="connsiteX4" fmla="*/ 0 w 8686800"/>
              <a:gd name="connsiteY4" fmla="*/ 0 h 3657600"/>
              <a:gd name="connsiteX0" fmla="*/ 0 w 8686800"/>
              <a:gd name="connsiteY0" fmla="*/ 0 h 3657600"/>
              <a:gd name="connsiteX1" fmla="*/ 8686800 w 8686800"/>
              <a:gd name="connsiteY1" fmla="*/ 0 h 3657600"/>
              <a:gd name="connsiteX2" fmla="*/ 8534400 w 8686800"/>
              <a:gd name="connsiteY2" fmla="*/ 3657600 h 3657600"/>
              <a:gd name="connsiteX3" fmla="*/ 0 w 8686800"/>
              <a:gd name="connsiteY3" fmla="*/ 3657600 h 3657600"/>
              <a:gd name="connsiteX4" fmla="*/ 0 w 8686800"/>
              <a:gd name="connsiteY4" fmla="*/ 0 h 3657600"/>
              <a:gd name="connsiteX0" fmla="*/ 0 w 8686800"/>
              <a:gd name="connsiteY0" fmla="*/ 0 h 3657600"/>
              <a:gd name="connsiteX1" fmla="*/ 8686800 w 8686800"/>
              <a:gd name="connsiteY1" fmla="*/ 0 h 3657600"/>
              <a:gd name="connsiteX2" fmla="*/ 8534400 w 8686800"/>
              <a:gd name="connsiteY2" fmla="*/ 3657600 h 3657600"/>
              <a:gd name="connsiteX3" fmla="*/ 0 w 8686800"/>
              <a:gd name="connsiteY3" fmla="*/ 3657600 h 3657600"/>
              <a:gd name="connsiteX4" fmla="*/ 0 w 8686800"/>
              <a:gd name="connsiteY4" fmla="*/ 0 h 3657600"/>
              <a:gd name="connsiteX0" fmla="*/ 0 w 8686800"/>
              <a:gd name="connsiteY0" fmla="*/ 0 h 3657600"/>
              <a:gd name="connsiteX1" fmla="*/ 8686800 w 8686800"/>
              <a:gd name="connsiteY1" fmla="*/ 0 h 3657600"/>
              <a:gd name="connsiteX2" fmla="*/ 8534400 w 8686800"/>
              <a:gd name="connsiteY2" fmla="*/ 3657600 h 3657600"/>
              <a:gd name="connsiteX3" fmla="*/ 0 w 8686800"/>
              <a:gd name="connsiteY3" fmla="*/ 3657600 h 3657600"/>
              <a:gd name="connsiteX4" fmla="*/ 0 w 8686800"/>
              <a:gd name="connsiteY4" fmla="*/ 0 h 3657600"/>
              <a:gd name="connsiteX0" fmla="*/ 0 w 8686800"/>
              <a:gd name="connsiteY0" fmla="*/ 0 h 3657600"/>
              <a:gd name="connsiteX1" fmla="*/ 8686800 w 8686800"/>
              <a:gd name="connsiteY1" fmla="*/ 0 h 3657600"/>
              <a:gd name="connsiteX2" fmla="*/ 8534400 w 8686800"/>
              <a:gd name="connsiteY2" fmla="*/ 3657600 h 3657600"/>
              <a:gd name="connsiteX3" fmla="*/ 0 w 8686800"/>
              <a:gd name="connsiteY3" fmla="*/ 3657600 h 3657600"/>
              <a:gd name="connsiteX4" fmla="*/ 0 w 8686800"/>
              <a:gd name="connsiteY4" fmla="*/ 0 h 3657600"/>
              <a:gd name="connsiteX0" fmla="*/ 0 w 8686800"/>
              <a:gd name="connsiteY0" fmla="*/ 0 h 3657600"/>
              <a:gd name="connsiteX1" fmla="*/ 8686800 w 8686800"/>
              <a:gd name="connsiteY1" fmla="*/ 0 h 3657600"/>
              <a:gd name="connsiteX2" fmla="*/ 8534400 w 8686800"/>
              <a:gd name="connsiteY2" fmla="*/ 3657600 h 3657600"/>
              <a:gd name="connsiteX3" fmla="*/ 0 w 8686800"/>
              <a:gd name="connsiteY3" fmla="*/ 3657600 h 3657600"/>
              <a:gd name="connsiteX4" fmla="*/ 0 w 8686800"/>
              <a:gd name="connsiteY4" fmla="*/ 0 h 3657600"/>
              <a:gd name="connsiteX0" fmla="*/ 0 w 8686800"/>
              <a:gd name="connsiteY0" fmla="*/ 0 h 3657600"/>
              <a:gd name="connsiteX1" fmla="*/ 8686800 w 8686800"/>
              <a:gd name="connsiteY1" fmla="*/ 0 h 3657600"/>
              <a:gd name="connsiteX2" fmla="*/ 8534400 w 8686800"/>
              <a:gd name="connsiteY2" fmla="*/ 3657600 h 3657600"/>
              <a:gd name="connsiteX3" fmla="*/ 0 w 8686800"/>
              <a:gd name="connsiteY3" fmla="*/ 3657600 h 3657600"/>
              <a:gd name="connsiteX4" fmla="*/ 0 w 8686800"/>
              <a:gd name="connsiteY4" fmla="*/ 0 h 3657600"/>
              <a:gd name="connsiteX0" fmla="*/ 0 w 8686800"/>
              <a:gd name="connsiteY0" fmla="*/ 0 h 3657600"/>
              <a:gd name="connsiteX1" fmla="*/ 8686800 w 8686800"/>
              <a:gd name="connsiteY1" fmla="*/ 0 h 3657600"/>
              <a:gd name="connsiteX2" fmla="*/ 8458200 w 8686800"/>
              <a:gd name="connsiteY2" fmla="*/ 3657600 h 3657600"/>
              <a:gd name="connsiteX3" fmla="*/ 0 w 8686800"/>
              <a:gd name="connsiteY3" fmla="*/ 3657600 h 3657600"/>
              <a:gd name="connsiteX4" fmla="*/ 0 w 8686800"/>
              <a:gd name="connsiteY4" fmla="*/ 0 h 3657600"/>
              <a:gd name="connsiteX0" fmla="*/ 0 w 8686800"/>
              <a:gd name="connsiteY0" fmla="*/ 0 h 3657600"/>
              <a:gd name="connsiteX1" fmla="*/ 8686800 w 8686800"/>
              <a:gd name="connsiteY1" fmla="*/ 0 h 3657600"/>
              <a:gd name="connsiteX2" fmla="*/ 8458200 w 8686800"/>
              <a:gd name="connsiteY2" fmla="*/ 3657600 h 3657600"/>
              <a:gd name="connsiteX3" fmla="*/ 0 w 8686800"/>
              <a:gd name="connsiteY3" fmla="*/ 3657600 h 3657600"/>
              <a:gd name="connsiteX4" fmla="*/ 0 w 8686800"/>
              <a:gd name="connsiteY4" fmla="*/ 0 h 3657600"/>
              <a:gd name="connsiteX0" fmla="*/ 0 w 8686800"/>
              <a:gd name="connsiteY0" fmla="*/ 0 h 3657600"/>
              <a:gd name="connsiteX1" fmla="*/ 8686800 w 8686800"/>
              <a:gd name="connsiteY1" fmla="*/ 0 h 3657600"/>
              <a:gd name="connsiteX2" fmla="*/ 8458200 w 8686800"/>
              <a:gd name="connsiteY2" fmla="*/ 3657600 h 3657600"/>
              <a:gd name="connsiteX3" fmla="*/ 0 w 8686800"/>
              <a:gd name="connsiteY3" fmla="*/ 3657600 h 3657600"/>
              <a:gd name="connsiteX4" fmla="*/ 0 w 8686800"/>
              <a:gd name="connsiteY4" fmla="*/ 0 h 3657600"/>
              <a:gd name="connsiteX0" fmla="*/ 0 w 8686800"/>
              <a:gd name="connsiteY0" fmla="*/ 0 h 3657600"/>
              <a:gd name="connsiteX1" fmla="*/ 8686800 w 8686800"/>
              <a:gd name="connsiteY1" fmla="*/ 0 h 3657600"/>
              <a:gd name="connsiteX2" fmla="*/ 8458200 w 8686800"/>
              <a:gd name="connsiteY2" fmla="*/ 3657600 h 3657600"/>
              <a:gd name="connsiteX3" fmla="*/ 0 w 8686800"/>
              <a:gd name="connsiteY3" fmla="*/ 3657600 h 3657600"/>
              <a:gd name="connsiteX4" fmla="*/ 0 w 8686800"/>
              <a:gd name="connsiteY4" fmla="*/ 0 h 3657600"/>
              <a:gd name="connsiteX0" fmla="*/ 0 w 8686800"/>
              <a:gd name="connsiteY0" fmla="*/ 0 h 3657600"/>
              <a:gd name="connsiteX1" fmla="*/ 8686800 w 8686800"/>
              <a:gd name="connsiteY1" fmla="*/ 0 h 3657600"/>
              <a:gd name="connsiteX2" fmla="*/ 8458200 w 8686800"/>
              <a:gd name="connsiteY2" fmla="*/ 3657600 h 3657600"/>
              <a:gd name="connsiteX3" fmla="*/ 0 w 8686800"/>
              <a:gd name="connsiteY3" fmla="*/ 3657600 h 3657600"/>
              <a:gd name="connsiteX4" fmla="*/ 0 w 8686800"/>
              <a:gd name="connsiteY4" fmla="*/ 0 h 3657600"/>
              <a:gd name="connsiteX0" fmla="*/ 0 w 8686800"/>
              <a:gd name="connsiteY0" fmla="*/ 0 h 3657600"/>
              <a:gd name="connsiteX1" fmla="*/ 8686800 w 8686800"/>
              <a:gd name="connsiteY1" fmla="*/ 0 h 3657600"/>
              <a:gd name="connsiteX2" fmla="*/ 8458200 w 8686800"/>
              <a:gd name="connsiteY2" fmla="*/ 3657600 h 3657600"/>
              <a:gd name="connsiteX3" fmla="*/ 0 w 8686800"/>
              <a:gd name="connsiteY3" fmla="*/ 3657600 h 3657600"/>
              <a:gd name="connsiteX4" fmla="*/ 0 w 8686800"/>
              <a:gd name="connsiteY4" fmla="*/ 0 h 3657600"/>
              <a:gd name="connsiteX0" fmla="*/ 0 w 8686800"/>
              <a:gd name="connsiteY0" fmla="*/ 0 h 3657600"/>
              <a:gd name="connsiteX1" fmla="*/ 8686800 w 8686800"/>
              <a:gd name="connsiteY1" fmla="*/ 0 h 3657600"/>
              <a:gd name="connsiteX2" fmla="*/ 8458200 w 8686800"/>
              <a:gd name="connsiteY2" fmla="*/ 3657600 h 3657600"/>
              <a:gd name="connsiteX3" fmla="*/ 0 w 8686800"/>
              <a:gd name="connsiteY3" fmla="*/ 3657600 h 3657600"/>
              <a:gd name="connsiteX4" fmla="*/ 0 w 8686800"/>
              <a:gd name="connsiteY4" fmla="*/ 0 h 3657600"/>
              <a:gd name="connsiteX0" fmla="*/ 0 w 8763000"/>
              <a:gd name="connsiteY0" fmla="*/ 0 h 3657600"/>
              <a:gd name="connsiteX1" fmla="*/ 8763000 w 8763000"/>
              <a:gd name="connsiteY1" fmla="*/ 0 h 3657600"/>
              <a:gd name="connsiteX2" fmla="*/ 8458200 w 8763000"/>
              <a:gd name="connsiteY2" fmla="*/ 3657600 h 3657600"/>
              <a:gd name="connsiteX3" fmla="*/ 0 w 8763000"/>
              <a:gd name="connsiteY3" fmla="*/ 3657600 h 3657600"/>
              <a:gd name="connsiteX4" fmla="*/ 0 w 8763000"/>
              <a:gd name="connsiteY4" fmla="*/ 0 h 3657600"/>
              <a:gd name="connsiteX0" fmla="*/ 0 w 8763000"/>
              <a:gd name="connsiteY0" fmla="*/ 0 h 3657600"/>
              <a:gd name="connsiteX1" fmla="*/ 8763000 w 8763000"/>
              <a:gd name="connsiteY1" fmla="*/ 0 h 3657600"/>
              <a:gd name="connsiteX2" fmla="*/ 8458200 w 8763000"/>
              <a:gd name="connsiteY2" fmla="*/ 3657600 h 3657600"/>
              <a:gd name="connsiteX3" fmla="*/ 0 w 8763000"/>
              <a:gd name="connsiteY3" fmla="*/ 3657600 h 3657600"/>
              <a:gd name="connsiteX4" fmla="*/ 0 w 8763000"/>
              <a:gd name="connsiteY4" fmla="*/ 0 h 3657600"/>
              <a:gd name="connsiteX0" fmla="*/ 0 w 8763000"/>
              <a:gd name="connsiteY0" fmla="*/ 0 h 3657600"/>
              <a:gd name="connsiteX1" fmla="*/ 8763000 w 8763000"/>
              <a:gd name="connsiteY1" fmla="*/ 0 h 3657600"/>
              <a:gd name="connsiteX2" fmla="*/ 8458200 w 8763000"/>
              <a:gd name="connsiteY2" fmla="*/ 3657600 h 3657600"/>
              <a:gd name="connsiteX3" fmla="*/ 0 w 8763000"/>
              <a:gd name="connsiteY3" fmla="*/ 3657600 h 3657600"/>
              <a:gd name="connsiteX4" fmla="*/ 0 w 8763000"/>
              <a:gd name="connsiteY4" fmla="*/ 0 h 3657600"/>
              <a:gd name="connsiteX0" fmla="*/ 0 w 8763000"/>
              <a:gd name="connsiteY0" fmla="*/ 0 h 3657600"/>
              <a:gd name="connsiteX1" fmla="*/ 8763000 w 8763000"/>
              <a:gd name="connsiteY1" fmla="*/ 0 h 3657600"/>
              <a:gd name="connsiteX2" fmla="*/ 8458200 w 8763000"/>
              <a:gd name="connsiteY2" fmla="*/ 3657600 h 3657600"/>
              <a:gd name="connsiteX3" fmla="*/ 0 w 8763000"/>
              <a:gd name="connsiteY3" fmla="*/ 3657600 h 3657600"/>
              <a:gd name="connsiteX4" fmla="*/ 0 w 8763000"/>
              <a:gd name="connsiteY4" fmla="*/ 0 h 3657600"/>
              <a:gd name="connsiteX0" fmla="*/ 0 w 8686800"/>
              <a:gd name="connsiteY0" fmla="*/ 0 h 3657600"/>
              <a:gd name="connsiteX1" fmla="*/ 8686800 w 8686800"/>
              <a:gd name="connsiteY1" fmla="*/ 0 h 3657600"/>
              <a:gd name="connsiteX2" fmla="*/ 8458200 w 8686800"/>
              <a:gd name="connsiteY2" fmla="*/ 3657600 h 3657600"/>
              <a:gd name="connsiteX3" fmla="*/ 0 w 8686800"/>
              <a:gd name="connsiteY3" fmla="*/ 3657600 h 3657600"/>
              <a:gd name="connsiteX4" fmla="*/ 0 w 8686800"/>
              <a:gd name="connsiteY4" fmla="*/ 0 h 3657600"/>
              <a:gd name="connsiteX0" fmla="*/ 0 w 8686800"/>
              <a:gd name="connsiteY0" fmla="*/ 0 h 3657600"/>
              <a:gd name="connsiteX1" fmla="*/ 8686800 w 8686800"/>
              <a:gd name="connsiteY1" fmla="*/ 0 h 3657600"/>
              <a:gd name="connsiteX2" fmla="*/ 8458200 w 8686800"/>
              <a:gd name="connsiteY2" fmla="*/ 3657600 h 3657600"/>
              <a:gd name="connsiteX3" fmla="*/ 0 w 8686800"/>
              <a:gd name="connsiteY3" fmla="*/ 3657600 h 3657600"/>
              <a:gd name="connsiteX4" fmla="*/ 0 w 8686800"/>
              <a:gd name="connsiteY4" fmla="*/ 0 h 3657600"/>
              <a:gd name="connsiteX0" fmla="*/ 0 w 8763000"/>
              <a:gd name="connsiteY0" fmla="*/ 0 h 3657600"/>
              <a:gd name="connsiteX1" fmla="*/ 8763000 w 8763000"/>
              <a:gd name="connsiteY1" fmla="*/ 0 h 3657600"/>
              <a:gd name="connsiteX2" fmla="*/ 8458200 w 8763000"/>
              <a:gd name="connsiteY2" fmla="*/ 3657600 h 3657600"/>
              <a:gd name="connsiteX3" fmla="*/ 0 w 8763000"/>
              <a:gd name="connsiteY3" fmla="*/ 3657600 h 3657600"/>
              <a:gd name="connsiteX4" fmla="*/ 0 w 8763000"/>
              <a:gd name="connsiteY4" fmla="*/ 0 h 3657600"/>
              <a:gd name="connsiteX0" fmla="*/ 0 w 8763000"/>
              <a:gd name="connsiteY0" fmla="*/ 0 h 3657600"/>
              <a:gd name="connsiteX1" fmla="*/ 8763000 w 8763000"/>
              <a:gd name="connsiteY1" fmla="*/ 0 h 3657600"/>
              <a:gd name="connsiteX2" fmla="*/ 8458200 w 8763000"/>
              <a:gd name="connsiteY2" fmla="*/ 3657600 h 3657600"/>
              <a:gd name="connsiteX3" fmla="*/ 0 w 8763000"/>
              <a:gd name="connsiteY3" fmla="*/ 3657600 h 3657600"/>
              <a:gd name="connsiteX4" fmla="*/ 0 w 8763000"/>
              <a:gd name="connsiteY4" fmla="*/ 0 h 3657600"/>
              <a:gd name="connsiteX0" fmla="*/ 0 w 8763000"/>
              <a:gd name="connsiteY0" fmla="*/ 0 h 3657600"/>
              <a:gd name="connsiteX1" fmla="*/ 8763000 w 8763000"/>
              <a:gd name="connsiteY1" fmla="*/ 0 h 3657600"/>
              <a:gd name="connsiteX2" fmla="*/ 8458200 w 8763000"/>
              <a:gd name="connsiteY2" fmla="*/ 3657600 h 3657600"/>
              <a:gd name="connsiteX3" fmla="*/ 0 w 8763000"/>
              <a:gd name="connsiteY3" fmla="*/ 3657600 h 3657600"/>
              <a:gd name="connsiteX4" fmla="*/ 0 w 8763000"/>
              <a:gd name="connsiteY4" fmla="*/ 0 h 3657600"/>
              <a:gd name="connsiteX0" fmla="*/ 0 w 8763000"/>
              <a:gd name="connsiteY0" fmla="*/ 0 h 3657600"/>
              <a:gd name="connsiteX1" fmla="*/ 8763000 w 8763000"/>
              <a:gd name="connsiteY1" fmla="*/ 0 h 3657600"/>
              <a:gd name="connsiteX2" fmla="*/ 8534400 w 8763000"/>
              <a:gd name="connsiteY2" fmla="*/ 3657600 h 3657600"/>
              <a:gd name="connsiteX3" fmla="*/ 0 w 8763000"/>
              <a:gd name="connsiteY3" fmla="*/ 3657600 h 3657600"/>
              <a:gd name="connsiteX4" fmla="*/ 0 w 8763000"/>
              <a:gd name="connsiteY4" fmla="*/ 0 h 3657600"/>
              <a:gd name="connsiteX0" fmla="*/ 0 w 8763000"/>
              <a:gd name="connsiteY0" fmla="*/ 0 h 3657600"/>
              <a:gd name="connsiteX1" fmla="*/ 8763000 w 8763000"/>
              <a:gd name="connsiteY1" fmla="*/ 0 h 3657600"/>
              <a:gd name="connsiteX2" fmla="*/ 8458200 w 8763000"/>
              <a:gd name="connsiteY2" fmla="*/ 3657600 h 3657600"/>
              <a:gd name="connsiteX3" fmla="*/ 0 w 8763000"/>
              <a:gd name="connsiteY3" fmla="*/ 3657600 h 3657600"/>
              <a:gd name="connsiteX4" fmla="*/ 0 w 8763000"/>
              <a:gd name="connsiteY4" fmla="*/ 0 h 3657600"/>
              <a:gd name="connsiteX0" fmla="*/ 0 w 8763000"/>
              <a:gd name="connsiteY0" fmla="*/ 0 h 3657600"/>
              <a:gd name="connsiteX1" fmla="*/ 8763000 w 8763000"/>
              <a:gd name="connsiteY1" fmla="*/ 0 h 3657600"/>
              <a:gd name="connsiteX2" fmla="*/ 8458200 w 8763000"/>
              <a:gd name="connsiteY2" fmla="*/ 3657600 h 3657600"/>
              <a:gd name="connsiteX3" fmla="*/ 0 w 8763000"/>
              <a:gd name="connsiteY3" fmla="*/ 3657600 h 3657600"/>
              <a:gd name="connsiteX4" fmla="*/ 0 w 8763000"/>
              <a:gd name="connsiteY4" fmla="*/ 0 h 3657600"/>
              <a:gd name="connsiteX0" fmla="*/ 0 w 8763000"/>
              <a:gd name="connsiteY0" fmla="*/ 0 h 3657600"/>
              <a:gd name="connsiteX1" fmla="*/ 8763000 w 8763000"/>
              <a:gd name="connsiteY1" fmla="*/ 0 h 3657600"/>
              <a:gd name="connsiteX2" fmla="*/ 8458200 w 8763000"/>
              <a:gd name="connsiteY2" fmla="*/ 3657600 h 3657600"/>
              <a:gd name="connsiteX3" fmla="*/ 0 w 8763000"/>
              <a:gd name="connsiteY3" fmla="*/ 3657600 h 3657600"/>
              <a:gd name="connsiteX4" fmla="*/ 0 w 8763000"/>
              <a:gd name="connsiteY4" fmla="*/ 0 h 3657600"/>
              <a:gd name="connsiteX0" fmla="*/ 0 w 8763000"/>
              <a:gd name="connsiteY0" fmla="*/ 0 h 3657600"/>
              <a:gd name="connsiteX1" fmla="*/ 8763000 w 8763000"/>
              <a:gd name="connsiteY1" fmla="*/ 0 h 3657600"/>
              <a:gd name="connsiteX2" fmla="*/ 8458200 w 8763000"/>
              <a:gd name="connsiteY2" fmla="*/ 3657600 h 3657600"/>
              <a:gd name="connsiteX3" fmla="*/ 0 w 8763000"/>
              <a:gd name="connsiteY3" fmla="*/ 3657600 h 3657600"/>
              <a:gd name="connsiteX4" fmla="*/ 0 w 8763000"/>
              <a:gd name="connsiteY4" fmla="*/ 0 h 3657600"/>
              <a:gd name="connsiteX0" fmla="*/ 0 w 8763000"/>
              <a:gd name="connsiteY0" fmla="*/ 0 h 3657600"/>
              <a:gd name="connsiteX1" fmla="*/ 8763000 w 8763000"/>
              <a:gd name="connsiteY1" fmla="*/ 0 h 3657600"/>
              <a:gd name="connsiteX2" fmla="*/ 8458200 w 8763000"/>
              <a:gd name="connsiteY2" fmla="*/ 3657600 h 3657600"/>
              <a:gd name="connsiteX3" fmla="*/ 0 w 8763000"/>
              <a:gd name="connsiteY3" fmla="*/ 3657600 h 3657600"/>
              <a:gd name="connsiteX4" fmla="*/ 0 w 8763000"/>
              <a:gd name="connsiteY4" fmla="*/ 0 h 3657600"/>
              <a:gd name="connsiteX0" fmla="*/ 0 w 8763000"/>
              <a:gd name="connsiteY0" fmla="*/ 0 h 3657600"/>
              <a:gd name="connsiteX1" fmla="*/ 8763000 w 8763000"/>
              <a:gd name="connsiteY1" fmla="*/ 0 h 3657600"/>
              <a:gd name="connsiteX2" fmla="*/ 8458200 w 8763000"/>
              <a:gd name="connsiteY2" fmla="*/ 3657600 h 3657600"/>
              <a:gd name="connsiteX3" fmla="*/ 0 w 8763000"/>
              <a:gd name="connsiteY3" fmla="*/ 3657600 h 3657600"/>
              <a:gd name="connsiteX4" fmla="*/ 0 w 8763000"/>
              <a:gd name="connsiteY4" fmla="*/ 0 h 3657600"/>
              <a:gd name="connsiteX0" fmla="*/ 0 w 8763000"/>
              <a:gd name="connsiteY0" fmla="*/ 0 h 3657600"/>
              <a:gd name="connsiteX1" fmla="*/ 8763000 w 8763000"/>
              <a:gd name="connsiteY1" fmla="*/ 0 h 3657600"/>
              <a:gd name="connsiteX2" fmla="*/ 8610600 w 8763000"/>
              <a:gd name="connsiteY2" fmla="*/ 3657600 h 3657600"/>
              <a:gd name="connsiteX3" fmla="*/ 0 w 8763000"/>
              <a:gd name="connsiteY3" fmla="*/ 3657600 h 3657600"/>
              <a:gd name="connsiteX4" fmla="*/ 0 w 8763000"/>
              <a:gd name="connsiteY4" fmla="*/ 0 h 3657600"/>
              <a:gd name="connsiteX0" fmla="*/ 0 w 8839200"/>
              <a:gd name="connsiteY0" fmla="*/ 0 h 3657600"/>
              <a:gd name="connsiteX1" fmla="*/ 8839200 w 8839200"/>
              <a:gd name="connsiteY1" fmla="*/ 0 h 3657600"/>
              <a:gd name="connsiteX2" fmla="*/ 8610600 w 8839200"/>
              <a:gd name="connsiteY2" fmla="*/ 3657600 h 3657600"/>
              <a:gd name="connsiteX3" fmla="*/ 0 w 8839200"/>
              <a:gd name="connsiteY3" fmla="*/ 3657600 h 3657600"/>
              <a:gd name="connsiteX4" fmla="*/ 0 w 8839200"/>
              <a:gd name="connsiteY4" fmla="*/ 0 h 3657600"/>
              <a:gd name="connsiteX0" fmla="*/ 0 w 8839200"/>
              <a:gd name="connsiteY0" fmla="*/ 0 h 3657600"/>
              <a:gd name="connsiteX1" fmla="*/ 8839200 w 8839200"/>
              <a:gd name="connsiteY1" fmla="*/ 0 h 3657600"/>
              <a:gd name="connsiteX2" fmla="*/ 8610600 w 8839200"/>
              <a:gd name="connsiteY2" fmla="*/ 3657600 h 3657600"/>
              <a:gd name="connsiteX3" fmla="*/ 0 w 8839200"/>
              <a:gd name="connsiteY3" fmla="*/ 3657600 h 3657600"/>
              <a:gd name="connsiteX4" fmla="*/ 0 w 8839200"/>
              <a:gd name="connsiteY4" fmla="*/ 0 h 3657600"/>
              <a:gd name="connsiteX0" fmla="*/ 0 w 8839200"/>
              <a:gd name="connsiteY0" fmla="*/ 0 h 3657600"/>
              <a:gd name="connsiteX1" fmla="*/ 8839200 w 8839200"/>
              <a:gd name="connsiteY1" fmla="*/ 0 h 3657600"/>
              <a:gd name="connsiteX2" fmla="*/ 8610600 w 8839200"/>
              <a:gd name="connsiteY2" fmla="*/ 3657600 h 3657600"/>
              <a:gd name="connsiteX3" fmla="*/ 0 w 8839200"/>
              <a:gd name="connsiteY3" fmla="*/ 3657600 h 3657600"/>
              <a:gd name="connsiteX4" fmla="*/ 0 w 8839200"/>
              <a:gd name="connsiteY4" fmla="*/ 0 h 3657600"/>
              <a:gd name="connsiteX0" fmla="*/ 0 w 8877300"/>
              <a:gd name="connsiteY0" fmla="*/ 0 h 3657600"/>
              <a:gd name="connsiteX1" fmla="*/ 8877300 w 8877300"/>
              <a:gd name="connsiteY1" fmla="*/ 0 h 3657600"/>
              <a:gd name="connsiteX2" fmla="*/ 8610600 w 8877300"/>
              <a:gd name="connsiteY2" fmla="*/ 3657600 h 3657600"/>
              <a:gd name="connsiteX3" fmla="*/ 0 w 8877300"/>
              <a:gd name="connsiteY3" fmla="*/ 3657600 h 3657600"/>
              <a:gd name="connsiteX4" fmla="*/ 0 w 8877300"/>
              <a:gd name="connsiteY4" fmla="*/ 0 h 3657600"/>
              <a:gd name="connsiteX0" fmla="*/ 0 w 8877300"/>
              <a:gd name="connsiteY0" fmla="*/ 0 h 3657600"/>
              <a:gd name="connsiteX1" fmla="*/ 8877300 w 8877300"/>
              <a:gd name="connsiteY1" fmla="*/ 0 h 3657600"/>
              <a:gd name="connsiteX2" fmla="*/ 8610600 w 8877300"/>
              <a:gd name="connsiteY2" fmla="*/ 3657600 h 3657600"/>
              <a:gd name="connsiteX3" fmla="*/ 0 w 8877300"/>
              <a:gd name="connsiteY3" fmla="*/ 3657600 h 3657600"/>
              <a:gd name="connsiteX4" fmla="*/ 0 w 8877300"/>
              <a:gd name="connsiteY4" fmla="*/ 0 h 3657600"/>
              <a:gd name="connsiteX0" fmla="*/ 0 w 8877300"/>
              <a:gd name="connsiteY0" fmla="*/ 0 h 3657600"/>
              <a:gd name="connsiteX1" fmla="*/ 8877300 w 8877300"/>
              <a:gd name="connsiteY1" fmla="*/ 0 h 3657600"/>
              <a:gd name="connsiteX2" fmla="*/ 8610600 w 8877300"/>
              <a:gd name="connsiteY2" fmla="*/ 3657600 h 3657600"/>
              <a:gd name="connsiteX3" fmla="*/ 0 w 8877300"/>
              <a:gd name="connsiteY3" fmla="*/ 3657600 h 3657600"/>
              <a:gd name="connsiteX4" fmla="*/ 0 w 8877300"/>
              <a:gd name="connsiteY4" fmla="*/ 0 h 3657600"/>
              <a:gd name="connsiteX0" fmla="*/ 0 w 8877300"/>
              <a:gd name="connsiteY0" fmla="*/ 0 h 3657600"/>
              <a:gd name="connsiteX1" fmla="*/ 8877300 w 8877300"/>
              <a:gd name="connsiteY1" fmla="*/ 0 h 3657600"/>
              <a:gd name="connsiteX2" fmla="*/ 8610600 w 8877300"/>
              <a:gd name="connsiteY2" fmla="*/ 3657600 h 3657600"/>
              <a:gd name="connsiteX3" fmla="*/ 0 w 8877300"/>
              <a:gd name="connsiteY3" fmla="*/ 3657600 h 3657600"/>
              <a:gd name="connsiteX4" fmla="*/ 0 w 8877300"/>
              <a:gd name="connsiteY4" fmla="*/ 0 h 3657600"/>
              <a:gd name="connsiteX0" fmla="*/ 0 w 8877300"/>
              <a:gd name="connsiteY0" fmla="*/ 0 h 3657600"/>
              <a:gd name="connsiteX1" fmla="*/ 8877300 w 8877300"/>
              <a:gd name="connsiteY1" fmla="*/ 0 h 3657600"/>
              <a:gd name="connsiteX2" fmla="*/ 8610600 w 8877300"/>
              <a:gd name="connsiteY2" fmla="*/ 3657600 h 3657600"/>
              <a:gd name="connsiteX3" fmla="*/ 0 w 8877300"/>
              <a:gd name="connsiteY3" fmla="*/ 3657600 h 3657600"/>
              <a:gd name="connsiteX4" fmla="*/ 0 w 8877300"/>
              <a:gd name="connsiteY4" fmla="*/ 0 h 3657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877300" h="3657600">
                <a:moveTo>
                  <a:pt x="0" y="0"/>
                </a:moveTo>
                <a:lnTo>
                  <a:pt x="8877300" y="0"/>
                </a:lnTo>
                <a:cubicBezTo>
                  <a:pt x="7950199" y="1297518"/>
                  <a:pt x="8296276" y="2625725"/>
                  <a:pt x="8610600" y="3657600"/>
                </a:cubicBezTo>
                <a:lnTo>
                  <a:pt x="0" y="3657600"/>
                </a:lnTo>
                <a:lnTo>
                  <a:pt x="0" y="0"/>
                </a:lnTo>
                <a:close/>
              </a:path>
            </a:pathLst>
          </a:custGeom>
        </p:spPr>
        <p:txBody>
          <a:bodyPr/>
          <a:lstStyle>
            <a:lvl1pPr marL="0" indent="0">
              <a:buNone/>
              <a:defRPr sz="3200" baseline="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 behind S-curve.</a:t>
            </a:r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S-curve-1805.tif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4724400"/>
            <a:ext cx="8229600" cy="838200"/>
          </a:xfrm>
          <a:prstGeom prst="rect">
            <a:avLst/>
          </a:prstGeom>
        </p:spPr>
        <p:txBody>
          <a:bodyPr/>
          <a:lstStyle>
            <a:lvl1pPr algn="l">
              <a:defRPr baseline="0"/>
            </a:lvl1pPr>
          </a:lstStyle>
          <a:p>
            <a:r>
              <a:rPr lang="en-US" dirty="0" smtClean="0"/>
              <a:t>Click to edit photo caption</a:t>
            </a:r>
            <a:endParaRPr lang="en-US" dirty="0"/>
          </a:p>
        </p:txBody>
      </p:sp>
      <p:sp>
        <p:nvSpPr>
          <p:cNvPr id="14" name="Text Placeholder 10"/>
          <p:cNvSpPr>
            <a:spLocks noGrp="1"/>
          </p:cNvSpPr>
          <p:nvPr>
            <p:ph type="body" sz="quarter" idx="10" hasCustomPrompt="1"/>
          </p:nvPr>
        </p:nvSpPr>
        <p:spPr>
          <a:xfrm>
            <a:off x="457200" y="5562600"/>
            <a:ext cx="6369050" cy="914400"/>
          </a:xfrm>
          <a:prstGeom prst="rect">
            <a:avLst/>
          </a:prstGeom>
        </p:spPr>
        <p:txBody>
          <a:bodyPr vert="horz"/>
          <a:lstStyle>
            <a:lvl1pPr>
              <a:defRPr sz="2200" baseline="0"/>
            </a:lvl1pPr>
          </a:lstStyle>
          <a:p>
            <a:pPr lvl="0"/>
            <a:r>
              <a:rPr lang="en-US" dirty="0" smtClean="0"/>
              <a:t>Click to edit copy</a:t>
            </a:r>
          </a:p>
        </p:txBody>
      </p:sp>
      <p:sp>
        <p:nvSpPr>
          <p:cNvPr id="10" name="Picture Placeholder 2"/>
          <p:cNvSpPr>
            <a:spLocks noGrp="1" noChangeAspect="1"/>
          </p:cNvSpPr>
          <p:nvPr>
            <p:ph type="pic" idx="1" hasCustomPrompt="1"/>
          </p:nvPr>
        </p:nvSpPr>
        <p:spPr>
          <a:xfrm>
            <a:off x="0" y="0"/>
            <a:ext cx="8886825" cy="4648200"/>
          </a:xfrm>
          <a:custGeom>
            <a:avLst/>
            <a:gdLst>
              <a:gd name="connsiteX0" fmla="*/ 0 w 9144000"/>
              <a:gd name="connsiteY0" fmla="*/ 0 h 4648200"/>
              <a:gd name="connsiteX1" fmla="*/ 9144000 w 9144000"/>
              <a:gd name="connsiteY1" fmla="*/ 0 h 4648200"/>
              <a:gd name="connsiteX2" fmla="*/ 9144000 w 9144000"/>
              <a:gd name="connsiteY2" fmla="*/ 4648200 h 4648200"/>
              <a:gd name="connsiteX3" fmla="*/ 0 w 9144000"/>
              <a:gd name="connsiteY3" fmla="*/ 4648200 h 4648200"/>
              <a:gd name="connsiteX4" fmla="*/ 0 w 9144000"/>
              <a:gd name="connsiteY4" fmla="*/ 0 h 4648200"/>
              <a:gd name="connsiteX0" fmla="*/ 0 w 9144000"/>
              <a:gd name="connsiteY0" fmla="*/ 0 h 4648200"/>
              <a:gd name="connsiteX1" fmla="*/ 8763000 w 9144000"/>
              <a:gd name="connsiteY1" fmla="*/ 0 h 4648200"/>
              <a:gd name="connsiteX2" fmla="*/ 9144000 w 9144000"/>
              <a:gd name="connsiteY2" fmla="*/ 4648200 h 4648200"/>
              <a:gd name="connsiteX3" fmla="*/ 0 w 9144000"/>
              <a:gd name="connsiteY3" fmla="*/ 4648200 h 4648200"/>
              <a:gd name="connsiteX4" fmla="*/ 0 w 9144000"/>
              <a:gd name="connsiteY4" fmla="*/ 0 h 4648200"/>
              <a:gd name="connsiteX0" fmla="*/ 0 w 9144000"/>
              <a:gd name="connsiteY0" fmla="*/ 0 h 4648200"/>
              <a:gd name="connsiteX1" fmla="*/ 8763000 w 9144000"/>
              <a:gd name="connsiteY1" fmla="*/ 0 h 4648200"/>
              <a:gd name="connsiteX2" fmla="*/ 9144000 w 9144000"/>
              <a:gd name="connsiteY2" fmla="*/ 4648200 h 4648200"/>
              <a:gd name="connsiteX3" fmla="*/ 0 w 9144000"/>
              <a:gd name="connsiteY3" fmla="*/ 4648200 h 4648200"/>
              <a:gd name="connsiteX4" fmla="*/ 0 w 9144000"/>
              <a:gd name="connsiteY4" fmla="*/ 0 h 4648200"/>
              <a:gd name="connsiteX0" fmla="*/ 0 w 9144000"/>
              <a:gd name="connsiteY0" fmla="*/ 0 h 4648200"/>
              <a:gd name="connsiteX1" fmla="*/ 8763000 w 9144000"/>
              <a:gd name="connsiteY1" fmla="*/ 0 h 4648200"/>
              <a:gd name="connsiteX2" fmla="*/ 9144000 w 9144000"/>
              <a:gd name="connsiteY2" fmla="*/ 4648200 h 4648200"/>
              <a:gd name="connsiteX3" fmla="*/ 0 w 9144000"/>
              <a:gd name="connsiteY3" fmla="*/ 4648200 h 4648200"/>
              <a:gd name="connsiteX4" fmla="*/ 0 w 9144000"/>
              <a:gd name="connsiteY4" fmla="*/ 0 h 4648200"/>
              <a:gd name="connsiteX0" fmla="*/ 0 w 9144000"/>
              <a:gd name="connsiteY0" fmla="*/ 0 h 4648200"/>
              <a:gd name="connsiteX1" fmla="*/ 8763000 w 9144000"/>
              <a:gd name="connsiteY1" fmla="*/ 0 h 4648200"/>
              <a:gd name="connsiteX2" fmla="*/ 9144000 w 9144000"/>
              <a:gd name="connsiteY2" fmla="*/ 4648200 h 4648200"/>
              <a:gd name="connsiteX3" fmla="*/ 0 w 9144000"/>
              <a:gd name="connsiteY3" fmla="*/ 4648200 h 4648200"/>
              <a:gd name="connsiteX4" fmla="*/ 0 w 9144000"/>
              <a:gd name="connsiteY4" fmla="*/ 0 h 4648200"/>
              <a:gd name="connsiteX0" fmla="*/ 0 w 9144000"/>
              <a:gd name="connsiteY0" fmla="*/ 0 h 4648200"/>
              <a:gd name="connsiteX1" fmla="*/ 8763000 w 9144000"/>
              <a:gd name="connsiteY1" fmla="*/ 0 h 4648200"/>
              <a:gd name="connsiteX2" fmla="*/ 9144000 w 9144000"/>
              <a:gd name="connsiteY2" fmla="*/ 4648200 h 4648200"/>
              <a:gd name="connsiteX3" fmla="*/ 0 w 9144000"/>
              <a:gd name="connsiteY3" fmla="*/ 4648200 h 4648200"/>
              <a:gd name="connsiteX4" fmla="*/ 0 w 9144000"/>
              <a:gd name="connsiteY4" fmla="*/ 0 h 4648200"/>
              <a:gd name="connsiteX0" fmla="*/ 0 w 9144000"/>
              <a:gd name="connsiteY0" fmla="*/ 0 h 4648200"/>
              <a:gd name="connsiteX1" fmla="*/ 8763000 w 9144000"/>
              <a:gd name="connsiteY1" fmla="*/ 0 h 4648200"/>
              <a:gd name="connsiteX2" fmla="*/ 9144000 w 9144000"/>
              <a:gd name="connsiteY2" fmla="*/ 4648200 h 4648200"/>
              <a:gd name="connsiteX3" fmla="*/ 0 w 9144000"/>
              <a:gd name="connsiteY3" fmla="*/ 4648200 h 4648200"/>
              <a:gd name="connsiteX4" fmla="*/ 0 w 9144000"/>
              <a:gd name="connsiteY4" fmla="*/ 0 h 4648200"/>
              <a:gd name="connsiteX0" fmla="*/ 0 w 9144000"/>
              <a:gd name="connsiteY0" fmla="*/ 0 h 4648200"/>
              <a:gd name="connsiteX1" fmla="*/ 8763000 w 9144000"/>
              <a:gd name="connsiteY1" fmla="*/ 0 h 4648200"/>
              <a:gd name="connsiteX2" fmla="*/ 9144000 w 9144000"/>
              <a:gd name="connsiteY2" fmla="*/ 4648200 h 4648200"/>
              <a:gd name="connsiteX3" fmla="*/ 0 w 9144000"/>
              <a:gd name="connsiteY3" fmla="*/ 4648200 h 4648200"/>
              <a:gd name="connsiteX4" fmla="*/ 0 w 9144000"/>
              <a:gd name="connsiteY4" fmla="*/ 0 h 4648200"/>
              <a:gd name="connsiteX0" fmla="*/ 0 w 9144000"/>
              <a:gd name="connsiteY0" fmla="*/ 0 h 4648200"/>
              <a:gd name="connsiteX1" fmla="*/ 8763000 w 9144000"/>
              <a:gd name="connsiteY1" fmla="*/ 0 h 4648200"/>
              <a:gd name="connsiteX2" fmla="*/ 9144000 w 9144000"/>
              <a:gd name="connsiteY2" fmla="*/ 4648200 h 4648200"/>
              <a:gd name="connsiteX3" fmla="*/ 0 w 9144000"/>
              <a:gd name="connsiteY3" fmla="*/ 4648200 h 4648200"/>
              <a:gd name="connsiteX4" fmla="*/ 0 w 9144000"/>
              <a:gd name="connsiteY4" fmla="*/ 0 h 4648200"/>
              <a:gd name="connsiteX0" fmla="*/ 0 w 9144000"/>
              <a:gd name="connsiteY0" fmla="*/ 0 h 4648200"/>
              <a:gd name="connsiteX1" fmla="*/ 8763000 w 9144000"/>
              <a:gd name="connsiteY1" fmla="*/ 0 h 4648200"/>
              <a:gd name="connsiteX2" fmla="*/ 9144000 w 9144000"/>
              <a:gd name="connsiteY2" fmla="*/ 4648200 h 4648200"/>
              <a:gd name="connsiteX3" fmla="*/ 0 w 9144000"/>
              <a:gd name="connsiteY3" fmla="*/ 4648200 h 4648200"/>
              <a:gd name="connsiteX4" fmla="*/ 0 w 9144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874125"/>
              <a:gd name="connsiteY0" fmla="*/ 0 h 4648200"/>
              <a:gd name="connsiteX1" fmla="*/ 8874125 w 8874125"/>
              <a:gd name="connsiteY1" fmla="*/ 0 h 4648200"/>
              <a:gd name="connsiteX2" fmla="*/ 8763000 w 8874125"/>
              <a:gd name="connsiteY2" fmla="*/ 4648200 h 4648200"/>
              <a:gd name="connsiteX3" fmla="*/ 0 w 8874125"/>
              <a:gd name="connsiteY3" fmla="*/ 4648200 h 4648200"/>
              <a:gd name="connsiteX4" fmla="*/ 0 w 8874125"/>
              <a:gd name="connsiteY4" fmla="*/ 0 h 4648200"/>
              <a:gd name="connsiteX0" fmla="*/ 0 w 8886825"/>
              <a:gd name="connsiteY0" fmla="*/ 0 h 4648200"/>
              <a:gd name="connsiteX1" fmla="*/ 8874125 w 8886825"/>
              <a:gd name="connsiteY1" fmla="*/ 0 h 4648200"/>
              <a:gd name="connsiteX2" fmla="*/ 8886825 w 8886825"/>
              <a:gd name="connsiteY2" fmla="*/ 4648200 h 4648200"/>
              <a:gd name="connsiteX3" fmla="*/ 0 w 8886825"/>
              <a:gd name="connsiteY3" fmla="*/ 4648200 h 4648200"/>
              <a:gd name="connsiteX4" fmla="*/ 0 w 8886825"/>
              <a:gd name="connsiteY4" fmla="*/ 0 h 4648200"/>
              <a:gd name="connsiteX0" fmla="*/ 0 w 8886825"/>
              <a:gd name="connsiteY0" fmla="*/ 0 h 4648200"/>
              <a:gd name="connsiteX1" fmla="*/ 8874125 w 8886825"/>
              <a:gd name="connsiteY1" fmla="*/ 0 h 4648200"/>
              <a:gd name="connsiteX2" fmla="*/ 8886825 w 8886825"/>
              <a:gd name="connsiteY2" fmla="*/ 4648200 h 4648200"/>
              <a:gd name="connsiteX3" fmla="*/ 0 w 8886825"/>
              <a:gd name="connsiteY3" fmla="*/ 4648200 h 4648200"/>
              <a:gd name="connsiteX4" fmla="*/ 0 w 8886825"/>
              <a:gd name="connsiteY4" fmla="*/ 0 h 4648200"/>
              <a:gd name="connsiteX0" fmla="*/ 0 w 8886825"/>
              <a:gd name="connsiteY0" fmla="*/ 0 h 4648200"/>
              <a:gd name="connsiteX1" fmla="*/ 8874125 w 8886825"/>
              <a:gd name="connsiteY1" fmla="*/ 0 h 4648200"/>
              <a:gd name="connsiteX2" fmla="*/ 8886825 w 8886825"/>
              <a:gd name="connsiteY2" fmla="*/ 4648200 h 4648200"/>
              <a:gd name="connsiteX3" fmla="*/ 0 w 8886825"/>
              <a:gd name="connsiteY3" fmla="*/ 4648200 h 4648200"/>
              <a:gd name="connsiteX4" fmla="*/ 0 w 8886825"/>
              <a:gd name="connsiteY4" fmla="*/ 0 h 4648200"/>
              <a:gd name="connsiteX0" fmla="*/ 0 w 8886825"/>
              <a:gd name="connsiteY0" fmla="*/ 0 h 4648200"/>
              <a:gd name="connsiteX1" fmla="*/ 8874125 w 8886825"/>
              <a:gd name="connsiteY1" fmla="*/ 0 h 4648200"/>
              <a:gd name="connsiteX2" fmla="*/ 8886825 w 8886825"/>
              <a:gd name="connsiteY2" fmla="*/ 4648200 h 4648200"/>
              <a:gd name="connsiteX3" fmla="*/ 0 w 8886825"/>
              <a:gd name="connsiteY3" fmla="*/ 4648200 h 4648200"/>
              <a:gd name="connsiteX4" fmla="*/ 0 w 8886825"/>
              <a:gd name="connsiteY4" fmla="*/ 0 h 4648200"/>
              <a:gd name="connsiteX0" fmla="*/ 0 w 8886825"/>
              <a:gd name="connsiteY0" fmla="*/ 0 h 4648200"/>
              <a:gd name="connsiteX1" fmla="*/ 8874125 w 8886825"/>
              <a:gd name="connsiteY1" fmla="*/ 0 h 4648200"/>
              <a:gd name="connsiteX2" fmla="*/ 8886825 w 8886825"/>
              <a:gd name="connsiteY2" fmla="*/ 4648200 h 4648200"/>
              <a:gd name="connsiteX3" fmla="*/ 0 w 8886825"/>
              <a:gd name="connsiteY3" fmla="*/ 4648200 h 4648200"/>
              <a:gd name="connsiteX4" fmla="*/ 0 w 8886825"/>
              <a:gd name="connsiteY4" fmla="*/ 0 h 4648200"/>
              <a:gd name="connsiteX0" fmla="*/ 0 w 8886825"/>
              <a:gd name="connsiteY0" fmla="*/ 0 h 4648200"/>
              <a:gd name="connsiteX1" fmla="*/ 8874125 w 8886825"/>
              <a:gd name="connsiteY1" fmla="*/ 0 h 4648200"/>
              <a:gd name="connsiteX2" fmla="*/ 8886825 w 8886825"/>
              <a:gd name="connsiteY2" fmla="*/ 4648200 h 4648200"/>
              <a:gd name="connsiteX3" fmla="*/ 0 w 8886825"/>
              <a:gd name="connsiteY3" fmla="*/ 4648200 h 4648200"/>
              <a:gd name="connsiteX4" fmla="*/ 0 w 8886825"/>
              <a:gd name="connsiteY4" fmla="*/ 0 h 4648200"/>
              <a:gd name="connsiteX0" fmla="*/ 0 w 8886825"/>
              <a:gd name="connsiteY0" fmla="*/ 0 h 4648200"/>
              <a:gd name="connsiteX1" fmla="*/ 8874125 w 8886825"/>
              <a:gd name="connsiteY1" fmla="*/ 0 h 4648200"/>
              <a:gd name="connsiteX2" fmla="*/ 8886825 w 8886825"/>
              <a:gd name="connsiteY2" fmla="*/ 4648200 h 4648200"/>
              <a:gd name="connsiteX3" fmla="*/ 0 w 8886825"/>
              <a:gd name="connsiteY3" fmla="*/ 4648200 h 4648200"/>
              <a:gd name="connsiteX4" fmla="*/ 0 w 8886825"/>
              <a:gd name="connsiteY4" fmla="*/ 0 h 4648200"/>
              <a:gd name="connsiteX0" fmla="*/ 0 w 8886825"/>
              <a:gd name="connsiteY0" fmla="*/ 0 h 4648200"/>
              <a:gd name="connsiteX1" fmla="*/ 8874125 w 8886825"/>
              <a:gd name="connsiteY1" fmla="*/ 0 h 4648200"/>
              <a:gd name="connsiteX2" fmla="*/ 8886825 w 8886825"/>
              <a:gd name="connsiteY2" fmla="*/ 4648200 h 4648200"/>
              <a:gd name="connsiteX3" fmla="*/ 0 w 8886825"/>
              <a:gd name="connsiteY3" fmla="*/ 4648200 h 4648200"/>
              <a:gd name="connsiteX4" fmla="*/ 0 w 8886825"/>
              <a:gd name="connsiteY4" fmla="*/ 0 h 4648200"/>
              <a:gd name="connsiteX0" fmla="*/ 0 w 8886825"/>
              <a:gd name="connsiteY0" fmla="*/ 0 h 4648200"/>
              <a:gd name="connsiteX1" fmla="*/ 8874125 w 8886825"/>
              <a:gd name="connsiteY1" fmla="*/ 0 h 4648200"/>
              <a:gd name="connsiteX2" fmla="*/ 8886825 w 8886825"/>
              <a:gd name="connsiteY2" fmla="*/ 4648200 h 4648200"/>
              <a:gd name="connsiteX3" fmla="*/ 0 w 8886825"/>
              <a:gd name="connsiteY3" fmla="*/ 4648200 h 4648200"/>
              <a:gd name="connsiteX4" fmla="*/ 0 w 8886825"/>
              <a:gd name="connsiteY4" fmla="*/ 0 h 4648200"/>
              <a:gd name="connsiteX0" fmla="*/ 0 w 8886825"/>
              <a:gd name="connsiteY0" fmla="*/ 0 h 4648200"/>
              <a:gd name="connsiteX1" fmla="*/ 8874125 w 8886825"/>
              <a:gd name="connsiteY1" fmla="*/ 0 h 4648200"/>
              <a:gd name="connsiteX2" fmla="*/ 8886825 w 8886825"/>
              <a:gd name="connsiteY2" fmla="*/ 4648200 h 4648200"/>
              <a:gd name="connsiteX3" fmla="*/ 0 w 8886825"/>
              <a:gd name="connsiteY3" fmla="*/ 4648200 h 4648200"/>
              <a:gd name="connsiteX4" fmla="*/ 0 w 8886825"/>
              <a:gd name="connsiteY4" fmla="*/ 0 h 4648200"/>
              <a:gd name="connsiteX0" fmla="*/ 0 w 8886825"/>
              <a:gd name="connsiteY0" fmla="*/ 0 h 4648200"/>
              <a:gd name="connsiteX1" fmla="*/ 8874125 w 8886825"/>
              <a:gd name="connsiteY1" fmla="*/ 0 h 4648200"/>
              <a:gd name="connsiteX2" fmla="*/ 8886825 w 8886825"/>
              <a:gd name="connsiteY2" fmla="*/ 4648200 h 4648200"/>
              <a:gd name="connsiteX3" fmla="*/ 0 w 8886825"/>
              <a:gd name="connsiteY3" fmla="*/ 4648200 h 4648200"/>
              <a:gd name="connsiteX4" fmla="*/ 0 w 8886825"/>
              <a:gd name="connsiteY4" fmla="*/ 0 h 4648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886825" h="4648200">
                <a:moveTo>
                  <a:pt x="0" y="0"/>
                </a:moveTo>
                <a:lnTo>
                  <a:pt x="8874125" y="0"/>
                </a:lnTo>
                <a:cubicBezTo>
                  <a:pt x="7778750" y="1657350"/>
                  <a:pt x="8445500" y="2892425"/>
                  <a:pt x="8886825" y="4648200"/>
                </a:cubicBezTo>
                <a:lnTo>
                  <a:pt x="0" y="4648200"/>
                </a:lnTo>
                <a:lnTo>
                  <a:pt x="0" y="0"/>
                </a:lnTo>
                <a:close/>
              </a:path>
            </a:pathLst>
          </a:cu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 behind S-curve.</a:t>
            </a:r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-curve-1805.tif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85800" y="4114800"/>
            <a:ext cx="6400800" cy="7620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600">
                <a:solidFill>
                  <a:srgbClr val="000000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section subheading</a:t>
            </a:r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685800" y="2328862"/>
            <a:ext cx="5981700" cy="1633538"/>
          </a:xfrm>
          <a:prstGeom prst="rect">
            <a:avLst/>
          </a:prstGeom>
        </p:spPr>
        <p:txBody>
          <a:bodyPr anchor="b">
            <a:noAutofit/>
          </a:bodyPr>
          <a:lstStyle>
            <a:lvl1pPr algn="l">
              <a:defRPr sz="5500" b="0"/>
            </a:lvl1pPr>
          </a:lstStyle>
          <a:p>
            <a:r>
              <a:rPr lang="en-US" dirty="0" smtClean="0"/>
              <a:t>Click to edit section title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S-curve-1805.tif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274638"/>
            <a:ext cx="7620000" cy="1143000"/>
          </a:xfrm>
          <a:prstGeom prst="rect">
            <a:avLst/>
          </a:prstGeom>
        </p:spPr>
        <p:txBody>
          <a:bodyPr/>
          <a:lstStyle>
            <a:lvl1pPr algn="l">
              <a:defRPr/>
            </a:lvl1pPr>
          </a:lstStyle>
          <a:p>
            <a:r>
              <a:rPr lang="en-US" dirty="0" smtClean="0"/>
              <a:t>Click to edit slide title</a:t>
            </a:r>
            <a:endParaRPr lang="en-US" dirty="0"/>
          </a:p>
        </p:txBody>
      </p:sp>
      <p:sp>
        <p:nvSpPr>
          <p:cNvPr id="9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57200" y="1493838"/>
            <a:ext cx="7620000" cy="639762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26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subtitle</a:t>
            </a:r>
          </a:p>
        </p:txBody>
      </p:sp>
      <p:sp>
        <p:nvSpPr>
          <p:cNvPr id="10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57200" y="2220912"/>
            <a:ext cx="7620000" cy="3570288"/>
          </a:xfrm>
          <a:prstGeom prst="rect">
            <a:avLst/>
          </a:prstGeom>
        </p:spPr>
        <p:txBody>
          <a:bodyPr/>
          <a:lstStyle>
            <a:lvl1pPr>
              <a:defRPr sz="2400" baseline="0"/>
            </a:lvl1pPr>
            <a:lvl2pPr>
              <a:defRPr sz="2200" baseline="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body; click on corresponding icon to add chart or media</a:t>
            </a:r>
          </a:p>
          <a:p>
            <a:pPr lvl="1"/>
            <a:r>
              <a:rPr lang="en-US" dirty="0" smtClean="0"/>
              <a:t>Click to edit bulleted text</a:t>
            </a:r>
            <a:endParaRPr lang="en-US" dirty="0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Picture Section Brea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S-curve-1805.tif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9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762000" y="5486400"/>
            <a:ext cx="5486400" cy="8048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600" baseline="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Subtitle (if needed)</a:t>
            </a:r>
          </a:p>
        </p:txBody>
      </p:sp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762000" y="3700462"/>
            <a:ext cx="7848600" cy="1633538"/>
          </a:xfrm>
          <a:prstGeom prst="rect">
            <a:avLst/>
          </a:prstGeom>
        </p:spPr>
        <p:txBody>
          <a:bodyPr anchor="b">
            <a:noAutofit/>
          </a:bodyPr>
          <a:lstStyle>
            <a:lvl1pPr algn="l">
              <a:defRPr sz="5500" b="0"/>
            </a:lvl1pPr>
          </a:lstStyle>
          <a:p>
            <a:r>
              <a:rPr lang="en-US" dirty="0" smtClean="0"/>
              <a:t>Click to edit section title</a:t>
            </a:r>
            <a:endParaRPr lang="en-US" dirty="0"/>
          </a:p>
        </p:txBody>
      </p:sp>
      <p:sp>
        <p:nvSpPr>
          <p:cNvPr id="10" name="Picture Placeholder 2"/>
          <p:cNvSpPr>
            <a:spLocks noGrp="1" noChangeAspect="1"/>
          </p:cNvSpPr>
          <p:nvPr>
            <p:ph type="pic" idx="1" hasCustomPrompt="1"/>
          </p:nvPr>
        </p:nvSpPr>
        <p:spPr>
          <a:xfrm>
            <a:off x="0" y="0"/>
            <a:ext cx="8877300" cy="3657600"/>
          </a:xfrm>
          <a:custGeom>
            <a:avLst/>
            <a:gdLst>
              <a:gd name="connsiteX0" fmla="*/ 0 w 9144000"/>
              <a:gd name="connsiteY0" fmla="*/ 0 h 3657600"/>
              <a:gd name="connsiteX1" fmla="*/ 9144000 w 9144000"/>
              <a:gd name="connsiteY1" fmla="*/ 0 h 3657600"/>
              <a:gd name="connsiteX2" fmla="*/ 9144000 w 9144000"/>
              <a:gd name="connsiteY2" fmla="*/ 3657600 h 3657600"/>
              <a:gd name="connsiteX3" fmla="*/ 0 w 9144000"/>
              <a:gd name="connsiteY3" fmla="*/ 3657600 h 3657600"/>
              <a:gd name="connsiteX4" fmla="*/ 0 w 9144000"/>
              <a:gd name="connsiteY4" fmla="*/ 0 h 3657600"/>
              <a:gd name="connsiteX0" fmla="*/ 0 w 9144000"/>
              <a:gd name="connsiteY0" fmla="*/ 0 h 3657600"/>
              <a:gd name="connsiteX1" fmla="*/ 9144000 w 9144000"/>
              <a:gd name="connsiteY1" fmla="*/ 0 h 3657600"/>
              <a:gd name="connsiteX2" fmla="*/ 8534400 w 9144000"/>
              <a:gd name="connsiteY2" fmla="*/ 3657600 h 3657600"/>
              <a:gd name="connsiteX3" fmla="*/ 0 w 9144000"/>
              <a:gd name="connsiteY3" fmla="*/ 3657600 h 3657600"/>
              <a:gd name="connsiteX4" fmla="*/ 0 w 9144000"/>
              <a:gd name="connsiteY4" fmla="*/ 0 h 3657600"/>
              <a:gd name="connsiteX0" fmla="*/ 0 w 9144000"/>
              <a:gd name="connsiteY0" fmla="*/ 0 h 3657600"/>
              <a:gd name="connsiteX1" fmla="*/ 9144000 w 9144000"/>
              <a:gd name="connsiteY1" fmla="*/ 0 h 3657600"/>
              <a:gd name="connsiteX2" fmla="*/ 8534400 w 9144000"/>
              <a:gd name="connsiteY2" fmla="*/ 3657600 h 3657600"/>
              <a:gd name="connsiteX3" fmla="*/ 0 w 9144000"/>
              <a:gd name="connsiteY3" fmla="*/ 3657600 h 3657600"/>
              <a:gd name="connsiteX4" fmla="*/ 0 w 9144000"/>
              <a:gd name="connsiteY4" fmla="*/ 0 h 3657600"/>
              <a:gd name="connsiteX0" fmla="*/ 0 w 9144000"/>
              <a:gd name="connsiteY0" fmla="*/ 0 h 3657600"/>
              <a:gd name="connsiteX1" fmla="*/ 9144000 w 9144000"/>
              <a:gd name="connsiteY1" fmla="*/ 0 h 3657600"/>
              <a:gd name="connsiteX2" fmla="*/ 8534400 w 9144000"/>
              <a:gd name="connsiteY2" fmla="*/ 3657600 h 3657600"/>
              <a:gd name="connsiteX3" fmla="*/ 0 w 9144000"/>
              <a:gd name="connsiteY3" fmla="*/ 3657600 h 3657600"/>
              <a:gd name="connsiteX4" fmla="*/ 0 w 9144000"/>
              <a:gd name="connsiteY4" fmla="*/ 0 h 3657600"/>
              <a:gd name="connsiteX0" fmla="*/ 0 w 9144000"/>
              <a:gd name="connsiteY0" fmla="*/ 0 h 3657600"/>
              <a:gd name="connsiteX1" fmla="*/ 9144000 w 9144000"/>
              <a:gd name="connsiteY1" fmla="*/ 0 h 3657600"/>
              <a:gd name="connsiteX2" fmla="*/ 8534400 w 9144000"/>
              <a:gd name="connsiteY2" fmla="*/ 3657600 h 3657600"/>
              <a:gd name="connsiteX3" fmla="*/ 0 w 9144000"/>
              <a:gd name="connsiteY3" fmla="*/ 3657600 h 3657600"/>
              <a:gd name="connsiteX4" fmla="*/ 0 w 9144000"/>
              <a:gd name="connsiteY4" fmla="*/ 0 h 3657600"/>
              <a:gd name="connsiteX0" fmla="*/ 0 w 9144000"/>
              <a:gd name="connsiteY0" fmla="*/ 0 h 3657600"/>
              <a:gd name="connsiteX1" fmla="*/ 9144000 w 9144000"/>
              <a:gd name="connsiteY1" fmla="*/ 0 h 3657600"/>
              <a:gd name="connsiteX2" fmla="*/ 8534400 w 9144000"/>
              <a:gd name="connsiteY2" fmla="*/ 3657600 h 3657600"/>
              <a:gd name="connsiteX3" fmla="*/ 0 w 9144000"/>
              <a:gd name="connsiteY3" fmla="*/ 3657600 h 3657600"/>
              <a:gd name="connsiteX4" fmla="*/ 0 w 9144000"/>
              <a:gd name="connsiteY4" fmla="*/ 0 h 3657600"/>
              <a:gd name="connsiteX0" fmla="*/ 0 w 8686800"/>
              <a:gd name="connsiteY0" fmla="*/ 0 h 3657600"/>
              <a:gd name="connsiteX1" fmla="*/ 8686800 w 8686800"/>
              <a:gd name="connsiteY1" fmla="*/ 0 h 3657600"/>
              <a:gd name="connsiteX2" fmla="*/ 8534400 w 8686800"/>
              <a:gd name="connsiteY2" fmla="*/ 3657600 h 3657600"/>
              <a:gd name="connsiteX3" fmla="*/ 0 w 8686800"/>
              <a:gd name="connsiteY3" fmla="*/ 3657600 h 3657600"/>
              <a:gd name="connsiteX4" fmla="*/ 0 w 8686800"/>
              <a:gd name="connsiteY4" fmla="*/ 0 h 3657600"/>
              <a:gd name="connsiteX0" fmla="*/ 0 w 8686800"/>
              <a:gd name="connsiteY0" fmla="*/ 0 h 3657600"/>
              <a:gd name="connsiteX1" fmla="*/ 8686800 w 8686800"/>
              <a:gd name="connsiteY1" fmla="*/ 0 h 3657600"/>
              <a:gd name="connsiteX2" fmla="*/ 8534400 w 8686800"/>
              <a:gd name="connsiteY2" fmla="*/ 3657600 h 3657600"/>
              <a:gd name="connsiteX3" fmla="*/ 0 w 8686800"/>
              <a:gd name="connsiteY3" fmla="*/ 3657600 h 3657600"/>
              <a:gd name="connsiteX4" fmla="*/ 0 w 8686800"/>
              <a:gd name="connsiteY4" fmla="*/ 0 h 3657600"/>
              <a:gd name="connsiteX0" fmla="*/ 0 w 8686800"/>
              <a:gd name="connsiteY0" fmla="*/ 0 h 3657600"/>
              <a:gd name="connsiteX1" fmla="*/ 8686800 w 8686800"/>
              <a:gd name="connsiteY1" fmla="*/ 0 h 3657600"/>
              <a:gd name="connsiteX2" fmla="*/ 8534400 w 8686800"/>
              <a:gd name="connsiteY2" fmla="*/ 3657600 h 3657600"/>
              <a:gd name="connsiteX3" fmla="*/ 0 w 8686800"/>
              <a:gd name="connsiteY3" fmla="*/ 3657600 h 3657600"/>
              <a:gd name="connsiteX4" fmla="*/ 0 w 8686800"/>
              <a:gd name="connsiteY4" fmla="*/ 0 h 3657600"/>
              <a:gd name="connsiteX0" fmla="*/ 0 w 8686800"/>
              <a:gd name="connsiteY0" fmla="*/ 0 h 3657600"/>
              <a:gd name="connsiteX1" fmla="*/ 8686800 w 8686800"/>
              <a:gd name="connsiteY1" fmla="*/ 0 h 3657600"/>
              <a:gd name="connsiteX2" fmla="*/ 8534400 w 8686800"/>
              <a:gd name="connsiteY2" fmla="*/ 3657600 h 3657600"/>
              <a:gd name="connsiteX3" fmla="*/ 0 w 8686800"/>
              <a:gd name="connsiteY3" fmla="*/ 3657600 h 3657600"/>
              <a:gd name="connsiteX4" fmla="*/ 0 w 8686800"/>
              <a:gd name="connsiteY4" fmla="*/ 0 h 3657600"/>
              <a:gd name="connsiteX0" fmla="*/ 0 w 8686800"/>
              <a:gd name="connsiteY0" fmla="*/ 0 h 3657600"/>
              <a:gd name="connsiteX1" fmla="*/ 8686800 w 8686800"/>
              <a:gd name="connsiteY1" fmla="*/ 0 h 3657600"/>
              <a:gd name="connsiteX2" fmla="*/ 8534400 w 8686800"/>
              <a:gd name="connsiteY2" fmla="*/ 3657600 h 3657600"/>
              <a:gd name="connsiteX3" fmla="*/ 0 w 8686800"/>
              <a:gd name="connsiteY3" fmla="*/ 3657600 h 3657600"/>
              <a:gd name="connsiteX4" fmla="*/ 0 w 8686800"/>
              <a:gd name="connsiteY4" fmla="*/ 0 h 3657600"/>
              <a:gd name="connsiteX0" fmla="*/ 0 w 8686800"/>
              <a:gd name="connsiteY0" fmla="*/ 0 h 3657600"/>
              <a:gd name="connsiteX1" fmla="*/ 8686800 w 8686800"/>
              <a:gd name="connsiteY1" fmla="*/ 0 h 3657600"/>
              <a:gd name="connsiteX2" fmla="*/ 8534400 w 8686800"/>
              <a:gd name="connsiteY2" fmla="*/ 3657600 h 3657600"/>
              <a:gd name="connsiteX3" fmla="*/ 0 w 8686800"/>
              <a:gd name="connsiteY3" fmla="*/ 3657600 h 3657600"/>
              <a:gd name="connsiteX4" fmla="*/ 0 w 8686800"/>
              <a:gd name="connsiteY4" fmla="*/ 0 h 3657600"/>
              <a:gd name="connsiteX0" fmla="*/ 0 w 8703733"/>
              <a:gd name="connsiteY0" fmla="*/ 0 h 3657600"/>
              <a:gd name="connsiteX1" fmla="*/ 8686800 w 8703733"/>
              <a:gd name="connsiteY1" fmla="*/ 0 h 3657600"/>
              <a:gd name="connsiteX2" fmla="*/ 8534400 w 8703733"/>
              <a:gd name="connsiteY2" fmla="*/ 3657600 h 3657600"/>
              <a:gd name="connsiteX3" fmla="*/ 0 w 8703733"/>
              <a:gd name="connsiteY3" fmla="*/ 3657600 h 3657600"/>
              <a:gd name="connsiteX4" fmla="*/ 0 w 8703733"/>
              <a:gd name="connsiteY4" fmla="*/ 0 h 3657600"/>
              <a:gd name="connsiteX0" fmla="*/ 0 w 8686800"/>
              <a:gd name="connsiteY0" fmla="*/ 0 h 3657600"/>
              <a:gd name="connsiteX1" fmla="*/ 8686800 w 8686800"/>
              <a:gd name="connsiteY1" fmla="*/ 0 h 3657600"/>
              <a:gd name="connsiteX2" fmla="*/ 8534400 w 8686800"/>
              <a:gd name="connsiteY2" fmla="*/ 3657600 h 3657600"/>
              <a:gd name="connsiteX3" fmla="*/ 0 w 8686800"/>
              <a:gd name="connsiteY3" fmla="*/ 3657600 h 3657600"/>
              <a:gd name="connsiteX4" fmla="*/ 0 w 8686800"/>
              <a:gd name="connsiteY4" fmla="*/ 0 h 3657600"/>
              <a:gd name="connsiteX0" fmla="*/ 0 w 8686800"/>
              <a:gd name="connsiteY0" fmla="*/ 0 h 3657600"/>
              <a:gd name="connsiteX1" fmla="*/ 8686800 w 8686800"/>
              <a:gd name="connsiteY1" fmla="*/ 0 h 3657600"/>
              <a:gd name="connsiteX2" fmla="*/ 8534400 w 8686800"/>
              <a:gd name="connsiteY2" fmla="*/ 3657600 h 3657600"/>
              <a:gd name="connsiteX3" fmla="*/ 0 w 8686800"/>
              <a:gd name="connsiteY3" fmla="*/ 3657600 h 3657600"/>
              <a:gd name="connsiteX4" fmla="*/ 0 w 8686800"/>
              <a:gd name="connsiteY4" fmla="*/ 0 h 3657600"/>
              <a:gd name="connsiteX0" fmla="*/ 0 w 8686800"/>
              <a:gd name="connsiteY0" fmla="*/ 0 h 3657600"/>
              <a:gd name="connsiteX1" fmla="*/ 8686800 w 8686800"/>
              <a:gd name="connsiteY1" fmla="*/ 0 h 3657600"/>
              <a:gd name="connsiteX2" fmla="*/ 8534400 w 8686800"/>
              <a:gd name="connsiteY2" fmla="*/ 3657600 h 3657600"/>
              <a:gd name="connsiteX3" fmla="*/ 0 w 8686800"/>
              <a:gd name="connsiteY3" fmla="*/ 3657600 h 3657600"/>
              <a:gd name="connsiteX4" fmla="*/ 0 w 8686800"/>
              <a:gd name="connsiteY4" fmla="*/ 0 h 3657600"/>
              <a:gd name="connsiteX0" fmla="*/ 0 w 8686800"/>
              <a:gd name="connsiteY0" fmla="*/ 0 h 3657600"/>
              <a:gd name="connsiteX1" fmla="*/ 8686800 w 8686800"/>
              <a:gd name="connsiteY1" fmla="*/ 0 h 3657600"/>
              <a:gd name="connsiteX2" fmla="*/ 8534400 w 8686800"/>
              <a:gd name="connsiteY2" fmla="*/ 3657600 h 3657600"/>
              <a:gd name="connsiteX3" fmla="*/ 0 w 8686800"/>
              <a:gd name="connsiteY3" fmla="*/ 3657600 h 3657600"/>
              <a:gd name="connsiteX4" fmla="*/ 0 w 8686800"/>
              <a:gd name="connsiteY4" fmla="*/ 0 h 3657600"/>
              <a:gd name="connsiteX0" fmla="*/ 0 w 8686800"/>
              <a:gd name="connsiteY0" fmla="*/ 0 h 3657600"/>
              <a:gd name="connsiteX1" fmla="*/ 8686800 w 8686800"/>
              <a:gd name="connsiteY1" fmla="*/ 0 h 3657600"/>
              <a:gd name="connsiteX2" fmla="*/ 8534400 w 8686800"/>
              <a:gd name="connsiteY2" fmla="*/ 3657600 h 3657600"/>
              <a:gd name="connsiteX3" fmla="*/ 0 w 8686800"/>
              <a:gd name="connsiteY3" fmla="*/ 3657600 h 3657600"/>
              <a:gd name="connsiteX4" fmla="*/ 0 w 8686800"/>
              <a:gd name="connsiteY4" fmla="*/ 0 h 3657600"/>
              <a:gd name="connsiteX0" fmla="*/ 0 w 8686800"/>
              <a:gd name="connsiteY0" fmla="*/ 0 h 3657600"/>
              <a:gd name="connsiteX1" fmla="*/ 8686800 w 8686800"/>
              <a:gd name="connsiteY1" fmla="*/ 0 h 3657600"/>
              <a:gd name="connsiteX2" fmla="*/ 8534400 w 8686800"/>
              <a:gd name="connsiteY2" fmla="*/ 3657600 h 3657600"/>
              <a:gd name="connsiteX3" fmla="*/ 0 w 8686800"/>
              <a:gd name="connsiteY3" fmla="*/ 3657600 h 3657600"/>
              <a:gd name="connsiteX4" fmla="*/ 0 w 8686800"/>
              <a:gd name="connsiteY4" fmla="*/ 0 h 3657600"/>
              <a:gd name="connsiteX0" fmla="*/ 0 w 8686800"/>
              <a:gd name="connsiteY0" fmla="*/ 0 h 3657600"/>
              <a:gd name="connsiteX1" fmla="*/ 8686800 w 8686800"/>
              <a:gd name="connsiteY1" fmla="*/ 0 h 3657600"/>
              <a:gd name="connsiteX2" fmla="*/ 8534400 w 8686800"/>
              <a:gd name="connsiteY2" fmla="*/ 3657600 h 3657600"/>
              <a:gd name="connsiteX3" fmla="*/ 0 w 8686800"/>
              <a:gd name="connsiteY3" fmla="*/ 3657600 h 3657600"/>
              <a:gd name="connsiteX4" fmla="*/ 0 w 8686800"/>
              <a:gd name="connsiteY4" fmla="*/ 0 h 3657600"/>
              <a:gd name="connsiteX0" fmla="*/ 0 w 8686800"/>
              <a:gd name="connsiteY0" fmla="*/ 0 h 3657600"/>
              <a:gd name="connsiteX1" fmla="*/ 8686800 w 8686800"/>
              <a:gd name="connsiteY1" fmla="*/ 0 h 3657600"/>
              <a:gd name="connsiteX2" fmla="*/ 8534400 w 8686800"/>
              <a:gd name="connsiteY2" fmla="*/ 3657600 h 3657600"/>
              <a:gd name="connsiteX3" fmla="*/ 0 w 8686800"/>
              <a:gd name="connsiteY3" fmla="*/ 3657600 h 3657600"/>
              <a:gd name="connsiteX4" fmla="*/ 0 w 8686800"/>
              <a:gd name="connsiteY4" fmla="*/ 0 h 3657600"/>
              <a:gd name="connsiteX0" fmla="*/ 0 w 8686800"/>
              <a:gd name="connsiteY0" fmla="*/ 0 h 3657600"/>
              <a:gd name="connsiteX1" fmla="*/ 8686800 w 8686800"/>
              <a:gd name="connsiteY1" fmla="*/ 0 h 3657600"/>
              <a:gd name="connsiteX2" fmla="*/ 8534400 w 8686800"/>
              <a:gd name="connsiteY2" fmla="*/ 3657600 h 3657600"/>
              <a:gd name="connsiteX3" fmla="*/ 0 w 8686800"/>
              <a:gd name="connsiteY3" fmla="*/ 3657600 h 3657600"/>
              <a:gd name="connsiteX4" fmla="*/ 0 w 8686800"/>
              <a:gd name="connsiteY4" fmla="*/ 0 h 3657600"/>
              <a:gd name="connsiteX0" fmla="*/ 0 w 8686800"/>
              <a:gd name="connsiteY0" fmla="*/ 0 h 3657600"/>
              <a:gd name="connsiteX1" fmla="*/ 8686800 w 8686800"/>
              <a:gd name="connsiteY1" fmla="*/ 0 h 3657600"/>
              <a:gd name="connsiteX2" fmla="*/ 8534400 w 8686800"/>
              <a:gd name="connsiteY2" fmla="*/ 3657600 h 3657600"/>
              <a:gd name="connsiteX3" fmla="*/ 0 w 8686800"/>
              <a:gd name="connsiteY3" fmla="*/ 3657600 h 3657600"/>
              <a:gd name="connsiteX4" fmla="*/ 0 w 8686800"/>
              <a:gd name="connsiteY4" fmla="*/ 0 h 3657600"/>
              <a:gd name="connsiteX0" fmla="*/ 0 w 8686800"/>
              <a:gd name="connsiteY0" fmla="*/ 0 h 3657600"/>
              <a:gd name="connsiteX1" fmla="*/ 8686800 w 8686800"/>
              <a:gd name="connsiteY1" fmla="*/ 0 h 3657600"/>
              <a:gd name="connsiteX2" fmla="*/ 8534400 w 8686800"/>
              <a:gd name="connsiteY2" fmla="*/ 3657600 h 3657600"/>
              <a:gd name="connsiteX3" fmla="*/ 0 w 8686800"/>
              <a:gd name="connsiteY3" fmla="*/ 3657600 h 3657600"/>
              <a:gd name="connsiteX4" fmla="*/ 0 w 8686800"/>
              <a:gd name="connsiteY4" fmla="*/ 0 h 3657600"/>
              <a:gd name="connsiteX0" fmla="*/ 0 w 8686800"/>
              <a:gd name="connsiteY0" fmla="*/ 0 h 3657600"/>
              <a:gd name="connsiteX1" fmla="*/ 8686800 w 8686800"/>
              <a:gd name="connsiteY1" fmla="*/ 0 h 3657600"/>
              <a:gd name="connsiteX2" fmla="*/ 8458200 w 8686800"/>
              <a:gd name="connsiteY2" fmla="*/ 3657600 h 3657600"/>
              <a:gd name="connsiteX3" fmla="*/ 0 w 8686800"/>
              <a:gd name="connsiteY3" fmla="*/ 3657600 h 3657600"/>
              <a:gd name="connsiteX4" fmla="*/ 0 w 8686800"/>
              <a:gd name="connsiteY4" fmla="*/ 0 h 3657600"/>
              <a:gd name="connsiteX0" fmla="*/ 0 w 8686800"/>
              <a:gd name="connsiteY0" fmla="*/ 0 h 3657600"/>
              <a:gd name="connsiteX1" fmla="*/ 8686800 w 8686800"/>
              <a:gd name="connsiteY1" fmla="*/ 0 h 3657600"/>
              <a:gd name="connsiteX2" fmla="*/ 8458200 w 8686800"/>
              <a:gd name="connsiteY2" fmla="*/ 3657600 h 3657600"/>
              <a:gd name="connsiteX3" fmla="*/ 0 w 8686800"/>
              <a:gd name="connsiteY3" fmla="*/ 3657600 h 3657600"/>
              <a:gd name="connsiteX4" fmla="*/ 0 w 8686800"/>
              <a:gd name="connsiteY4" fmla="*/ 0 h 3657600"/>
              <a:gd name="connsiteX0" fmla="*/ 0 w 8686800"/>
              <a:gd name="connsiteY0" fmla="*/ 0 h 3657600"/>
              <a:gd name="connsiteX1" fmla="*/ 8686800 w 8686800"/>
              <a:gd name="connsiteY1" fmla="*/ 0 h 3657600"/>
              <a:gd name="connsiteX2" fmla="*/ 8458200 w 8686800"/>
              <a:gd name="connsiteY2" fmla="*/ 3657600 h 3657600"/>
              <a:gd name="connsiteX3" fmla="*/ 0 w 8686800"/>
              <a:gd name="connsiteY3" fmla="*/ 3657600 h 3657600"/>
              <a:gd name="connsiteX4" fmla="*/ 0 w 8686800"/>
              <a:gd name="connsiteY4" fmla="*/ 0 h 3657600"/>
              <a:gd name="connsiteX0" fmla="*/ 0 w 8686800"/>
              <a:gd name="connsiteY0" fmla="*/ 0 h 3657600"/>
              <a:gd name="connsiteX1" fmla="*/ 8686800 w 8686800"/>
              <a:gd name="connsiteY1" fmla="*/ 0 h 3657600"/>
              <a:gd name="connsiteX2" fmla="*/ 8458200 w 8686800"/>
              <a:gd name="connsiteY2" fmla="*/ 3657600 h 3657600"/>
              <a:gd name="connsiteX3" fmla="*/ 0 w 8686800"/>
              <a:gd name="connsiteY3" fmla="*/ 3657600 h 3657600"/>
              <a:gd name="connsiteX4" fmla="*/ 0 w 8686800"/>
              <a:gd name="connsiteY4" fmla="*/ 0 h 3657600"/>
              <a:gd name="connsiteX0" fmla="*/ 0 w 8686800"/>
              <a:gd name="connsiteY0" fmla="*/ 0 h 3657600"/>
              <a:gd name="connsiteX1" fmla="*/ 8686800 w 8686800"/>
              <a:gd name="connsiteY1" fmla="*/ 0 h 3657600"/>
              <a:gd name="connsiteX2" fmla="*/ 8458200 w 8686800"/>
              <a:gd name="connsiteY2" fmla="*/ 3657600 h 3657600"/>
              <a:gd name="connsiteX3" fmla="*/ 0 w 8686800"/>
              <a:gd name="connsiteY3" fmla="*/ 3657600 h 3657600"/>
              <a:gd name="connsiteX4" fmla="*/ 0 w 8686800"/>
              <a:gd name="connsiteY4" fmla="*/ 0 h 3657600"/>
              <a:gd name="connsiteX0" fmla="*/ 0 w 8686800"/>
              <a:gd name="connsiteY0" fmla="*/ 0 h 3657600"/>
              <a:gd name="connsiteX1" fmla="*/ 8686800 w 8686800"/>
              <a:gd name="connsiteY1" fmla="*/ 0 h 3657600"/>
              <a:gd name="connsiteX2" fmla="*/ 8458200 w 8686800"/>
              <a:gd name="connsiteY2" fmla="*/ 3657600 h 3657600"/>
              <a:gd name="connsiteX3" fmla="*/ 0 w 8686800"/>
              <a:gd name="connsiteY3" fmla="*/ 3657600 h 3657600"/>
              <a:gd name="connsiteX4" fmla="*/ 0 w 8686800"/>
              <a:gd name="connsiteY4" fmla="*/ 0 h 3657600"/>
              <a:gd name="connsiteX0" fmla="*/ 0 w 8686800"/>
              <a:gd name="connsiteY0" fmla="*/ 0 h 3657600"/>
              <a:gd name="connsiteX1" fmla="*/ 8686800 w 8686800"/>
              <a:gd name="connsiteY1" fmla="*/ 0 h 3657600"/>
              <a:gd name="connsiteX2" fmla="*/ 8458200 w 8686800"/>
              <a:gd name="connsiteY2" fmla="*/ 3657600 h 3657600"/>
              <a:gd name="connsiteX3" fmla="*/ 0 w 8686800"/>
              <a:gd name="connsiteY3" fmla="*/ 3657600 h 3657600"/>
              <a:gd name="connsiteX4" fmla="*/ 0 w 8686800"/>
              <a:gd name="connsiteY4" fmla="*/ 0 h 3657600"/>
              <a:gd name="connsiteX0" fmla="*/ 0 w 8763000"/>
              <a:gd name="connsiteY0" fmla="*/ 0 h 3657600"/>
              <a:gd name="connsiteX1" fmla="*/ 8763000 w 8763000"/>
              <a:gd name="connsiteY1" fmla="*/ 0 h 3657600"/>
              <a:gd name="connsiteX2" fmla="*/ 8458200 w 8763000"/>
              <a:gd name="connsiteY2" fmla="*/ 3657600 h 3657600"/>
              <a:gd name="connsiteX3" fmla="*/ 0 w 8763000"/>
              <a:gd name="connsiteY3" fmla="*/ 3657600 h 3657600"/>
              <a:gd name="connsiteX4" fmla="*/ 0 w 8763000"/>
              <a:gd name="connsiteY4" fmla="*/ 0 h 3657600"/>
              <a:gd name="connsiteX0" fmla="*/ 0 w 8763000"/>
              <a:gd name="connsiteY0" fmla="*/ 0 h 3657600"/>
              <a:gd name="connsiteX1" fmla="*/ 8763000 w 8763000"/>
              <a:gd name="connsiteY1" fmla="*/ 0 h 3657600"/>
              <a:gd name="connsiteX2" fmla="*/ 8458200 w 8763000"/>
              <a:gd name="connsiteY2" fmla="*/ 3657600 h 3657600"/>
              <a:gd name="connsiteX3" fmla="*/ 0 w 8763000"/>
              <a:gd name="connsiteY3" fmla="*/ 3657600 h 3657600"/>
              <a:gd name="connsiteX4" fmla="*/ 0 w 8763000"/>
              <a:gd name="connsiteY4" fmla="*/ 0 h 3657600"/>
              <a:gd name="connsiteX0" fmla="*/ 0 w 8763000"/>
              <a:gd name="connsiteY0" fmla="*/ 0 h 3657600"/>
              <a:gd name="connsiteX1" fmla="*/ 8763000 w 8763000"/>
              <a:gd name="connsiteY1" fmla="*/ 0 h 3657600"/>
              <a:gd name="connsiteX2" fmla="*/ 8458200 w 8763000"/>
              <a:gd name="connsiteY2" fmla="*/ 3657600 h 3657600"/>
              <a:gd name="connsiteX3" fmla="*/ 0 w 8763000"/>
              <a:gd name="connsiteY3" fmla="*/ 3657600 h 3657600"/>
              <a:gd name="connsiteX4" fmla="*/ 0 w 8763000"/>
              <a:gd name="connsiteY4" fmla="*/ 0 h 3657600"/>
              <a:gd name="connsiteX0" fmla="*/ 0 w 8763000"/>
              <a:gd name="connsiteY0" fmla="*/ 0 h 3657600"/>
              <a:gd name="connsiteX1" fmla="*/ 8763000 w 8763000"/>
              <a:gd name="connsiteY1" fmla="*/ 0 h 3657600"/>
              <a:gd name="connsiteX2" fmla="*/ 8458200 w 8763000"/>
              <a:gd name="connsiteY2" fmla="*/ 3657600 h 3657600"/>
              <a:gd name="connsiteX3" fmla="*/ 0 w 8763000"/>
              <a:gd name="connsiteY3" fmla="*/ 3657600 h 3657600"/>
              <a:gd name="connsiteX4" fmla="*/ 0 w 8763000"/>
              <a:gd name="connsiteY4" fmla="*/ 0 h 3657600"/>
              <a:gd name="connsiteX0" fmla="*/ 0 w 8686800"/>
              <a:gd name="connsiteY0" fmla="*/ 0 h 3657600"/>
              <a:gd name="connsiteX1" fmla="*/ 8686800 w 8686800"/>
              <a:gd name="connsiteY1" fmla="*/ 0 h 3657600"/>
              <a:gd name="connsiteX2" fmla="*/ 8458200 w 8686800"/>
              <a:gd name="connsiteY2" fmla="*/ 3657600 h 3657600"/>
              <a:gd name="connsiteX3" fmla="*/ 0 w 8686800"/>
              <a:gd name="connsiteY3" fmla="*/ 3657600 h 3657600"/>
              <a:gd name="connsiteX4" fmla="*/ 0 w 8686800"/>
              <a:gd name="connsiteY4" fmla="*/ 0 h 3657600"/>
              <a:gd name="connsiteX0" fmla="*/ 0 w 8686800"/>
              <a:gd name="connsiteY0" fmla="*/ 0 h 3657600"/>
              <a:gd name="connsiteX1" fmla="*/ 8686800 w 8686800"/>
              <a:gd name="connsiteY1" fmla="*/ 0 h 3657600"/>
              <a:gd name="connsiteX2" fmla="*/ 8458200 w 8686800"/>
              <a:gd name="connsiteY2" fmla="*/ 3657600 h 3657600"/>
              <a:gd name="connsiteX3" fmla="*/ 0 w 8686800"/>
              <a:gd name="connsiteY3" fmla="*/ 3657600 h 3657600"/>
              <a:gd name="connsiteX4" fmla="*/ 0 w 8686800"/>
              <a:gd name="connsiteY4" fmla="*/ 0 h 3657600"/>
              <a:gd name="connsiteX0" fmla="*/ 0 w 8763000"/>
              <a:gd name="connsiteY0" fmla="*/ 0 h 3657600"/>
              <a:gd name="connsiteX1" fmla="*/ 8763000 w 8763000"/>
              <a:gd name="connsiteY1" fmla="*/ 0 h 3657600"/>
              <a:gd name="connsiteX2" fmla="*/ 8458200 w 8763000"/>
              <a:gd name="connsiteY2" fmla="*/ 3657600 h 3657600"/>
              <a:gd name="connsiteX3" fmla="*/ 0 w 8763000"/>
              <a:gd name="connsiteY3" fmla="*/ 3657600 h 3657600"/>
              <a:gd name="connsiteX4" fmla="*/ 0 w 8763000"/>
              <a:gd name="connsiteY4" fmla="*/ 0 h 3657600"/>
              <a:gd name="connsiteX0" fmla="*/ 0 w 8763000"/>
              <a:gd name="connsiteY0" fmla="*/ 0 h 3657600"/>
              <a:gd name="connsiteX1" fmla="*/ 8763000 w 8763000"/>
              <a:gd name="connsiteY1" fmla="*/ 0 h 3657600"/>
              <a:gd name="connsiteX2" fmla="*/ 8458200 w 8763000"/>
              <a:gd name="connsiteY2" fmla="*/ 3657600 h 3657600"/>
              <a:gd name="connsiteX3" fmla="*/ 0 w 8763000"/>
              <a:gd name="connsiteY3" fmla="*/ 3657600 h 3657600"/>
              <a:gd name="connsiteX4" fmla="*/ 0 w 8763000"/>
              <a:gd name="connsiteY4" fmla="*/ 0 h 3657600"/>
              <a:gd name="connsiteX0" fmla="*/ 0 w 8763000"/>
              <a:gd name="connsiteY0" fmla="*/ 0 h 3657600"/>
              <a:gd name="connsiteX1" fmla="*/ 8763000 w 8763000"/>
              <a:gd name="connsiteY1" fmla="*/ 0 h 3657600"/>
              <a:gd name="connsiteX2" fmla="*/ 8458200 w 8763000"/>
              <a:gd name="connsiteY2" fmla="*/ 3657600 h 3657600"/>
              <a:gd name="connsiteX3" fmla="*/ 0 w 8763000"/>
              <a:gd name="connsiteY3" fmla="*/ 3657600 h 3657600"/>
              <a:gd name="connsiteX4" fmla="*/ 0 w 8763000"/>
              <a:gd name="connsiteY4" fmla="*/ 0 h 3657600"/>
              <a:gd name="connsiteX0" fmla="*/ 0 w 8763000"/>
              <a:gd name="connsiteY0" fmla="*/ 0 h 3657600"/>
              <a:gd name="connsiteX1" fmla="*/ 8763000 w 8763000"/>
              <a:gd name="connsiteY1" fmla="*/ 0 h 3657600"/>
              <a:gd name="connsiteX2" fmla="*/ 8534400 w 8763000"/>
              <a:gd name="connsiteY2" fmla="*/ 3657600 h 3657600"/>
              <a:gd name="connsiteX3" fmla="*/ 0 w 8763000"/>
              <a:gd name="connsiteY3" fmla="*/ 3657600 h 3657600"/>
              <a:gd name="connsiteX4" fmla="*/ 0 w 8763000"/>
              <a:gd name="connsiteY4" fmla="*/ 0 h 3657600"/>
              <a:gd name="connsiteX0" fmla="*/ 0 w 8763000"/>
              <a:gd name="connsiteY0" fmla="*/ 0 h 3657600"/>
              <a:gd name="connsiteX1" fmla="*/ 8763000 w 8763000"/>
              <a:gd name="connsiteY1" fmla="*/ 0 h 3657600"/>
              <a:gd name="connsiteX2" fmla="*/ 8458200 w 8763000"/>
              <a:gd name="connsiteY2" fmla="*/ 3657600 h 3657600"/>
              <a:gd name="connsiteX3" fmla="*/ 0 w 8763000"/>
              <a:gd name="connsiteY3" fmla="*/ 3657600 h 3657600"/>
              <a:gd name="connsiteX4" fmla="*/ 0 w 8763000"/>
              <a:gd name="connsiteY4" fmla="*/ 0 h 3657600"/>
              <a:gd name="connsiteX0" fmla="*/ 0 w 8763000"/>
              <a:gd name="connsiteY0" fmla="*/ 0 h 3657600"/>
              <a:gd name="connsiteX1" fmla="*/ 8763000 w 8763000"/>
              <a:gd name="connsiteY1" fmla="*/ 0 h 3657600"/>
              <a:gd name="connsiteX2" fmla="*/ 8458200 w 8763000"/>
              <a:gd name="connsiteY2" fmla="*/ 3657600 h 3657600"/>
              <a:gd name="connsiteX3" fmla="*/ 0 w 8763000"/>
              <a:gd name="connsiteY3" fmla="*/ 3657600 h 3657600"/>
              <a:gd name="connsiteX4" fmla="*/ 0 w 8763000"/>
              <a:gd name="connsiteY4" fmla="*/ 0 h 3657600"/>
              <a:gd name="connsiteX0" fmla="*/ 0 w 8763000"/>
              <a:gd name="connsiteY0" fmla="*/ 0 h 3657600"/>
              <a:gd name="connsiteX1" fmla="*/ 8763000 w 8763000"/>
              <a:gd name="connsiteY1" fmla="*/ 0 h 3657600"/>
              <a:gd name="connsiteX2" fmla="*/ 8458200 w 8763000"/>
              <a:gd name="connsiteY2" fmla="*/ 3657600 h 3657600"/>
              <a:gd name="connsiteX3" fmla="*/ 0 w 8763000"/>
              <a:gd name="connsiteY3" fmla="*/ 3657600 h 3657600"/>
              <a:gd name="connsiteX4" fmla="*/ 0 w 8763000"/>
              <a:gd name="connsiteY4" fmla="*/ 0 h 3657600"/>
              <a:gd name="connsiteX0" fmla="*/ 0 w 8763000"/>
              <a:gd name="connsiteY0" fmla="*/ 0 h 3657600"/>
              <a:gd name="connsiteX1" fmla="*/ 8763000 w 8763000"/>
              <a:gd name="connsiteY1" fmla="*/ 0 h 3657600"/>
              <a:gd name="connsiteX2" fmla="*/ 8458200 w 8763000"/>
              <a:gd name="connsiteY2" fmla="*/ 3657600 h 3657600"/>
              <a:gd name="connsiteX3" fmla="*/ 0 w 8763000"/>
              <a:gd name="connsiteY3" fmla="*/ 3657600 h 3657600"/>
              <a:gd name="connsiteX4" fmla="*/ 0 w 8763000"/>
              <a:gd name="connsiteY4" fmla="*/ 0 h 3657600"/>
              <a:gd name="connsiteX0" fmla="*/ 0 w 8763000"/>
              <a:gd name="connsiteY0" fmla="*/ 0 h 3657600"/>
              <a:gd name="connsiteX1" fmla="*/ 8763000 w 8763000"/>
              <a:gd name="connsiteY1" fmla="*/ 0 h 3657600"/>
              <a:gd name="connsiteX2" fmla="*/ 8458200 w 8763000"/>
              <a:gd name="connsiteY2" fmla="*/ 3657600 h 3657600"/>
              <a:gd name="connsiteX3" fmla="*/ 0 w 8763000"/>
              <a:gd name="connsiteY3" fmla="*/ 3657600 h 3657600"/>
              <a:gd name="connsiteX4" fmla="*/ 0 w 8763000"/>
              <a:gd name="connsiteY4" fmla="*/ 0 h 3657600"/>
              <a:gd name="connsiteX0" fmla="*/ 0 w 8763000"/>
              <a:gd name="connsiteY0" fmla="*/ 0 h 3657600"/>
              <a:gd name="connsiteX1" fmla="*/ 8763000 w 8763000"/>
              <a:gd name="connsiteY1" fmla="*/ 0 h 3657600"/>
              <a:gd name="connsiteX2" fmla="*/ 8458200 w 8763000"/>
              <a:gd name="connsiteY2" fmla="*/ 3657600 h 3657600"/>
              <a:gd name="connsiteX3" fmla="*/ 0 w 8763000"/>
              <a:gd name="connsiteY3" fmla="*/ 3657600 h 3657600"/>
              <a:gd name="connsiteX4" fmla="*/ 0 w 8763000"/>
              <a:gd name="connsiteY4" fmla="*/ 0 h 3657600"/>
              <a:gd name="connsiteX0" fmla="*/ 0 w 8763000"/>
              <a:gd name="connsiteY0" fmla="*/ 0 h 3657600"/>
              <a:gd name="connsiteX1" fmla="*/ 8763000 w 8763000"/>
              <a:gd name="connsiteY1" fmla="*/ 0 h 3657600"/>
              <a:gd name="connsiteX2" fmla="*/ 8610600 w 8763000"/>
              <a:gd name="connsiteY2" fmla="*/ 3657600 h 3657600"/>
              <a:gd name="connsiteX3" fmla="*/ 0 w 8763000"/>
              <a:gd name="connsiteY3" fmla="*/ 3657600 h 3657600"/>
              <a:gd name="connsiteX4" fmla="*/ 0 w 8763000"/>
              <a:gd name="connsiteY4" fmla="*/ 0 h 3657600"/>
              <a:gd name="connsiteX0" fmla="*/ 0 w 8839200"/>
              <a:gd name="connsiteY0" fmla="*/ 0 h 3657600"/>
              <a:gd name="connsiteX1" fmla="*/ 8839200 w 8839200"/>
              <a:gd name="connsiteY1" fmla="*/ 0 h 3657600"/>
              <a:gd name="connsiteX2" fmla="*/ 8610600 w 8839200"/>
              <a:gd name="connsiteY2" fmla="*/ 3657600 h 3657600"/>
              <a:gd name="connsiteX3" fmla="*/ 0 w 8839200"/>
              <a:gd name="connsiteY3" fmla="*/ 3657600 h 3657600"/>
              <a:gd name="connsiteX4" fmla="*/ 0 w 8839200"/>
              <a:gd name="connsiteY4" fmla="*/ 0 h 3657600"/>
              <a:gd name="connsiteX0" fmla="*/ 0 w 8839200"/>
              <a:gd name="connsiteY0" fmla="*/ 0 h 3657600"/>
              <a:gd name="connsiteX1" fmla="*/ 8839200 w 8839200"/>
              <a:gd name="connsiteY1" fmla="*/ 0 h 3657600"/>
              <a:gd name="connsiteX2" fmla="*/ 8610600 w 8839200"/>
              <a:gd name="connsiteY2" fmla="*/ 3657600 h 3657600"/>
              <a:gd name="connsiteX3" fmla="*/ 0 w 8839200"/>
              <a:gd name="connsiteY3" fmla="*/ 3657600 h 3657600"/>
              <a:gd name="connsiteX4" fmla="*/ 0 w 8839200"/>
              <a:gd name="connsiteY4" fmla="*/ 0 h 3657600"/>
              <a:gd name="connsiteX0" fmla="*/ 0 w 8839200"/>
              <a:gd name="connsiteY0" fmla="*/ 0 h 3657600"/>
              <a:gd name="connsiteX1" fmla="*/ 8839200 w 8839200"/>
              <a:gd name="connsiteY1" fmla="*/ 0 h 3657600"/>
              <a:gd name="connsiteX2" fmla="*/ 8610600 w 8839200"/>
              <a:gd name="connsiteY2" fmla="*/ 3657600 h 3657600"/>
              <a:gd name="connsiteX3" fmla="*/ 0 w 8839200"/>
              <a:gd name="connsiteY3" fmla="*/ 3657600 h 3657600"/>
              <a:gd name="connsiteX4" fmla="*/ 0 w 8839200"/>
              <a:gd name="connsiteY4" fmla="*/ 0 h 3657600"/>
              <a:gd name="connsiteX0" fmla="*/ 0 w 8877300"/>
              <a:gd name="connsiteY0" fmla="*/ 0 h 3657600"/>
              <a:gd name="connsiteX1" fmla="*/ 8877300 w 8877300"/>
              <a:gd name="connsiteY1" fmla="*/ 0 h 3657600"/>
              <a:gd name="connsiteX2" fmla="*/ 8610600 w 8877300"/>
              <a:gd name="connsiteY2" fmla="*/ 3657600 h 3657600"/>
              <a:gd name="connsiteX3" fmla="*/ 0 w 8877300"/>
              <a:gd name="connsiteY3" fmla="*/ 3657600 h 3657600"/>
              <a:gd name="connsiteX4" fmla="*/ 0 w 8877300"/>
              <a:gd name="connsiteY4" fmla="*/ 0 h 3657600"/>
              <a:gd name="connsiteX0" fmla="*/ 0 w 8877300"/>
              <a:gd name="connsiteY0" fmla="*/ 0 h 3657600"/>
              <a:gd name="connsiteX1" fmla="*/ 8877300 w 8877300"/>
              <a:gd name="connsiteY1" fmla="*/ 0 h 3657600"/>
              <a:gd name="connsiteX2" fmla="*/ 8610600 w 8877300"/>
              <a:gd name="connsiteY2" fmla="*/ 3657600 h 3657600"/>
              <a:gd name="connsiteX3" fmla="*/ 0 w 8877300"/>
              <a:gd name="connsiteY3" fmla="*/ 3657600 h 3657600"/>
              <a:gd name="connsiteX4" fmla="*/ 0 w 8877300"/>
              <a:gd name="connsiteY4" fmla="*/ 0 h 3657600"/>
              <a:gd name="connsiteX0" fmla="*/ 0 w 8877300"/>
              <a:gd name="connsiteY0" fmla="*/ 0 h 3657600"/>
              <a:gd name="connsiteX1" fmla="*/ 8877300 w 8877300"/>
              <a:gd name="connsiteY1" fmla="*/ 0 h 3657600"/>
              <a:gd name="connsiteX2" fmla="*/ 8610600 w 8877300"/>
              <a:gd name="connsiteY2" fmla="*/ 3657600 h 3657600"/>
              <a:gd name="connsiteX3" fmla="*/ 0 w 8877300"/>
              <a:gd name="connsiteY3" fmla="*/ 3657600 h 3657600"/>
              <a:gd name="connsiteX4" fmla="*/ 0 w 8877300"/>
              <a:gd name="connsiteY4" fmla="*/ 0 h 3657600"/>
              <a:gd name="connsiteX0" fmla="*/ 0 w 8877300"/>
              <a:gd name="connsiteY0" fmla="*/ 0 h 3657600"/>
              <a:gd name="connsiteX1" fmla="*/ 8877300 w 8877300"/>
              <a:gd name="connsiteY1" fmla="*/ 0 h 3657600"/>
              <a:gd name="connsiteX2" fmla="*/ 8610600 w 8877300"/>
              <a:gd name="connsiteY2" fmla="*/ 3657600 h 3657600"/>
              <a:gd name="connsiteX3" fmla="*/ 0 w 8877300"/>
              <a:gd name="connsiteY3" fmla="*/ 3657600 h 3657600"/>
              <a:gd name="connsiteX4" fmla="*/ 0 w 8877300"/>
              <a:gd name="connsiteY4" fmla="*/ 0 h 3657600"/>
              <a:gd name="connsiteX0" fmla="*/ 0 w 8877300"/>
              <a:gd name="connsiteY0" fmla="*/ 0 h 3657600"/>
              <a:gd name="connsiteX1" fmla="*/ 8877300 w 8877300"/>
              <a:gd name="connsiteY1" fmla="*/ 0 h 3657600"/>
              <a:gd name="connsiteX2" fmla="*/ 8610600 w 8877300"/>
              <a:gd name="connsiteY2" fmla="*/ 3657600 h 3657600"/>
              <a:gd name="connsiteX3" fmla="*/ 0 w 8877300"/>
              <a:gd name="connsiteY3" fmla="*/ 3657600 h 3657600"/>
              <a:gd name="connsiteX4" fmla="*/ 0 w 8877300"/>
              <a:gd name="connsiteY4" fmla="*/ 0 h 3657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877300" h="3657600">
                <a:moveTo>
                  <a:pt x="0" y="0"/>
                </a:moveTo>
                <a:lnTo>
                  <a:pt x="8877300" y="0"/>
                </a:lnTo>
                <a:cubicBezTo>
                  <a:pt x="7950199" y="1297518"/>
                  <a:pt x="8296276" y="2625725"/>
                  <a:pt x="8610600" y="3657600"/>
                </a:cubicBezTo>
                <a:lnTo>
                  <a:pt x="0" y="3657600"/>
                </a:lnTo>
                <a:lnTo>
                  <a:pt x="0" y="0"/>
                </a:lnTo>
                <a:close/>
              </a:path>
            </a:pathLst>
          </a:custGeom>
        </p:spPr>
        <p:txBody>
          <a:bodyPr/>
          <a:lstStyle>
            <a:lvl1pPr marL="0" indent="0">
              <a:buNone/>
              <a:defRPr sz="3200" baseline="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 behind S-curve.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457200" y="4876800"/>
            <a:ext cx="6553200" cy="838200"/>
          </a:xfrm>
          <a:prstGeom prst="rect">
            <a:avLst/>
          </a:prstGeom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457200" y="5791200"/>
            <a:ext cx="4191000" cy="4572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60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S-curve-1805.tif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4724400"/>
            <a:ext cx="8229600" cy="838200"/>
          </a:xfrm>
          <a:prstGeom prst="rect">
            <a:avLst/>
          </a:prstGeom>
        </p:spPr>
        <p:txBody>
          <a:bodyPr/>
          <a:lstStyle>
            <a:lvl1pPr algn="l">
              <a:defRPr baseline="0"/>
            </a:lvl1pPr>
          </a:lstStyle>
          <a:p>
            <a:r>
              <a:rPr lang="en-US" dirty="0" smtClean="0"/>
              <a:t>Click to edit photo caption</a:t>
            </a:r>
            <a:endParaRPr lang="en-US" dirty="0"/>
          </a:p>
        </p:txBody>
      </p:sp>
      <p:sp>
        <p:nvSpPr>
          <p:cNvPr id="14" name="Text Placeholder 10"/>
          <p:cNvSpPr>
            <a:spLocks noGrp="1"/>
          </p:cNvSpPr>
          <p:nvPr>
            <p:ph type="body" sz="quarter" idx="10" hasCustomPrompt="1"/>
          </p:nvPr>
        </p:nvSpPr>
        <p:spPr>
          <a:xfrm>
            <a:off x="457200" y="5562600"/>
            <a:ext cx="6369050" cy="914400"/>
          </a:xfrm>
          <a:prstGeom prst="rect">
            <a:avLst/>
          </a:prstGeom>
        </p:spPr>
        <p:txBody>
          <a:bodyPr vert="horz"/>
          <a:lstStyle>
            <a:lvl1pPr>
              <a:defRPr sz="2200" baseline="0"/>
            </a:lvl1pPr>
          </a:lstStyle>
          <a:p>
            <a:pPr lvl="0"/>
            <a:r>
              <a:rPr lang="en-US" dirty="0" smtClean="0"/>
              <a:t>Click to edit copy</a:t>
            </a:r>
          </a:p>
        </p:txBody>
      </p:sp>
      <p:sp>
        <p:nvSpPr>
          <p:cNvPr id="10" name="Picture Placeholder 2"/>
          <p:cNvSpPr>
            <a:spLocks noGrp="1" noChangeAspect="1"/>
          </p:cNvSpPr>
          <p:nvPr>
            <p:ph type="pic" idx="1" hasCustomPrompt="1"/>
          </p:nvPr>
        </p:nvSpPr>
        <p:spPr>
          <a:xfrm>
            <a:off x="0" y="0"/>
            <a:ext cx="8886825" cy="4648200"/>
          </a:xfrm>
          <a:custGeom>
            <a:avLst/>
            <a:gdLst>
              <a:gd name="connsiteX0" fmla="*/ 0 w 9144000"/>
              <a:gd name="connsiteY0" fmla="*/ 0 h 4648200"/>
              <a:gd name="connsiteX1" fmla="*/ 9144000 w 9144000"/>
              <a:gd name="connsiteY1" fmla="*/ 0 h 4648200"/>
              <a:gd name="connsiteX2" fmla="*/ 9144000 w 9144000"/>
              <a:gd name="connsiteY2" fmla="*/ 4648200 h 4648200"/>
              <a:gd name="connsiteX3" fmla="*/ 0 w 9144000"/>
              <a:gd name="connsiteY3" fmla="*/ 4648200 h 4648200"/>
              <a:gd name="connsiteX4" fmla="*/ 0 w 9144000"/>
              <a:gd name="connsiteY4" fmla="*/ 0 h 4648200"/>
              <a:gd name="connsiteX0" fmla="*/ 0 w 9144000"/>
              <a:gd name="connsiteY0" fmla="*/ 0 h 4648200"/>
              <a:gd name="connsiteX1" fmla="*/ 8763000 w 9144000"/>
              <a:gd name="connsiteY1" fmla="*/ 0 h 4648200"/>
              <a:gd name="connsiteX2" fmla="*/ 9144000 w 9144000"/>
              <a:gd name="connsiteY2" fmla="*/ 4648200 h 4648200"/>
              <a:gd name="connsiteX3" fmla="*/ 0 w 9144000"/>
              <a:gd name="connsiteY3" fmla="*/ 4648200 h 4648200"/>
              <a:gd name="connsiteX4" fmla="*/ 0 w 9144000"/>
              <a:gd name="connsiteY4" fmla="*/ 0 h 4648200"/>
              <a:gd name="connsiteX0" fmla="*/ 0 w 9144000"/>
              <a:gd name="connsiteY0" fmla="*/ 0 h 4648200"/>
              <a:gd name="connsiteX1" fmla="*/ 8763000 w 9144000"/>
              <a:gd name="connsiteY1" fmla="*/ 0 h 4648200"/>
              <a:gd name="connsiteX2" fmla="*/ 9144000 w 9144000"/>
              <a:gd name="connsiteY2" fmla="*/ 4648200 h 4648200"/>
              <a:gd name="connsiteX3" fmla="*/ 0 w 9144000"/>
              <a:gd name="connsiteY3" fmla="*/ 4648200 h 4648200"/>
              <a:gd name="connsiteX4" fmla="*/ 0 w 9144000"/>
              <a:gd name="connsiteY4" fmla="*/ 0 h 4648200"/>
              <a:gd name="connsiteX0" fmla="*/ 0 w 9144000"/>
              <a:gd name="connsiteY0" fmla="*/ 0 h 4648200"/>
              <a:gd name="connsiteX1" fmla="*/ 8763000 w 9144000"/>
              <a:gd name="connsiteY1" fmla="*/ 0 h 4648200"/>
              <a:gd name="connsiteX2" fmla="*/ 9144000 w 9144000"/>
              <a:gd name="connsiteY2" fmla="*/ 4648200 h 4648200"/>
              <a:gd name="connsiteX3" fmla="*/ 0 w 9144000"/>
              <a:gd name="connsiteY3" fmla="*/ 4648200 h 4648200"/>
              <a:gd name="connsiteX4" fmla="*/ 0 w 9144000"/>
              <a:gd name="connsiteY4" fmla="*/ 0 h 4648200"/>
              <a:gd name="connsiteX0" fmla="*/ 0 w 9144000"/>
              <a:gd name="connsiteY0" fmla="*/ 0 h 4648200"/>
              <a:gd name="connsiteX1" fmla="*/ 8763000 w 9144000"/>
              <a:gd name="connsiteY1" fmla="*/ 0 h 4648200"/>
              <a:gd name="connsiteX2" fmla="*/ 9144000 w 9144000"/>
              <a:gd name="connsiteY2" fmla="*/ 4648200 h 4648200"/>
              <a:gd name="connsiteX3" fmla="*/ 0 w 9144000"/>
              <a:gd name="connsiteY3" fmla="*/ 4648200 h 4648200"/>
              <a:gd name="connsiteX4" fmla="*/ 0 w 9144000"/>
              <a:gd name="connsiteY4" fmla="*/ 0 h 4648200"/>
              <a:gd name="connsiteX0" fmla="*/ 0 w 9144000"/>
              <a:gd name="connsiteY0" fmla="*/ 0 h 4648200"/>
              <a:gd name="connsiteX1" fmla="*/ 8763000 w 9144000"/>
              <a:gd name="connsiteY1" fmla="*/ 0 h 4648200"/>
              <a:gd name="connsiteX2" fmla="*/ 9144000 w 9144000"/>
              <a:gd name="connsiteY2" fmla="*/ 4648200 h 4648200"/>
              <a:gd name="connsiteX3" fmla="*/ 0 w 9144000"/>
              <a:gd name="connsiteY3" fmla="*/ 4648200 h 4648200"/>
              <a:gd name="connsiteX4" fmla="*/ 0 w 9144000"/>
              <a:gd name="connsiteY4" fmla="*/ 0 h 4648200"/>
              <a:gd name="connsiteX0" fmla="*/ 0 w 9144000"/>
              <a:gd name="connsiteY0" fmla="*/ 0 h 4648200"/>
              <a:gd name="connsiteX1" fmla="*/ 8763000 w 9144000"/>
              <a:gd name="connsiteY1" fmla="*/ 0 h 4648200"/>
              <a:gd name="connsiteX2" fmla="*/ 9144000 w 9144000"/>
              <a:gd name="connsiteY2" fmla="*/ 4648200 h 4648200"/>
              <a:gd name="connsiteX3" fmla="*/ 0 w 9144000"/>
              <a:gd name="connsiteY3" fmla="*/ 4648200 h 4648200"/>
              <a:gd name="connsiteX4" fmla="*/ 0 w 9144000"/>
              <a:gd name="connsiteY4" fmla="*/ 0 h 4648200"/>
              <a:gd name="connsiteX0" fmla="*/ 0 w 9144000"/>
              <a:gd name="connsiteY0" fmla="*/ 0 h 4648200"/>
              <a:gd name="connsiteX1" fmla="*/ 8763000 w 9144000"/>
              <a:gd name="connsiteY1" fmla="*/ 0 h 4648200"/>
              <a:gd name="connsiteX2" fmla="*/ 9144000 w 9144000"/>
              <a:gd name="connsiteY2" fmla="*/ 4648200 h 4648200"/>
              <a:gd name="connsiteX3" fmla="*/ 0 w 9144000"/>
              <a:gd name="connsiteY3" fmla="*/ 4648200 h 4648200"/>
              <a:gd name="connsiteX4" fmla="*/ 0 w 9144000"/>
              <a:gd name="connsiteY4" fmla="*/ 0 h 4648200"/>
              <a:gd name="connsiteX0" fmla="*/ 0 w 9144000"/>
              <a:gd name="connsiteY0" fmla="*/ 0 h 4648200"/>
              <a:gd name="connsiteX1" fmla="*/ 8763000 w 9144000"/>
              <a:gd name="connsiteY1" fmla="*/ 0 h 4648200"/>
              <a:gd name="connsiteX2" fmla="*/ 9144000 w 9144000"/>
              <a:gd name="connsiteY2" fmla="*/ 4648200 h 4648200"/>
              <a:gd name="connsiteX3" fmla="*/ 0 w 9144000"/>
              <a:gd name="connsiteY3" fmla="*/ 4648200 h 4648200"/>
              <a:gd name="connsiteX4" fmla="*/ 0 w 9144000"/>
              <a:gd name="connsiteY4" fmla="*/ 0 h 4648200"/>
              <a:gd name="connsiteX0" fmla="*/ 0 w 9144000"/>
              <a:gd name="connsiteY0" fmla="*/ 0 h 4648200"/>
              <a:gd name="connsiteX1" fmla="*/ 8763000 w 9144000"/>
              <a:gd name="connsiteY1" fmla="*/ 0 h 4648200"/>
              <a:gd name="connsiteX2" fmla="*/ 9144000 w 9144000"/>
              <a:gd name="connsiteY2" fmla="*/ 4648200 h 4648200"/>
              <a:gd name="connsiteX3" fmla="*/ 0 w 9144000"/>
              <a:gd name="connsiteY3" fmla="*/ 4648200 h 4648200"/>
              <a:gd name="connsiteX4" fmla="*/ 0 w 9144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874125"/>
              <a:gd name="connsiteY0" fmla="*/ 0 h 4648200"/>
              <a:gd name="connsiteX1" fmla="*/ 8874125 w 8874125"/>
              <a:gd name="connsiteY1" fmla="*/ 0 h 4648200"/>
              <a:gd name="connsiteX2" fmla="*/ 8763000 w 8874125"/>
              <a:gd name="connsiteY2" fmla="*/ 4648200 h 4648200"/>
              <a:gd name="connsiteX3" fmla="*/ 0 w 8874125"/>
              <a:gd name="connsiteY3" fmla="*/ 4648200 h 4648200"/>
              <a:gd name="connsiteX4" fmla="*/ 0 w 8874125"/>
              <a:gd name="connsiteY4" fmla="*/ 0 h 4648200"/>
              <a:gd name="connsiteX0" fmla="*/ 0 w 8886825"/>
              <a:gd name="connsiteY0" fmla="*/ 0 h 4648200"/>
              <a:gd name="connsiteX1" fmla="*/ 8874125 w 8886825"/>
              <a:gd name="connsiteY1" fmla="*/ 0 h 4648200"/>
              <a:gd name="connsiteX2" fmla="*/ 8886825 w 8886825"/>
              <a:gd name="connsiteY2" fmla="*/ 4648200 h 4648200"/>
              <a:gd name="connsiteX3" fmla="*/ 0 w 8886825"/>
              <a:gd name="connsiteY3" fmla="*/ 4648200 h 4648200"/>
              <a:gd name="connsiteX4" fmla="*/ 0 w 8886825"/>
              <a:gd name="connsiteY4" fmla="*/ 0 h 4648200"/>
              <a:gd name="connsiteX0" fmla="*/ 0 w 8886825"/>
              <a:gd name="connsiteY0" fmla="*/ 0 h 4648200"/>
              <a:gd name="connsiteX1" fmla="*/ 8874125 w 8886825"/>
              <a:gd name="connsiteY1" fmla="*/ 0 h 4648200"/>
              <a:gd name="connsiteX2" fmla="*/ 8886825 w 8886825"/>
              <a:gd name="connsiteY2" fmla="*/ 4648200 h 4648200"/>
              <a:gd name="connsiteX3" fmla="*/ 0 w 8886825"/>
              <a:gd name="connsiteY3" fmla="*/ 4648200 h 4648200"/>
              <a:gd name="connsiteX4" fmla="*/ 0 w 8886825"/>
              <a:gd name="connsiteY4" fmla="*/ 0 h 4648200"/>
              <a:gd name="connsiteX0" fmla="*/ 0 w 8886825"/>
              <a:gd name="connsiteY0" fmla="*/ 0 h 4648200"/>
              <a:gd name="connsiteX1" fmla="*/ 8874125 w 8886825"/>
              <a:gd name="connsiteY1" fmla="*/ 0 h 4648200"/>
              <a:gd name="connsiteX2" fmla="*/ 8886825 w 8886825"/>
              <a:gd name="connsiteY2" fmla="*/ 4648200 h 4648200"/>
              <a:gd name="connsiteX3" fmla="*/ 0 w 8886825"/>
              <a:gd name="connsiteY3" fmla="*/ 4648200 h 4648200"/>
              <a:gd name="connsiteX4" fmla="*/ 0 w 8886825"/>
              <a:gd name="connsiteY4" fmla="*/ 0 h 4648200"/>
              <a:gd name="connsiteX0" fmla="*/ 0 w 8886825"/>
              <a:gd name="connsiteY0" fmla="*/ 0 h 4648200"/>
              <a:gd name="connsiteX1" fmla="*/ 8874125 w 8886825"/>
              <a:gd name="connsiteY1" fmla="*/ 0 h 4648200"/>
              <a:gd name="connsiteX2" fmla="*/ 8886825 w 8886825"/>
              <a:gd name="connsiteY2" fmla="*/ 4648200 h 4648200"/>
              <a:gd name="connsiteX3" fmla="*/ 0 w 8886825"/>
              <a:gd name="connsiteY3" fmla="*/ 4648200 h 4648200"/>
              <a:gd name="connsiteX4" fmla="*/ 0 w 8886825"/>
              <a:gd name="connsiteY4" fmla="*/ 0 h 4648200"/>
              <a:gd name="connsiteX0" fmla="*/ 0 w 8886825"/>
              <a:gd name="connsiteY0" fmla="*/ 0 h 4648200"/>
              <a:gd name="connsiteX1" fmla="*/ 8874125 w 8886825"/>
              <a:gd name="connsiteY1" fmla="*/ 0 h 4648200"/>
              <a:gd name="connsiteX2" fmla="*/ 8886825 w 8886825"/>
              <a:gd name="connsiteY2" fmla="*/ 4648200 h 4648200"/>
              <a:gd name="connsiteX3" fmla="*/ 0 w 8886825"/>
              <a:gd name="connsiteY3" fmla="*/ 4648200 h 4648200"/>
              <a:gd name="connsiteX4" fmla="*/ 0 w 8886825"/>
              <a:gd name="connsiteY4" fmla="*/ 0 h 4648200"/>
              <a:gd name="connsiteX0" fmla="*/ 0 w 8886825"/>
              <a:gd name="connsiteY0" fmla="*/ 0 h 4648200"/>
              <a:gd name="connsiteX1" fmla="*/ 8874125 w 8886825"/>
              <a:gd name="connsiteY1" fmla="*/ 0 h 4648200"/>
              <a:gd name="connsiteX2" fmla="*/ 8886825 w 8886825"/>
              <a:gd name="connsiteY2" fmla="*/ 4648200 h 4648200"/>
              <a:gd name="connsiteX3" fmla="*/ 0 w 8886825"/>
              <a:gd name="connsiteY3" fmla="*/ 4648200 h 4648200"/>
              <a:gd name="connsiteX4" fmla="*/ 0 w 8886825"/>
              <a:gd name="connsiteY4" fmla="*/ 0 h 4648200"/>
              <a:gd name="connsiteX0" fmla="*/ 0 w 8886825"/>
              <a:gd name="connsiteY0" fmla="*/ 0 h 4648200"/>
              <a:gd name="connsiteX1" fmla="*/ 8874125 w 8886825"/>
              <a:gd name="connsiteY1" fmla="*/ 0 h 4648200"/>
              <a:gd name="connsiteX2" fmla="*/ 8886825 w 8886825"/>
              <a:gd name="connsiteY2" fmla="*/ 4648200 h 4648200"/>
              <a:gd name="connsiteX3" fmla="*/ 0 w 8886825"/>
              <a:gd name="connsiteY3" fmla="*/ 4648200 h 4648200"/>
              <a:gd name="connsiteX4" fmla="*/ 0 w 8886825"/>
              <a:gd name="connsiteY4" fmla="*/ 0 h 4648200"/>
              <a:gd name="connsiteX0" fmla="*/ 0 w 8886825"/>
              <a:gd name="connsiteY0" fmla="*/ 0 h 4648200"/>
              <a:gd name="connsiteX1" fmla="*/ 8874125 w 8886825"/>
              <a:gd name="connsiteY1" fmla="*/ 0 h 4648200"/>
              <a:gd name="connsiteX2" fmla="*/ 8886825 w 8886825"/>
              <a:gd name="connsiteY2" fmla="*/ 4648200 h 4648200"/>
              <a:gd name="connsiteX3" fmla="*/ 0 w 8886825"/>
              <a:gd name="connsiteY3" fmla="*/ 4648200 h 4648200"/>
              <a:gd name="connsiteX4" fmla="*/ 0 w 8886825"/>
              <a:gd name="connsiteY4" fmla="*/ 0 h 4648200"/>
              <a:gd name="connsiteX0" fmla="*/ 0 w 8886825"/>
              <a:gd name="connsiteY0" fmla="*/ 0 h 4648200"/>
              <a:gd name="connsiteX1" fmla="*/ 8874125 w 8886825"/>
              <a:gd name="connsiteY1" fmla="*/ 0 h 4648200"/>
              <a:gd name="connsiteX2" fmla="*/ 8886825 w 8886825"/>
              <a:gd name="connsiteY2" fmla="*/ 4648200 h 4648200"/>
              <a:gd name="connsiteX3" fmla="*/ 0 w 8886825"/>
              <a:gd name="connsiteY3" fmla="*/ 4648200 h 4648200"/>
              <a:gd name="connsiteX4" fmla="*/ 0 w 8886825"/>
              <a:gd name="connsiteY4" fmla="*/ 0 h 4648200"/>
              <a:gd name="connsiteX0" fmla="*/ 0 w 8886825"/>
              <a:gd name="connsiteY0" fmla="*/ 0 h 4648200"/>
              <a:gd name="connsiteX1" fmla="*/ 8874125 w 8886825"/>
              <a:gd name="connsiteY1" fmla="*/ 0 h 4648200"/>
              <a:gd name="connsiteX2" fmla="*/ 8886825 w 8886825"/>
              <a:gd name="connsiteY2" fmla="*/ 4648200 h 4648200"/>
              <a:gd name="connsiteX3" fmla="*/ 0 w 8886825"/>
              <a:gd name="connsiteY3" fmla="*/ 4648200 h 4648200"/>
              <a:gd name="connsiteX4" fmla="*/ 0 w 8886825"/>
              <a:gd name="connsiteY4" fmla="*/ 0 h 4648200"/>
              <a:gd name="connsiteX0" fmla="*/ 0 w 8886825"/>
              <a:gd name="connsiteY0" fmla="*/ 0 h 4648200"/>
              <a:gd name="connsiteX1" fmla="*/ 8874125 w 8886825"/>
              <a:gd name="connsiteY1" fmla="*/ 0 h 4648200"/>
              <a:gd name="connsiteX2" fmla="*/ 8886825 w 8886825"/>
              <a:gd name="connsiteY2" fmla="*/ 4648200 h 4648200"/>
              <a:gd name="connsiteX3" fmla="*/ 0 w 8886825"/>
              <a:gd name="connsiteY3" fmla="*/ 4648200 h 4648200"/>
              <a:gd name="connsiteX4" fmla="*/ 0 w 8886825"/>
              <a:gd name="connsiteY4" fmla="*/ 0 h 4648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886825" h="4648200">
                <a:moveTo>
                  <a:pt x="0" y="0"/>
                </a:moveTo>
                <a:lnTo>
                  <a:pt x="8874125" y="0"/>
                </a:lnTo>
                <a:cubicBezTo>
                  <a:pt x="7778750" y="1657350"/>
                  <a:pt x="8445500" y="2892425"/>
                  <a:pt x="8886825" y="4648200"/>
                </a:cubicBezTo>
                <a:lnTo>
                  <a:pt x="0" y="4648200"/>
                </a:lnTo>
                <a:lnTo>
                  <a:pt x="0" y="0"/>
                </a:lnTo>
                <a:close/>
              </a:path>
            </a:pathLst>
          </a:cu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 behind S-curve.</a:t>
            </a:r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-curve-1805.tif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85800" y="4114800"/>
            <a:ext cx="6400800" cy="7620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600">
                <a:solidFill>
                  <a:srgbClr val="000000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section subheading</a:t>
            </a:r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685800" y="2328862"/>
            <a:ext cx="5981700" cy="1633538"/>
          </a:xfrm>
          <a:prstGeom prst="rect">
            <a:avLst/>
          </a:prstGeom>
        </p:spPr>
        <p:txBody>
          <a:bodyPr anchor="b">
            <a:noAutofit/>
          </a:bodyPr>
          <a:lstStyle>
            <a:lvl1pPr algn="l">
              <a:defRPr sz="5500" b="0"/>
            </a:lvl1pPr>
          </a:lstStyle>
          <a:p>
            <a:r>
              <a:rPr lang="en-US" dirty="0" smtClean="0"/>
              <a:t>Click to edit section title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S-curve-1805.tif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274638"/>
            <a:ext cx="7620000" cy="1143000"/>
          </a:xfrm>
          <a:prstGeom prst="rect">
            <a:avLst/>
          </a:prstGeom>
        </p:spPr>
        <p:txBody>
          <a:bodyPr/>
          <a:lstStyle>
            <a:lvl1pPr algn="l">
              <a:defRPr/>
            </a:lvl1pPr>
          </a:lstStyle>
          <a:p>
            <a:r>
              <a:rPr lang="en-US" dirty="0" smtClean="0"/>
              <a:t>Click to edit slide title</a:t>
            </a:r>
            <a:endParaRPr lang="en-US" dirty="0"/>
          </a:p>
        </p:txBody>
      </p:sp>
      <p:sp>
        <p:nvSpPr>
          <p:cNvPr id="9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57200" y="1493838"/>
            <a:ext cx="7620000" cy="639762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26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subtitle</a:t>
            </a:r>
          </a:p>
        </p:txBody>
      </p:sp>
      <p:sp>
        <p:nvSpPr>
          <p:cNvPr id="10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57200" y="2220912"/>
            <a:ext cx="7620000" cy="3570288"/>
          </a:xfrm>
          <a:prstGeom prst="rect">
            <a:avLst/>
          </a:prstGeom>
        </p:spPr>
        <p:txBody>
          <a:bodyPr/>
          <a:lstStyle>
            <a:lvl1pPr>
              <a:defRPr sz="2400" baseline="0"/>
            </a:lvl1pPr>
            <a:lvl2pPr>
              <a:defRPr sz="2200" baseline="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body; click on corresponding icon to add chart or media</a:t>
            </a:r>
          </a:p>
          <a:p>
            <a:pPr lvl="1"/>
            <a:r>
              <a:rPr lang="en-US" dirty="0" smtClean="0"/>
              <a:t>Click to edit bulleted text</a:t>
            </a:r>
            <a:endParaRPr lang="en-US" dirty="0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Picture Section Brea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S-curve-1805.tif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9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762000" y="5486400"/>
            <a:ext cx="5486400" cy="8048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600" baseline="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Subtitle (if needed)</a:t>
            </a:r>
          </a:p>
        </p:txBody>
      </p:sp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762000" y="3700462"/>
            <a:ext cx="7848600" cy="1633538"/>
          </a:xfrm>
          <a:prstGeom prst="rect">
            <a:avLst/>
          </a:prstGeom>
        </p:spPr>
        <p:txBody>
          <a:bodyPr anchor="b">
            <a:noAutofit/>
          </a:bodyPr>
          <a:lstStyle>
            <a:lvl1pPr algn="l">
              <a:defRPr sz="5500" b="0"/>
            </a:lvl1pPr>
          </a:lstStyle>
          <a:p>
            <a:r>
              <a:rPr lang="en-US" dirty="0" smtClean="0"/>
              <a:t>Click to edit section title</a:t>
            </a:r>
            <a:endParaRPr lang="en-US" dirty="0"/>
          </a:p>
        </p:txBody>
      </p:sp>
      <p:sp>
        <p:nvSpPr>
          <p:cNvPr id="10" name="Picture Placeholder 2"/>
          <p:cNvSpPr>
            <a:spLocks noGrp="1" noChangeAspect="1"/>
          </p:cNvSpPr>
          <p:nvPr>
            <p:ph type="pic" idx="1" hasCustomPrompt="1"/>
          </p:nvPr>
        </p:nvSpPr>
        <p:spPr>
          <a:xfrm>
            <a:off x="0" y="0"/>
            <a:ext cx="8877300" cy="3657600"/>
          </a:xfrm>
          <a:custGeom>
            <a:avLst/>
            <a:gdLst>
              <a:gd name="connsiteX0" fmla="*/ 0 w 9144000"/>
              <a:gd name="connsiteY0" fmla="*/ 0 h 3657600"/>
              <a:gd name="connsiteX1" fmla="*/ 9144000 w 9144000"/>
              <a:gd name="connsiteY1" fmla="*/ 0 h 3657600"/>
              <a:gd name="connsiteX2" fmla="*/ 9144000 w 9144000"/>
              <a:gd name="connsiteY2" fmla="*/ 3657600 h 3657600"/>
              <a:gd name="connsiteX3" fmla="*/ 0 w 9144000"/>
              <a:gd name="connsiteY3" fmla="*/ 3657600 h 3657600"/>
              <a:gd name="connsiteX4" fmla="*/ 0 w 9144000"/>
              <a:gd name="connsiteY4" fmla="*/ 0 h 3657600"/>
              <a:gd name="connsiteX0" fmla="*/ 0 w 9144000"/>
              <a:gd name="connsiteY0" fmla="*/ 0 h 3657600"/>
              <a:gd name="connsiteX1" fmla="*/ 9144000 w 9144000"/>
              <a:gd name="connsiteY1" fmla="*/ 0 h 3657600"/>
              <a:gd name="connsiteX2" fmla="*/ 8534400 w 9144000"/>
              <a:gd name="connsiteY2" fmla="*/ 3657600 h 3657600"/>
              <a:gd name="connsiteX3" fmla="*/ 0 w 9144000"/>
              <a:gd name="connsiteY3" fmla="*/ 3657600 h 3657600"/>
              <a:gd name="connsiteX4" fmla="*/ 0 w 9144000"/>
              <a:gd name="connsiteY4" fmla="*/ 0 h 3657600"/>
              <a:gd name="connsiteX0" fmla="*/ 0 w 9144000"/>
              <a:gd name="connsiteY0" fmla="*/ 0 h 3657600"/>
              <a:gd name="connsiteX1" fmla="*/ 9144000 w 9144000"/>
              <a:gd name="connsiteY1" fmla="*/ 0 h 3657600"/>
              <a:gd name="connsiteX2" fmla="*/ 8534400 w 9144000"/>
              <a:gd name="connsiteY2" fmla="*/ 3657600 h 3657600"/>
              <a:gd name="connsiteX3" fmla="*/ 0 w 9144000"/>
              <a:gd name="connsiteY3" fmla="*/ 3657600 h 3657600"/>
              <a:gd name="connsiteX4" fmla="*/ 0 w 9144000"/>
              <a:gd name="connsiteY4" fmla="*/ 0 h 3657600"/>
              <a:gd name="connsiteX0" fmla="*/ 0 w 9144000"/>
              <a:gd name="connsiteY0" fmla="*/ 0 h 3657600"/>
              <a:gd name="connsiteX1" fmla="*/ 9144000 w 9144000"/>
              <a:gd name="connsiteY1" fmla="*/ 0 h 3657600"/>
              <a:gd name="connsiteX2" fmla="*/ 8534400 w 9144000"/>
              <a:gd name="connsiteY2" fmla="*/ 3657600 h 3657600"/>
              <a:gd name="connsiteX3" fmla="*/ 0 w 9144000"/>
              <a:gd name="connsiteY3" fmla="*/ 3657600 h 3657600"/>
              <a:gd name="connsiteX4" fmla="*/ 0 w 9144000"/>
              <a:gd name="connsiteY4" fmla="*/ 0 h 3657600"/>
              <a:gd name="connsiteX0" fmla="*/ 0 w 9144000"/>
              <a:gd name="connsiteY0" fmla="*/ 0 h 3657600"/>
              <a:gd name="connsiteX1" fmla="*/ 9144000 w 9144000"/>
              <a:gd name="connsiteY1" fmla="*/ 0 h 3657600"/>
              <a:gd name="connsiteX2" fmla="*/ 8534400 w 9144000"/>
              <a:gd name="connsiteY2" fmla="*/ 3657600 h 3657600"/>
              <a:gd name="connsiteX3" fmla="*/ 0 w 9144000"/>
              <a:gd name="connsiteY3" fmla="*/ 3657600 h 3657600"/>
              <a:gd name="connsiteX4" fmla="*/ 0 w 9144000"/>
              <a:gd name="connsiteY4" fmla="*/ 0 h 3657600"/>
              <a:gd name="connsiteX0" fmla="*/ 0 w 9144000"/>
              <a:gd name="connsiteY0" fmla="*/ 0 h 3657600"/>
              <a:gd name="connsiteX1" fmla="*/ 9144000 w 9144000"/>
              <a:gd name="connsiteY1" fmla="*/ 0 h 3657600"/>
              <a:gd name="connsiteX2" fmla="*/ 8534400 w 9144000"/>
              <a:gd name="connsiteY2" fmla="*/ 3657600 h 3657600"/>
              <a:gd name="connsiteX3" fmla="*/ 0 w 9144000"/>
              <a:gd name="connsiteY3" fmla="*/ 3657600 h 3657600"/>
              <a:gd name="connsiteX4" fmla="*/ 0 w 9144000"/>
              <a:gd name="connsiteY4" fmla="*/ 0 h 3657600"/>
              <a:gd name="connsiteX0" fmla="*/ 0 w 8686800"/>
              <a:gd name="connsiteY0" fmla="*/ 0 h 3657600"/>
              <a:gd name="connsiteX1" fmla="*/ 8686800 w 8686800"/>
              <a:gd name="connsiteY1" fmla="*/ 0 h 3657600"/>
              <a:gd name="connsiteX2" fmla="*/ 8534400 w 8686800"/>
              <a:gd name="connsiteY2" fmla="*/ 3657600 h 3657600"/>
              <a:gd name="connsiteX3" fmla="*/ 0 w 8686800"/>
              <a:gd name="connsiteY3" fmla="*/ 3657600 h 3657600"/>
              <a:gd name="connsiteX4" fmla="*/ 0 w 8686800"/>
              <a:gd name="connsiteY4" fmla="*/ 0 h 3657600"/>
              <a:gd name="connsiteX0" fmla="*/ 0 w 8686800"/>
              <a:gd name="connsiteY0" fmla="*/ 0 h 3657600"/>
              <a:gd name="connsiteX1" fmla="*/ 8686800 w 8686800"/>
              <a:gd name="connsiteY1" fmla="*/ 0 h 3657600"/>
              <a:gd name="connsiteX2" fmla="*/ 8534400 w 8686800"/>
              <a:gd name="connsiteY2" fmla="*/ 3657600 h 3657600"/>
              <a:gd name="connsiteX3" fmla="*/ 0 w 8686800"/>
              <a:gd name="connsiteY3" fmla="*/ 3657600 h 3657600"/>
              <a:gd name="connsiteX4" fmla="*/ 0 w 8686800"/>
              <a:gd name="connsiteY4" fmla="*/ 0 h 3657600"/>
              <a:gd name="connsiteX0" fmla="*/ 0 w 8686800"/>
              <a:gd name="connsiteY0" fmla="*/ 0 h 3657600"/>
              <a:gd name="connsiteX1" fmla="*/ 8686800 w 8686800"/>
              <a:gd name="connsiteY1" fmla="*/ 0 h 3657600"/>
              <a:gd name="connsiteX2" fmla="*/ 8534400 w 8686800"/>
              <a:gd name="connsiteY2" fmla="*/ 3657600 h 3657600"/>
              <a:gd name="connsiteX3" fmla="*/ 0 w 8686800"/>
              <a:gd name="connsiteY3" fmla="*/ 3657600 h 3657600"/>
              <a:gd name="connsiteX4" fmla="*/ 0 w 8686800"/>
              <a:gd name="connsiteY4" fmla="*/ 0 h 3657600"/>
              <a:gd name="connsiteX0" fmla="*/ 0 w 8686800"/>
              <a:gd name="connsiteY0" fmla="*/ 0 h 3657600"/>
              <a:gd name="connsiteX1" fmla="*/ 8686800 w 8686800"/>
              <a:gd name="connsiteY1" fmla="*/ 0 h 3657600"/>
              <a:gd name="connsiteX2" fmla="*/ 8534400 w 8686800"/>
              <a:gd name="connsiteY2" fmla="*/ 3657600 h 3657600"/>
              <a:gd name="connsiteX3" fmla="*/ 0 w 8686800"/>
              <a:gd name="connsiteY3" fmla="*/ 3657600 h 3657600"/>
              <a:gd name="connsiteX4" fmla="*/ 0 w 8686800"/>
              <a:gd name="connsiteY4" fmla="*/ 0 h 3657600"/>
              <a:gd name="connsiteX0" fmla="*/ 0 w 8686800"/>
              <a:gd name="connsiteY0" fmla="*/ 0 h 3657600"/>
              <a:gd name="connsiteX1" fmla="*/ 8686800 w 8686800"/>
              <a:gd name="connsiteY1" fmla="*/ 0 h 3657600"/>
              <a:gd name="connsiteX2" fmla="*/ 8534400 w 8686800"/>
              <a:gd name="connsiteY2" fmla="*/ 3657600 h 3657600"/>
              <a:gd name="connsiteX3" fmla="*/ 0 w 8686800"/>
              <a:gd name="connsiteY3" fmla="*/ 3657600 h 3657600"/>
              <a:gd name="connsiteX4" fmla="*/ 0 w 8686800"/>
              <a:gd name="connsiteY4" fmla="*/ 0 h 3657600"/>
              <a:gd name="connsiteX0" fmla="*/ 0 w 8686800"/>
              <a:gd name="connsiteY0" fmla="*/ 0 h 3657600"/>
              <a:gd name="connsiteX1" fmla="*/ 8686800 w 8686800"/>
              <a:gd name="connsiteY1" fmla="*/ 0 h 3657600"/>
              <a:gd name="connsiteX2" fmla="*/ 8534400 w 8686800"/>
              <a:gd name="connsiteY2" fmla="*/ 3657600 h 3657600"/>
              <a:gd name="connsiteX3" fmla="*/ 0 w 8686800"/>
              <a:gd name="connsiteY3" fmla="*/ 3657600 h 3657600"/>
              <a:gd name="connsiteX4" fmla="*/ 0 w 8686800"/>
              <a:gd name="connsiteY4" fmla="*/ 0 h 3657600"/>
              <a:gd name="connsiteX0" fmla="*/ 0 w 8703733"/>
              <a:gd name="connsiteY0" fmla="*/ 0 h 3657600"/>
              <a:gd name="connsiteX1" fmla="*/ 8686800 w 8703733"/>
              <a:gd name="connsiteY1" fmla="*/ 0 h 3657600"/>
              <a:gd name="connsiteX2" fmla="*/ 8534400 w 8703733"/>
              <a:gd name="connsiteY2" fmla="*/ 3657600 h 3657600"/>
              <a:gd name="connsiteX3" fmla="*/ 0 w 8703733"/>
              <a:gd name="connsiteY3" fmla="*/ 3657600 h 3657600"/>
              <a:gd name="connsiteX4" fmla="*/ 0 w 8703733"/>
              <a:gd name="connsiteY4" fmla="*/ 0 h 3657600"/>
              <a:gd name="connsiteX0" fmla="*/ 0 w 8686800"/>
              <a:gd name="connsiteY0" fmla="*/ 0 h 3657600"/>
              <a:gd name="connsiteX1" fmla="*/ 8686800 w 8686800"/>
              <a:gd name="connsiteY1" fmla="*/ 0 h 3657600"/>
              <a:gd name="connsiteX2" fmla="*/ 8534400 w 8686800"/>
              <a:gd name="connsiteY2" fmla="*/ 3657600 h 3657600"/>
              <a:gd name="connsiteX3" fmla="*/ 0 w 8686800"/>
              <a:gd name="connsiteY3" fmla="*/ 3657600 h 3657600"/>
              <a:gd name="connsiteX4" fmla="*/ 0 w 8686800"/>
              <a:gd name="connsiteY4" fmla="*/ 0 h 3657600"/>
              <a:gd name="connsiteX0" fmla="*/ 0 w 8686800"/>
              <a:gd name="connsiteY0" fmla="*/ 0 h 3657600"/>
              <a:gd name="connsiteX1" fmla="*/ 8686800 w 8686800"/>
              <a:gd name="connsiteY1" fmla="*/ 0 h 3657600"/>
              <a:gd name="connsiteX2" fmla="*/ 8534400 w 8686800"/>
              <a:gd name="connsiteY2" fmla="*/ 3657600 h 3657600"/>
              <a:gd name="connsiteX3" fmla="*/ 0 w 8686800"/>
              <a:gd name="connsiteY3" fmla="*/ 3657600 h 3657600"/>
              <a:gd name="connsiteX4" fmla="*/ 0 w 8686800"/>
              <a:gd name="connsiteY4" fmla="*/ 0 h 3657600"/>
              <a:gd name="connsiteX0" fmla="*/ 0 w 8686800"/>
              <a:gd name="connsiteY0" fmla="*/ 0 h 3657600"/>
              <a:gd name="connsiteX1" fmla="*/ 8686800 w 8686800"/>
              <a:gd name="connsiteY1" fmla="*/ 0 h 3657600"/>
              <a:gd name="connsiteX2" fmla="*/ 8534400 w 8686800"/>
              <a:gd name="connsiteY2" fmla="*/ 3657600 h 3657600"/>
              <a:gd name="connsiteX3" fmla="*/ 0 w 8686800"/>
              <a:gd name="connsiteY3" fmla="*/ 3657600 h 3657600"/>
              <a:gd name="connsiteX4" fmla="*/ 0 w 8686800"/>
              <a:gd name="connsiteY4" fmla="*/ 0 h 3657600"/>
              <a:gd name="connsiteX0" fmla="*/ 0 w 8686800"/>
              <a:gd name="connsiteY0" fmla="*/ 0 h 3657600"/>
              <a:gd name="connsiteX1" fmla="*/ 8686800 w 8686800"/>
              <a:gd name="connsiteY1" fmla="*/ 0 h 3657600"/>
              <a:gd name="connsiteX2" fmla="*/ 8534400 w 8686800"/>
              <a:gd name="connsiteY2" fmla="*/ 3657600 h 3657600"/>
              <a:gd name="connsiteX3" fmla="*/ 0 w 8686800"/>
              <a:gd name="connsiteY3" fmla="*/ 3657600 h 3657600"/>
              <a:gd name="connsiteX4" fmla="*/ 0 w 8686800"/>
              <a:gd name="connsiteY4" fmla="*/ 0 h 3657600"/>
              <a:gd name="connsiteX0" fmla="*/ 0 w 8686800"/>
              <a:gd name="connsiteY0" fmla="*/ 0 h 3657600"/>
              <a:gd name="connsiteX1" fmla="*/ 8686800 w 8686800"/>
              <a:gd name="connsiteY1" fmla="*/ 0 h 3657600"/>
              <a:gd name="connsiteX2" fmla="*/ 8534400 w 8686800"/>
              <a:gd name="connsiteY2" fmla="*/ 3657600 h 3657600"/>
              <a:gd name="connsiteX3" fmla="*/ 0 w 8686800"/>
              <a:gd name="connsiteY3" fmla="*/ 3657600 h 3657600"/>
              <a:gd name="connsiteX4" fmla="*/ 0 w 8686800"/>
              <a:gd name="connsiteY4" fmla="*/ 0 h 3657600"/>
              <a:gd name="connsiteX0" fmla="*/ 0 w 8686800"/>
              <a:gd name="connsiteY0" fmla="*/ 0 h 3657600"/>
              <a:gd name="connsiteX1" fmla="*/ 8686800 w 8686800"/>
              <a:gd name="connsiteY1" fmla="*/ 0 h 3657600"/>
              <a:gd name="connsiteX2" fmla="*/ 8534400 w 8686800"/>
              <a:gd name="connsiteY2" fmla="*/ 3657600 h 3657600"/>
              <a:gd name="connsiteX3" fmla="*/ 0 w 8686800"/>
              <a:gd name="connsiteY3" fmla="*/ 3657600 h 3657600"/>
              <a:gd name="connsiteX4" fmla="*/ 0 w 8686800"/>
              <a:gd name="connsiteY4" fmla="*/ 0 h 3657600"/>
              <a:gd name="connsiteX0" fmla="*/ 0 w 8686800"/>
              <a:gd name="connsiteY0" fmla="*/ 0 h 3657600"/>
              <a:gd name="connsiteX1" fmla="*/ 8686800 w 8686800"/>
              <a:gd name="connsiteY1" fmla="*/ 0 h 3657600"/>
              <a:gd name="connsiteX2" fmla="*/ 8534400 w 8686800"/>
              <a:gd name="connsiteY2" fmla="*/ 3657600 h 3657600"/>
              <a:gd name="connsiteX3" fmla="*/ 0 w 8686800"/>
              <a:gd name="connsiteY3" fmla="*/ 3657600 h 3657600"/>
              <a:gd name="connsiteX4" fmla="*/ 0 w 8686800"/>
              <a:gd name="connsiteY4" fmla="*/ 0 h 3657600"/>
              <a:gd name="connsiteX0" fmla="*/ 0 w 8686800"/>
              <a:gd name="connsiteY0" fmla="*/ 0 h 3657600"/>
              <a:gd name="connsiteX1" fmla="*/ 8686800 w 8686800"/>
              <a:gd name="connsiteY1" fmla="*/ 0 h 3657600"/>
              <a:gd name="connsiteX2" fmla="*/ 8534400 w 8686800"/>
              <a:gd name="connsiteY2" fmla="*/ 3657600 h 3657600"/>
              <a:gd name="connsiteX3" fmla="*/ 0 w 8686800"/>
              <a:gd name="connsiteY3" fmla="*/ 3657600 h 3657600"/>
              <a:gd name="connsiteX4" fmla="*/ 0 w 8686800"/>
              <a:gd name="connsiteY4" fmla="*/ 0 h 3657600"/>
              <a:gd name="connsiteX0" fmla="*/ 0 w 8686800"/>
              <a:gd name="connsiteY0" fmla="*/ 0 h 3657600"/>
              <a:gd name="connsiteX1" fmla="*/ 8686800 w 8686800"/>
              <a:gd name="connsiteY1" fmla="*/ 0 h 3657600"/>
              <a:gd name="connsiteX2" fmla="*/ 8534400 w 8686800"/>
              <a:gd name="connsiteY2" fmla="*/ 3657600 h 3657600"/>
              <a:gd name="connsiteX3" fmla="*/ 0 w 8686800"/>
              <a:gd name="connsiteY3" fmla="*/ 3657600 h 3657600"/>
              <a:gd name="connsiteX4" fmla="*/ 0 w 8686800"/>
              <a:gd name="connsiteY4" fmla="*/ 0 h 3657600"/>
              <a:gd name="connsiteX0" fmla="*/ 0 w 8686800"/>
              <a:gd name="connsiteY0" fmla="*/ 0 h 3657600"/>
              <a:gd name="connsiteX1" fmla="*/ 8686800 w 8686800"/>
              <a:gd name="connsiteY1" fmla="*/ 0 h 3657600"/>
              <a:gd name="connsiteX2" fmla="*/ 8534400 w 8686800"/>
              <a:gd name="connsiteY2" fmla="*/ 3657600 h 3657600"/>
              <a:gd name="connsiteX3" fmla="*/ 0 w 8686800"/>
              <a:gd name="connsiteY3" fmla="*/ 3657600 h 3657600"/>
              <a:gd name="connsiteX4" fmla="*/ 0 w 8686800"/>
              <a:gd name="connsiteY4" fmla="*/ 0 h 3657600"/>
              <a:gd name="connsiteX0" fmla="*/ 0 w 8686800"/>
              <a:gd name="connsiteY0" fmla="*/ 0 h 3657600"/>
              <a:gd name="connsiteX1" fmla="*/ 8686800 w 8686800"/>
              <a:gd name="connsiteY1" fmla="*/ 0 h 3657600"/>
              <a:gd name="connsiteX2" fmla="*/ 8534400 w 8686800"/>
              <a:gd name="connsiteY2" fmla="*/ 3657600 h 3657600"/>
              <a:gd name="connsiteX3" fmla="*/ 0 w 8686800"/>
              <a:gd name="connsiteY3" fmla="*/ 3657600 h 3657600"/>
              <a:gd name="connsiteX4" fmla="*/ 0 w 8686800"/>
              <a:gd name="connsiteY4" fmla="*/ 0 h 3657600"/>
              <a:gd name="connsiteX0" fmla="*/ 0 w 8686800"/>
              <a:gd name="connsiteY0" fmla="*/ 0 h 3657600"/>
              <a:gd name="connsiteX1" fmla="*/ 8686800 w 8686800"/>
              <a:gd name="connsiteY1" fmla="*/ 0 h 3657600"/>
              <a:gd name="connsiteX2" fmla="*/ 8458200 w 8686800"/>
              <a:gd name="connsiteY2" fmla="*/ 3657600 h 3657600"/>
              <a:gd name="connsiteX3" fmla="*/ 0 w 8686800"/>
              <a:gd name="connsiteY3" fmla="*/ 3657600 h 3657600"/>
              <a:gd name="connsiteX4" fmla="*/ 0 w 8686800"/>
              <a:gd name="connsiteY4" fmla="*/ 0 h 3657600"/>
              <a:gd name="connsiteX0" fmla="*/ 0 w 8686800"/>
              <a:gd name="connsiteY0" fmla="*/ 0 h 3657600"/>
              <a:gd name="connsiteX1" fmla="*/ 8686800 w 8686800"/>
              <a:gd name="connsiteY1" fmla="*/ 0 h 3657600"/>
              <a:gd name="connsiteX2" fmla="*/ 8458200 w 8686800"/>
              <a:gd name="connsiteY2" fmla="*/ 3657600 h 3657600"/>
              <a:gd name="connsiteX3" fmla="*/ 0 w 8686800"/>
              <a:gd name="connsiteY3" fmla="*/ 3657600 h 3657600"/>
              <a:gd name="connsiteX4" fmla="*/ 0 w 8686800"/>
              <a:gd name="connsiteY4" fmla="*/ 0 h 3657600"/>
              <a:gd name="connsiteX0" fmla="*/ 0 w 8686800"/>
              <a:gd name="connsiteY0" fmla="*/ 0 h 3657600"/>
              <a:gd name="connsiteX1" fmla="*/ 8686800 w 8686800"/>
              <a:gd name="connsiteY1" fmla="*/ 0 h 3657600"/>
              <a:gd name="connsiteX2" fmla="*/ 8458200 w 8686800"/>
              <a:gd name="connsiteY2" fmla="*/ 3657600 h 3657600"/>
              <a:gd name="connsiteX3" fmla="*/ 0 w 8686800"/>
              <a:gd name="connsiteY3" fmla="*/ 3657600 h 3657600"/>
              <a:gd name="connsiteX4" fmla="*/ 0 w 8686800"/>
              <a:gd name="connsiteY4" fmla="*/ 0 h 3657600"/>
              <a:gd name="connsiteX0" fmla="*/ 0 w 8686800"/>
              <a:gd name="connsiteY0" fmla="*/ 0 h 3657600"/>
              <a:gd name="connsiteX1" fmla="*/ 8686800 w 8686800"/>
              <a:gd name="connsiteY1" fmla="*/ 0 h 3657600"/>
              <a:gd name="connsiteX2" fmla="*/ 8458200 w 8686800"/>
              <a:gd name="connsiteY2" fmla="*/ 3657600 h 3657600"/>
              <a:gd name="connsiteX3" fmla="*/ 0 w 8686800"/>
              <a:gd name="connsiteY3" fmla="*/ 3657600 h 3657600"/>
              <a:gd name="connsiteX4" fmla="*/ 0 w 8686800"/>
              <a:gd name="connsiteY4" fmla="*/ 0 h 3657600"/>
              <a:gd name="connsiteX0" fmla="*/ 0 w 8686800"/>
              <a:gd name="connsiteY0" fmla="*/ 0 h 3657600"/>
              <a:gd name="connsiteX1" fmla="*/ 8686800 w 8686800"/>
              <a:gd name="connsiteY1" fmla="*/ 0 h 3657600"/>
              <a:gd name="connsiteX2" fmla="*/ 8458200 w 8686800"/>
              <a:gd name="connsiteY2" fmla="*/ 3657600 h 3657600"/>
              <a:gd name="connsiteX3" fmla="*/ 0 w 8686800"/>
              <a:gd name="connsiteY3" fmla="*/ 3657600 h 3657600"/>
              <a:gd name="connsiteX4" fmla="*/ 0 w 8686800"/>
              <a:gd name="connsiteY4" fmla="*/ 0 h 3657600"/>
              <a:gd name="connsiteX0" fmla="*/ 0 w 8686800"/>
              <a:gd name="connsiteY0" fmla="*/ 0 h 3657600"/>
              <a:gd name="connsiteX1" fmla="*/ 8686800 w 8686800"/>
              <a:gd name="connsiteY1" fmla="*/ 0 h 3657600"/>
              <a:gd name="connsiteX2" fmla="*/ 8458200 w 8686800"/>
              <a:gd name="connsiteY2" fmla="*/ 3657600 h 3657600"/>
              <a:gd name="connsiteX3" fmla="*/ 0 w 8686800"/>
              <a:gd name="connsiteY3" fmla="*/ 3657600 h 3657600"/>
              <a:gd name="connsiteX4" fmla="*/ 0 w 8686800"/>
              <a:gd name="connsiteY4" fmla="*/ 0 h 3657600"/>
              <a:gd name="connsiteX0" fmla="*/ 0 w 8686800"/>
              <a:gd name="connsiteY0" fmla="*/ 0 h 3657600"/>
              <a:gd name="connsiteX1" fmla="*/ 8686800 w 8686800"/>
              <a:gd name="connsiteY1" fmla="*/ 0 h 3657600"/>
              <a:gd name="connsiteX2" fmla="*/ 8458200 w 8686800"/>
              <a:gd name="connsiteY2" fmla="*/ 3657600 h 3657600"/>
              <a:gd name="connsiteX3" fmla="*/ 0 w 8686800"/>
              <a:gd name="connsiteY3" fmla="*/ 3657600 h 3657600"/>
              <a:gd name="connsiteX4" fmla="*/ 0 w 8686800"/>
              <a:gd name="connsiteY4" fmla="*/ 0 h 3657600"/>
              <a:gd name="connsiteX0" fmla="*/ 0 w 8763000"/>
              <a:gd name="connsiteY0" fmla="*/ 0 h 3657600"/>
              <a:gd name="connsiteX1" fmla="*/ 8763000 w 8763000"/>
              <a:gd name="connsiteY1" fmla="*/ 0 h 3657600"/>
              <a:gd name="connsiteX2" fmla="*/ 8458200 w 8763000"/>
              <a:gd name="connsiteY2" fmla="*/ 3657600 h 3657600"/>
              <a:gd name="connsiteX3" fmla="*/ 0 w 8763000"/>
              <a:gd name="connsiteY3" fmla="*/ 3657600 h 3657600"/>
              <a:gd name="connsiteX4" fmla="*/ 0 w 8763000"/>
              <a:gd name="connsiteY4" fmla="*/ 0 h 3657600"/>
              <a:gd name="connsiteX0" fmla="*/ 0 w 8763000"/>
              <a:gd name="connsiteY0" fmla="*/ 0 h 3657600"/>
              <a:gd name="connsiteX1" fmla="*/ 8763000 w 8763000"/>
              <a:gd name="connsiteY1" fmla="*/ 0 h 3657600"/>
              <a:gd name="connsiteX2" fmla="*/ 8458200 w 8763000"/>
              <a:gd name="connsiteY2" fmla="*/ 3657600 h 3657600"/>
              <a:gd name="connsiteX3" fmla="*/ 0 w 8763000"/>
              <a:gd name="connsiteY3" fmla="*/ 3657600 h 3657600"/>
              <a:gd name="connsiteX4" fmla="*/ 0 w 8763000"/>
              <a:gd name="connsiteY4" fmla="*/ 0 h 3657600"/>
              <a:gd name="connsiteX0" fmla="*/ 0 w 8763000"/>
              <a:gd name="connsiteY0" fmla="*/ 0 h 3657600"/>
              <a:gd name="connsiteX1" fmla="*/ 8763000 w 8763000"/>
              <a:gd name="connsiteY1" fmla="*/ 0 h 3657600"/>
              <a:gd name="connsiteX2" fmla="*/ 8458200 w 8763000"/>
              <a:gd name="connsiteY2" fmla="*/ 3657600 h 3657600"/>
              <a:gd name="connsiteX3" fmla="*/ 0 w 8763000"/>
              <a:gd name="connsiteY3" fmla="*/ 3657600 h 3657600"/>
              <a:gd name="connsiteX4" fmla="*/ 0 w 8763000"/>
              <a:gd name="connsiteY4" fmla="*/ 0 h 3657600"/>
              <a:gd name="connsiteX0" fmla="*/ 0 w 8763000"/>
              <a:gd name="connsiteY0" fmla="*/ 0 h 3657600"/>
              <a:gd name="connsiteX1" fmla="*/ 8763000 w 8763000"/>
              <a:gd name="connsiteY1" fmla="*/ 0 h 3657600"/>
              <a:gd name="connsiteX2" fmla="*/ 8458200 w 8763000"/>
              <a:gd name="connsiteY2" fmla="*/ 3657600 h 3657600"/>
              <a:gd name="connsiteX3" fmla="*/ 0 w 8763000"/>
              <a:gd name="connsiteY3" fmla="*/ 3657600 h 3657600"/>
              <a:gd name="connsiteX4" fmla="*/ 0 w 8763000"/>
              <a:gd name="connsiteY4" fmla="*/ 0 h 3657600"/>
              <a:gd name="connsiteX0" fmla="*/ 0 w 8686800"/>
              <a:gd name="connsiteY0" fmla="*/ 0 h 3657600"/>
              <a:gd name="connsiteX1" fmla="*/ 8686800 w 8686800"/>
              <a:gd name="connsiteY1" fmla="*/ 0 h 3657600"/>
              <a:gd name="connsiteX2" fmla="*/ 8458200 w 8686800"/>
              <a:gd name="connsiteY2" fmla="*/ 3657600 h 3657600"/>
              <a:gd name="connsiteX3" fmla="*/ 0 w 8686800"/>
              <a:gd name="connsiteY3" fmla="*/ 3657600 h 3657600"/>
              <a:gd name="connsiteX4" fmla="*/ 0 w 8686800"/>
              <a:gd name="connsiteY4" fmla="*/ 0 h 3657600"/>
              <a:gd name="connsiteX0" fmla="*/ 0 w 8686800"/>
              <a:gd name="connsiteY0" fmla="*/ 0 h 3657600"/>
              <a:gd name="connsiteX1" fmla="*/ 8686800 w 8686800"/>
              <a:gd name="connsiteY1" fmla="*/ 0 h 3657600"/>
              <a:gd name="connsiteX2" fmla="*/ 8458200 w 8686800"/>
              <a:gd name="connsiteY2" fmla="*/ 3657600 h 3657600"/>
              <a:gd name="connsiteX3" fmla="*/ 0 w 8686800"/>
              <a:gd name="connsiteY3" fmla="*/ 3657600 h 3657600"/>
              <a:gd name="connsiteX4" fmla="*/ 0 w 8686800"/>
              <a:gd name="connsiteY4" fmla="*/ 0 h 3657600"/>
              <a:gd name="connsiteX0" fmla="*/ 0 w 8763000"/>
              <a:gd name="connsiteY0" fmla="*/ 0 h 3657600"/>
              <a:gd name="connsiteX1" fmla="*/ 8763000 w 8763000"/>
              <a:gd name="connsiteY1" fmla="*/ 0 h 3657600"/>
              <a:gd name="connsiteX2" fmla="*/ 8458200 w 8763000"/>
              <a:gd name="connsiteY2" fmla="*/ 3657600 h 3657600"/>
              <a:gd name="connsiteX3" fmla="*/ 0 w 8763000"/>
              <a:gd name="connsiteY3" fmla="*/ 3657600 h 3657600"/>
              <a:gd name="connsiteX4" fmla="*/ 0 w 8763000"/>
              <a:gd name="connsiteY4" fmla="*/ 0 h 3657600"/>
              <a:gd name="connsiteX0" fmla="*/ 0 w 8763000"/>
              <a:gd name="connsiteY0" fmla="*/ 0 h 3657600"/>
              <a:gd name="connsiteX1" fmla="*/ 8763000 w 8763000"/>
              <a:gd name="connsiteY1" fmla="*/ 0 h 3657600"/>
              <a:gd name="connsiteX2" fmla="*/ 8458200 w 8763000"/>
              <a:gd name="connsiteY2" fmla="*/ 3657600 h 3657600"/>
              <a:gd name="connsiteX3" fmla="*/ 0 w 8763000"/>
              <a:gd name="connsiteY3" fmla="*/ 3657600 h 3657600"/>
              <a:gd name="connsiteX4" fmla="*/ 0 w 8763000"/>
              <a:gd name="connsiteY4" fmla="*/ 0 h 3657600"/>
              <a:gd name="connsiteX0" fmla="*/ 0 w 8763000"/>
              <a:gd name="connsiteY0" fmla="*/ 0 h 3657600"/>
              <a:gd name="connsiteX1" fmla="*/ 8763000 w 8763000"/>
              <a:gd name="connsiteY1" fmla="*/ 0 h 3657600"/>
              <a:gd name="connsiteX2" fmla="*/ 8458200 w 8763000"/>
              <a:gd name="connsiteY2" fmla="*/ 3657600 h 3657600"/>
              <a:gd name="connsiteX3" fmla="*/ 0 w 8763000"/>
              <a:gd name="connsiteY3" fmla="*/ 3657600 h 3657600"/>
              <a:gd name="connsiteX4" fmla="*/ 0 w 8763000"/>
              <a:gd name="connsiteY4" fmla="*/ 0 h 3657600"/>
              <a:gd name="connsiteX0" fmla="*/ 0 w 8763000"/>
              <a:gd name="connsiteY0" fmla="*/ 0 h 3657600"/>
              <a:gd name="connsiteX1" fmla="*/ 8763000 w 8763000"/>
              <a:gd name="connsiteY1" fmla="*/ 0 h 3657600"/>
              <a:gd name="connsiteX2" fmla="*/ 8534400 w 8763000"/>
              <a:gd name="connsiteY2" fmla="*/ 3657600 h 3657600"/>
              <a:gd name="connsiteX3" fmla="*/ 0 w 8763000"/>
              <a:gd name="connsiteY3" fmla="*/ 3657600 h 3657600"/>
              <a:gd name="connsiteX4" fmla="*/ 0 w 8763000"/>
              <a:gd name="connsiteY4" fmla="*/ 0 h 3657600"/>
              <a:gd name="connsiteX0" fmla="*/ 0 w 8763000"/>
              <a:gd name="connsiteY0" fmla="*/ 0 h 3657600"/>
              <a:gd name="connsiteX1" fmla="*/ 8763000 w 8763000"/>
              <a:gd name="connsiteY1" fmla="*/ 0 h 3657600"/>
              <a:gd name="connsiteX2" fmla="*/ 8458200 w 8763000"/>
              <a:gd name="connsiteY2" fmla="*/ 3657600 h 3657600"/>
              <a:gd name="connsiteX3" fmla="*/ 0 w 8763000"/>
              <a:gd name="connsiteY3" fmla="*/ 3657600 h 3657600"/>
              <a:gd name="connsiteX4" fmla="*/ 0 w 8763000"/>
              <a:gd name="connsiteY4" fmla="*/ 0 h 3657600"/>
              <a:gd name="connsiteX0" fmla="*/ 0 w 8763000"/>
              <a:gd name="connsiteY0" fmla="*/ 0 h 3657600"/>
              <a:gd name="connsiteX1" fmla="*/ 8763000 w 8763000"/>
              <a:gd name="connsiteY1" fmla="*/ 0 h 3657600"/>
              <a:gd name="connsiteX2" fmla="*/ 8458200 w 8763000"/>
              <a:gd name="connsiteY2" fmla="*/ 3657600 h 3657600"/>
              <a:gd name="connsiteX3" fmla="*/ 0 w 8763000"/>
              <a:gd name="connsiteY3" fmla="*/ 3657600 h 3657600"/>
              <a:gd name="connsiteX4" fmla="*/ 0 w 8763000"/>
              <a:gd name="connsiteY4" fmla="*/ 0 h 3657600"/>
              <a:gd name="connsiteX0" fmla="*/ 0 w 8763000"/>
              <a:gd name="connsiteY0" fmla="*/ 0 h 3657600"/>
              <a:gd name="connsiteX1" fmla="*/ 8763000 w 8763000"/>
              <a:gd name="connsiteY1" fmla="*/ 0 h 3657600"/>
              <a:gd name="connsiteX2" fmla="*/ 8458200 w 8763000"/>
              <a:gd name="connsiteY2" fmla="*/ 3657600 h 3657600"/>
              <a:gd name="connsiteX3" fmla="*/ 0 w 8763000"/>
              <a:gd name="connsiteY3" fmla="*/ 3657600 h 3657600"/>
              <a:gd name="connsiteX4" fmla="*/ 0 w 8763000"/>
              <a:gd name="connsiteY4" fmla="*/ 0 h 3657600"/>
              <a:gd name="connsiteX0" fmla="*/ 0 w 8763000"/>
              <a:gd name="connsiteY0" fmla="*/ 0 h 3657600"/>
              <a:gd name="connsiteX1" fmla="*/ 8763000 w 8763000"/>
              <a:gd name="connsiteY1" fmla="*/ 0 h 3657600"/>
              <a:gd name="connsiteX2" fmla="*/ 8458200 w 8763000"/>
              <a:gd name="connsiteY2" fmla="*/ 3657600 h 3657600"/>
              <a:gd name="connsiteX3" fmla="*/ 0 w 8763000"/>
              <a:gd name="connsiteY3" fmla="*/ 3657600 h 3657600"/>
              <a:gd name="connsiteX4" fmla="*/ 0 w 8763000"/>
              <a:gd name="connsiteY4" fmla="*/ 0 h 3657600"/>
              <a:gd name="connsiteX0" fmla="*/ 0 w 8763000"/>
              <a:gd name="connsiteY0" fmla="*/ 0 h 3657600"/>
              <a:gd name="connsiteX1" fmla="*/ 8763000 w 8763000"/>
              <a:gd name="connsiteY1" fmla="*/ 0 h 3657600"/>
              <a:gd name="connsiteX2" fmla="*/ 8458200 w 8763000"/>
              <a:gd name="connsiteY2" fmla="*/ 3657600 h 3657600"/>
              <a:gd name="connsiteX3" fmla="*/ 0 w 8763000"/>
              <a:gd name="connsiteY3" fmla="*/ 3657600 h 3657600"/>
              <a:gd name="connsiteX4" fmla="*/ 0 w 8763000"/>
              <a:gd name="connsiteY4" fmla="*/ 0 h 3657600"/>
              <a:gd name="connsiteX0" fmla="*/ 0 w 8763000"/>
              <a:gd name="connsiteY0" fmla="*/ 0 h 3657600"/>
              <a:gd name="connsiteX1" fmla="*/ 8763000 w 8763000"/>
              <a:gd name="connsiteY1" fmla="*/ 0 h 3657600"/>
              <a:gd name="connsiteX2" fmla="*/ 8458200 w 8763000"/>
              <a:gd name="connsiteY2" fmla="*/ 3657600 h 3657600"/>
              <a:gd name="connsiteX3" fmla="*/ 0 w 8763000"/>
              <a:gd name="connsiteY3" fmla="*/ 3657600 h 3657600"/>
              <a:gd name="connsiteX4" fmla="*/ 0 w 8763000"/>
              <a:gd name="connsiteY4" fmla="*/ 0 h 3657600"/>
              <a:gd name="connsiteX0" fmla="*/ 0 w 8763000"/>
              <a:gd name="connsiteY0" fmla="*/ 0 h 3657600"/>
              <a:gd name="connsiteX1" fmla="*/ 8763000 w 8763000"/>
              <a:gd name="connsiteY1" fmla="*/ 0 h 3657600"/>
              <a:gd name="connsiteX2" fmla="*/ 8610600 w 8763000"/>
              <a:gd name="connsiteY2" fmla="*/ 3657600 h 3657600"/>
              <a:gd name="connsiteX3" fmla="*/ 0 w 8763000"/>
              <a:gd name="connsiteY3" fmla="*/ 3657600 h 3657600"/>
              <a:gd name="connsiteX4" fmla="*/ 0 w 8763000"/>
              <a:gd name="connsiteY4" fmla="*/ 0 h 3657600"/>
              <a:gd name="connsiteX0" fmla="*/ 0 w 8839200"/>
              <a:gd name="connsiteY0" fmla="*/ 0 h 3657600"/>
              <a:gd name="connsiteX1" fmla="*/ 8839200 w 8839200"/>
              <a:gd name="connsiteY1" fmla="*/ 0 h 3657600"/>
              <a:gd name="connsiteX2" fmla="*/ 8610600 w 8839200"/>
              <a:gd name="connsiteY2" fmla="*/ 3657600 h 3657600"/>
              <a:gd name="connsiteX3" fmla="*/ 0 w 8839200"/>
              <a:gd name="connsiteY3" fmla="*/ 3657600 h 3657600"/>
              <a:gd name="connsiteX4" fmla="*/ 0 w 8839200"/>
              <a:gd name="connsiteY4" fmla="*/ 0 h 3657600"/>
              <a:gd name="connsiteX0" fmla="*/ 0 w 8839200"/>
              <a:gd name="connsiteY0" fmla="*/ 0 h 3657600"/>
              <a:gd name="connsiteX1" fmla="*/ 8839200 w 8839200"/>
              <a:gd name="connsiteY1" fmla="*/ 0 h 3657600"/>
              <a:gd name="connsiteX2" fmla="*/ 8610600 w 8839200"/>
              <a:gd name="connsiteY2" fmla="*/ 3657600 h 3657600"/>
              <a:gd name="connsiteX3" fmla="*/ 0 w 8839200"/>
              <a:gd name="connsiteY3" fmla="*/ 3657600 h 3657600"/>
              <a:gd name="connsiteX4" fmla="*/ 0 w 8839200"/>
              <a:gd name="connsiteY4" fmla="*/ 0 h 3657600"/>
              <a:gd name="connsiteX0" fmla="*/ 0 w 8839200"/>
              <a:gd name="connsiteY0" fmla="*/ 0 h 3657600"/>
              <a:gd name="connsiteX1" fmla="*/ 8839200 w 8839200"/>
              <a:gd name="connsiteY1" fmla="*/ 0 h 3657600"/>
              <a:gd name="connsiteX2" fmla="*/ 8610600 w 8839200"/>
              <a:gd name="connsiteY2" fmla="*/ 3657600 h 3657600"/>
              <a:gd name="connsiteX3" fmla="*/ 0 w 8839200"/>
              <a:gd name="connsiteY3" fmla="*/ 3657600 h 3657600"/>
              <a:gd name="connsiteX4" fmla="*/ 0 w 8839200"/>
              <a:gd name="connsiteY4" fmla="*/ 0 h 3657600"/>
              <a:gd name="connsiteX0" fmla="*/ 0 w 8877300"/>
              <a:gd name="connsiteY0" fmla="*/ 0 h 3657600"/>
              <a:gd name="connsiteX1" fmla="*/ 8877300 w 8877300"/>
              <a:gd name="connsiteY1" fmla="*/ 0 h 3657600"/>
              <a:gd name="connsiteX2" fmla="*/ 8610600 w 8877300"/>
              <a:gd name="connsiteY2" fmla="*/ 3657600 h 3657600"/>
              <a:gd name="connsiteX3" fmla="*/ 0 w 8877300"/>
              <a:gd name="connsiteY3" fmla="*/ 3657600 h 3657600"/>
              <a:gd name="connsiteX4" fmla="*/ 0 w 8877300"/>
              <a:gd name="connsiteY4" fmla="*/ 0 h 3657600"/>
              <a:gd name="connsiteX0" fmla="*/ 0 w 8877300"/>
              <a:gd name="connsiteY0" fmla="*/ 0 h 3657600"/>
              <a:gd name="connsiteX1" fmla="*/ 8877300 w 8877300"/>
              <a:gd name="connsiteY1" fmla="*/ 0 h 3657600"/>
              <a:gd name="connsiteX2" fmla="*/ 8610600 w 8877300"/>
              <a:gd name="connsiteY2" fmla="*/ 3657600 h 3657600"/>
              <a:gd name="connsiteX3" fmla="*/ 0 w 8877300"/>
              <a:gd name="connsiteY3" fmla="*/ 3657600 h 3657600"/>
              <a:gd name="connsiteX4" fmla="*/ 0 w 8877300"/>
              <a:gd name="connsiteY4" fmla="*/ 0 h 3657600"/>
              <a:gd name="connsiteX0" fmla="*/ 0 w 8877300"/>
              <a:gd name="connsiteY0" fmla="*/ 0 h 3657600"/>
              <a:gd name="connsiteX1" fmla="*/ 8877300 w 8877300"/>
              <a:gd name="connsiteY1" fmla="*/ 0 h 3657600"/>
              <a:gd name="connsiteX2" fmla="*/ 8610600 w 8877300"/>
              <a:gd name="connsiteY2" fmla="*/ 3657600 h 3657600"/>
              <a:gd name="connsiteX3" fmla="*/ 0 w 8877300"/>
              <a:gd name="connsiteY3" fmla="*/ 3657600 h 3657600"/>
              <a:gd name="connsiteX4" fmla="*/ 0 w 8877300"/>
              <a:gd name="connsiteY4" fmla="*/ 0 h 3657600"/>
              <a:gd name="connsiteX0" fmla="*/ 0 w 8877300"/>
              <a:gd name="connsiteY0" fmla="*/ 0 h 3657600"/>
              <a:gd name="connsiteX1" fmla="*/ 8877300 w 8877300"/>
              <a:gd name="connsiteY1" fmla="*/ 0 h 3657600"/>
              <a:gd name="connsiteX2" fmla="*/ 8610600 w 8877300"/>
              <a:gd name="connsiteY2" fmla="*/ 3657600 h 3657600"/>
              <a:gd name="connsiteX3" fmla="*/ 0 w 8877300"/>
              <a:gd name="connsiteY3" fmla="*/ 3657600 h 3657600"/>
              <a:gd name="connsiteX4" fmla="*/ 0 w 8877300"/>
              <a:gd name="connsiteY4" fmla="*/ 0 h 3657600"/>
              <a:gd name="connsiteX0" fmla="*/ 0 w 8877300"/>
              <a:gd name="connsiteY0" fmla="*/ 0 h 3657600"/>
              <a:gd name="connsiteX1" fmla="*/ 8877300 w 8877300"/>
              <a:gd name="connsiteY1" fmla="*/ 0 h 3657600"/>
              <a:gd name="connsiteX2" fmla="*/ 8610600 w 8877300"/>
              <a:gd name="connsiteY2" fmla="*/ 3657600 h 3657600"/>
              <a:gd name="connsiteX3" fmla="*/ 0 w 8877300"/>
              <a:gd name="connsiteY3" fmla="*/ 3657600 h 3657600"/>
              <a:gd name="connsiteX4" fmla="*/ 0 w 8877300"/>
              <a:gd name="connsiteY4" fmla="*/ 0 h 3657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877300" h="3657600">
                <a:moveTo>
                  <a:pt x="0" y="0"/>
                </a:moveTo>
                <a:lnTo>
                  <a:pt x="8877300" y="0"/>
                </a:lnTo>
                <a:cubicBezTo>
                  <a:pt x="7950199" y="1297518"/>
                  <a:pt x="8296276" y="2625725"/>
                  <a:pt x="8610600" y="3657600"/>
                </a:cubicBezTo>
                <a:lnTo>
                  <a:pt x="0" y="3657600"/>
                </a:lnTo>
                <a:lnTo>
                  <a:pt x="0" y="0"/>
                </a:lnTo>
                <a:close/>
              </a:path>
            </a:pathLst>
          </a:custGeom>
        </p:spPr>
        <p:txBody>
          <a:bodyPr/>
          <a:lstStyle>
            <a:lvl1pPr marL="0" indent="0">
              <a:buNone/>
              <a:defRPr sz="3200" baseline="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 behind S-curve.</a:t>
            </a:r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S-curve-1805.tif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4724400"/>
            <a:ext cx="8229600" cy="838200"/>
          </a:xfrm>
          <a:prstGeom prst="rect">
            <a:avLst/>
          </a:prstGeom>
        </p:spPr>
        <p:txBody>
          <a:bodyPr/>
          <a:lstStyle>
            <a:lvl1pPr algn="l">
              <a:defRPr baseline="0"/>
            </a:lvl1pPr>
          </a:lstStyle>
          <a:p>
            <a:r>
              <a:rPr lang="en-US" dirty="0" smtClean="0"/>
              <a:t>Click to edit photo caption</a:t>
            </a:r>
            <a:endParaRPr lang="en-US" dirty="0"/>
          </a:p>
        </p:txBody>
      </p:sp>
      <p:sp>
        <p:nvSpPr>
          <p:cNvPr id="14" name="Text Placeholder 10"/>
          <p:cNvSpPr>
            <a:spLocks noGrp="1"/>
          </p:cNvSpPr>
          <p:nvPr>
            <p:ph type="body" sz="quarter" idx="10" hasCustomPrompt="1"/>
          </p:nvPr>
        </p:nvSpPr>
        <p:spPr>
          <a:xfrm>
            <a:off x="457200" y="5562600"/>
            <a:ext cx="6369050" cy="914400"/>
          </a:xfrm>
          <a:prstGeom prst="rect">
            <a:avLst/>
          </a:prstGeom>
        </p:spPr>
        <p:txBody>
          <a:bodyPr vert="horz"/>
          <a:lstStyle>
            <a:lvl1pPr>
              <a:defRPr sz="2200" baseline="0"/>
            </a:lvl1pPr>
          </a:lstStyle>
          <a:p>
            <a:pPr lvl="0"/>
            <a:r>
              <a:rPr lang="en-US" dirty="0" smtClean="0"/>
              <a:t>Click to edit copy</a:t>
            </a:r>
          </a:p>
        </p:txBody>
      </p:sp>
      <p:sp>
        <p:nvSpPr>
          <p:cNvPr id="10" name="Picture Placeholder 2"/>
          <p:cNvSpPr>
            <a:spLocks noGrp="1" noChangeAspect="1"/>
          </p:cNvSpPr>
          <p:nvPr>
            <p:ph type="pic" idx="1" hasCustomPrompt="1"/>
          </p:nvPr>
        </p:nvSpPr>
        <p:spPr>
          <a:xfrm>
            <a:off x="0" y="0"/>
            <a:ext cx="8886825" cy="4648200"/>
          </a:xfrm>
          <a:custGeom>
            <a:avLst/>
            <a:gdLst>
              <a:gd name="connsiteX0" fmla="*/ 0 w 9144000"/>
              <a:gd name="connsiteY0" fmla="*/ 0 h 4648200"/>
              <a:gd name="connsiteX1" fmla="*/ 9144000 w 9144000"/>
              <a:gd name="connsiteY1" fmla="*/ 0 h 4648200"/>
              <a:gd name="connsiteX2" fmla="*/ 9144000 w 9144000"/>
              <a:gd name="connsiteY2" fmla="*/ 4648200 h 4648200"/>
              <a:gd name="connsiteX3" fmla="*/ 0 w 9144000"/>
              <a:gd name="connsiteY3" fmla="*/ 4648200 h 4648200"/>
              <a:gd name="connsiteX4" fmla="*/ 0 w 9144000"/>
              <a:gd name="connsiteY4" fmla="*/ 0 h 4648200"/>
              <a:gd name="connsiteX0" fmla="*/ 0 w 9144000"/>
              <a:gd name="connsiteY0" fmla="*/ 0 h 4648200"/>
              <a:gd name="connsiteX1" fmla="*/ 8763000 w 9144000"/>
              <a:gd name="connsiteY1" fmla="*/ 0 h 4648200"/>
              <a:gd name="connsiteX2" fmla="*/ 9144000 w 9144000"/>
              <a:gd name="connsiteY2" fmla="*/ 4648200 h 4648200"/>
              <a:gd name="connsiteX3" fmla="*/ 0 w 9144000"/>
              <a:gd name="connsiteY3" fmla="*/ 4648200 h 4648200"/>
              <a:gd name="connsiteX4" fmla="*/ 0 w 9144000"/>
              <a:gd name="connsiteY4" fmla="*/ 0 h 4648200"/>
              <a:gd name="connsiteX0" fmla="*/ 0 w 9144000"/>
              <a:gd name="connsiteY0" fmla="*/ 0 h 4648200"/>
              <a:gd name="connsiteX1" fmla="*/ 8763000 w 9144000"/>
              <a:gd name="connsiteY1" fmla="*/ 0 h 4648200"/>
              <a:gd name="connsiteX2" fmla="*/ 9144000 w 9144000"/>
              <a:gd name="connsiteY2" fmla="*/ 4648200 h 4648200"/>
              <a:gd name="connsiteX3" fmla="*/ 0 w 9144000"/>
              <a:gd name="connsiteY3" fmla="*/ 4648200 h 4648200"/>
              <a:gd name="connsiteX4" fmla="*/ 0 w 9144000"/>
              <a:gd name="connsiteY4" fmla="*/ 0 h 4648200"/>
              <a:gd name="connsiteX0" fmla="*/ 0 w 9144000"/>
              <a:gd name="connsiteY0" fmla="*/ 0 h 4648200"/>
              <a:gd name="connsiteX1" fmla="*/ 8763000 w 9144000"/>
              <a:gd name="connsiteY1" fmla="*/ 0 h 4648200"/>
              <a:gd name="connsiteX2" fmla="*/ 9144000 w 9144000"/>
              <a:gd name="connsiteY2" fmla="*/ 4648200 h 4648200"/>
              <a:gd name="connsiteX3" fmla="*/ 0 w 9144000"/>
              <a:gd name="connsiteY3" fmla="*/ 4648200 h 4648200"/>
              <a:gd name="connsiteX4" fmla="*/ 0 w 9144000"/>
              <a:gd name="connsiteY4" fmla="*/ 0 h 4648200"/>
              <a:gd name="connsiteX0" fmla="*/ 0 w 9144000"/>
              <a:gd name="connsiteY0" fmla="*/ 0 h 4648200"/>
              <a:gd name="connsiteX1" fmla="*/ 8763000 w 9144000"/>
              <a:gd name="connsiteY1" fmla="*/ 0 h 4648200"/>
              <a:gd name="connsiteX2" fmla="*/ 9144000 w 9144000"/>
              <a:gd name="connsiteY2" fmla="*/ 4648200 h 4648200"/>
              <a:gd name="connsiteX3" fmla="*/ 0 w 9144000"/>
              <a:gd name="connsiteY3" fmla="*/ 4648200 h 4648200"/>
              <a:gd name="connsiteX4" fmla="*/ 0 w 9144000"/>
              <a:gd name="connsiteY4" fmla="*/ 0 h 4648200"/>
              <a:gd name="connsiteX0" fmla="*/ 0 w 9144000"/>
              <a:gd name="connsiteY0" fmla="*/ 0 h 4648200"/>
              <a:gd name="connsiteX1" fmla="*/ 8763000 w 9144000"/>
              <a:gd name="connsiteY1" fmla="*/ 0 h 4648200"/>
              <a:gd name="connsiteX2" fmla="*/ 9144000 w 9144000"/>
              <a:gd name="connsiteY2" fmla="*/ 4648200 h 4648200"/>
              <a:gd name="connsiteX3" fmla="*/ 0 w 9144000"/>
              <a:gd name="connsiteY3" fmla="*/ 4648200 h 4648200"/>
              <a:gd name="connsiteX4" fmla="*/ 0 w 9144000"/>
              <a:gd name="connsiteY4" fmla="*/ 0 h 4648200"/>
              <a:gd name="connsiteX0" fmla="*/ 0 w 9144000"/>
              <a:gd name="connsiteY0" fmla="*/ 0 h 4648200"/>
              <a:gd name="connsiteX1" fmla="*/ 8763000 w 9144000"/>
              <a:gd name="connsiteY1" fmla="*/ 0 h 4648200"/>
              <a:gd name="connsiteX2" fmla="*/ 9144000 w 9144000"/>
              <a:gd name="connsiteY2" fmla="*/ 4648200 h 4648200"/>
              <a:gd name="connsiteX3" fmla="*/ 0 w 9144000"/>
              <a:gd name="connsiteY3" fmla="*/ 4648200 h 4648200"/>
              <a:gd name="connsiteX4" fmla="*/ 0 w 9144000"/>
              <a:gd name="connsiteY4" fmla="*/ 0 h 4648200"/>
              <a:gd name="connsiteX0" fmla="*/ 0 w 9144000"/>
              <a:gd name="connsiteY0" fmla="*/ 0 h 4648200"/>
              <a:gd name="connsiteX1" fmla="*/ 8763000 w 9144000"/>
              <a:gd name="connsiteY1" fmla="*/ 0 h 4648200"/>
              <a:gd name="connsiteX2" fmla="*/ 9144000 w 9144000"/>
              <a:gd name="connsiteY2" fmla="*/ 4648200 h 4648200"/>
              <a:gd name="connsiteX3" fmla="*/ 0 w 9144000"/>
              <a:gd name="connsiteY3" fmla="*/ 4648200 h 4648200"/>
              <a:gd name="connsiteX4" fmla="*/ 0 w 9144000"/>
              <a:gd name="connsiteY4" fmla="*/ 0 h 4648200"/>
              <a:gd name="connsiteX0" fmla="*/ 0 w 9144000"/>
              <a:gd name="connsiteY0" fmla="*/ 0 h 4648200"/>
              <a:gd name="connsiteX1" fmla="*/ 8763000 w 9144000"/>
              <a:gd name="connsiteY1" fmla="*/ 0 h 4648200"/>
              <a:gd name="connsiteX2" fmla="*/ 9144000 w 9144000"/>
              <a:gd name="connsiteY2" fmla="*/ 4648200 h 4648200"/>
              <a:gd name="connsiteX3" fmla="*/ 0 w 9144000"/>
              <a:gd name="connsiteY3" fmla="*/ 4648200 h 4648200"/>
              <a:gd name="connsiteX4" fmla="*/ 0 w 9144000"/>
              <a:gd name="connsiteY4" fmla="*/ 0 h 4648200"/>
              <a:gd name="connsiteX0" fmla="*/ 0 w 9144000"/>
              <a:gd name="connsiteY0" fmla="*/ 0 h 4648200"/>
              <a:gd name="connsiteX1" fmla="*/ 8763000 w 9144000"/>
              <a:gd name="connsiteY1" fmla="*/ 0 h 4648200"/>
              <a:gd name="connsiteX2" fmla="*/ 9144000 w 9144000"/>
              <a:gd name="connsiteY2" fmla="*/ 4648200 h 4648200"/>
              <a:gd name="connsiteX3" fmla="*/ 0 w 9144000"/>
              <a:gd name="connsiteY3" fmla="*/ 4648200 h 4648200"/>
              <a:gd name="connsiteX4" fmla="*/ 0 w 9144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874125"/>
              <a:gd name="connsiteY0" fmla="*/ 0 h 4648200"/>
              <a:gd name="connsiteX1" fmla="*/ 8874125 w 8874125"/>
              <a:gd name="connsiteY1" fmla="*/ 0 h 4648200"/>
              <a:gd name="connsiteX2" fmla="*/ 8763000 w 8874125"/>
              <a:gd name="connsiteY2" fmla="*/ 4648200 h 4648200"/>
              <a:gd name="connsiteX3" fmla="*/ 0 w 8874125"/>
              <a:gd name="connsiteY3" fmla="*/ 4648200 h 4648200"/>
              <a:gd name="connsiteX4" fmla="*/ 0 w 8874125"/>
              <a:gd name="connsiteY4" fmla="*/ 0 h 4648200"/>
              <a:gd name="connsiteX0" fmla="*/ 0 w 8886825"/>
              <a:gd name="connsiteY0" fmla="*/ 0 h 4648200"/>
              <a:gd name="connsiteX1" fmla="*/ 8874125 w 8886825"/>
              <a:gd name="connsiteY1" fmla="*/ 0 h 4648200"/>
              <a:gd name="connsiteX2" fmla="*/ 8886825 w 8886825"/>
              <a:gd name="connsiteY2" fmla="*/ 4648200 h 4648200"/>
              <a:gd name="connsiteX3" fmla="*/ 0 w 8886825"/>
              <a:gd name="connsiteY3" fmla="*/ 4648200 h 4648200"/>
              <a:gd name="connsiteX4" fmla="*/ 0 w 8886825"/>
              <a:gd name="connsiteY4" fmla="*/ 0 h 4648200"/>
              <a:gd name="connsiteX0" fmla="*/ 0 w 8886825"/>
              <a:gd name="connsiteY0" fmla="*/ 0 h 4648200"/>
              <a:gd name="connsiteX1" fmla="*/ 8874125 w 8886825"/>
              <a:gd name="connsiteY1" fmla="*/ 0 h 4648200"/>
              <a:gd name="connsiteX2" fmla="*/ 8886825 w 8886825"/>
              <a:gd name="connsiteY2" fmla="*/ 4648200 h 4648200"/>
              <a:gd name="connsiteX3" fmla="*/ 0 w 8886825"/>
              <a:gd name="connsiteY3" fmla="*/ 4648200 h 4648200"/>
              <a:gd name="connsiteX4" fmla="*/ 0 w 8886825"/>
              <a:gd name="connsiteY4" fmla="*/ 0 h 4648200"/>
              <a:gd name="connsiteX0" fmla="*/ 0 w 8886825"/>
              <a:gd name="connsiteY0" fmla="*/ 0 h 4648200"/>
              <a:gd name="connsiteX1" fmla="*/ 8874125 w 8886825"/>
              <a:gd name="connsiteY1" fmla="*/ 0 h 4648200"/>
              <a:gd name="connsiteX2" fmla="*/ 8886825 w 8886825"/>
              <a:gd name="connsiteY2" fmla="*/ 4648200 h 4648200"/>
              <a:gd name="connsiteX3" fmla="*/ 0 w 8886825"/>
              <a:gd name="connsiteY3" fmla="*/ 4648200 h 4648200"/>
              <a:gd name="connsiteX4" fmla="*/ 0 w 8886825"/>
              <a:gd name="connsiteY4" fmla="*/ 0 h 4648200"/>
              <a:gd name="connsiteX0" fmla="*/ 0 w 8886825"/>
              <a:gd name="connsiteY0" fmla="*/ 0 h 4648200"/>
              <a:gd name="connsiteX1" fmla="*/ 8874125 w 8886825"/>
              <a:gd name="connsiteY1" fmla="*/ 0 h 4648200"/>
              <a:gd name="connsiteX2" fmla="*/ 8886825 w 8886825"/>
              <a:gd name="connsiteY2" fmla="*/ 4648200 h 4648200"/>
              <a:gd name="connsiteX3" fmla="*/ 0 w 8886825"/>
              <a:gd name="connsiteY3" fmla="*/ 4648200 h 4648200"/>
              <a:gd name="connsiteX4" fmla="*/ 0 w 8886825"/>
              <a:gd name="connsiteY4" fmla="*/ 0 h 4648200"/>
              <a:gd name="connsiteX0" fmla="*/ 0 w 8886825"/>
              <a:gd name="connsiteY0" fmla="*/ 0 h 4648200"/>
              <a:gd name="connsiteX1" fmla="*/ 8874125 w 8886825"/>
              <a:gd name="connsiteY1" fmla="*/ 0 h 4648200"/>
              <a:gd name="connsiteX2" fmla="*/ 8886825 w 8886825"/>
              <a:gd name="connsiteY2" fmla="*/ 4648200 h 4648200"/>
              <a:gd name="connsiteX3" fmla="*/ 0 w 8886825"/>
              <a:gd name="connsiteY3" fmla="*/ 4648200 h 4648200"/>
              <a:gd name="connsiteX4" fmla="*/ 0 w 8886825"/>
              <a:gd name="connsiteY4" fmla="*/ 0 h 4648200"/>
              <a:gd name="connsiteX0" fmla="*/ 0 w 8886825"/>
              <a:gd name="connsiteY0" fmla="*/ 0 h 4648200"/>
              <a:gd name="connsiteX1" fmla="*/ 8874125 w 8886825"/>
              <a:gd name="connsiteY1" fmla="*/ 0 h 4648200"/>
              <a:gd name="connsiteX2" fmla="*/ 8886825 w 8886825"/>
              <a:gd name="connsiteY2" fmla="*/ 4648200 h 4648200"/>
              <a:gd name="connsiteX3" fmla="*/ 0 w 8886825"/>
              <a:gd name="connsiteY3" fmla="*/ 4648200 h 4648200"/>
              <a:gd name="connsiteX4" fmla="*/ 0 w 8886825"/>
              <a:gd name="connsiteY4" fmla="*/ 0 h 4648200"/>
              <a:gd name="connsiteX0" fmla="*/ 0 w 8886825"/>
              <a:gd name="connsiteY0" fmla="*/ 0 h 4648200"/>
              <a:gd name="connsiteX1" fmla="*/ 8874125 w 8886825"/>
              <a:gd name="connsiteY1" fmla="*/ 0 h 4648200"/>
              <a:gd name="connsiteX2" fmla="*/ 8886825 w 8886825"/>
              <a:gd name="connsiteY2" fmla="*/ 4648200 h 4648200"/>
              <a:gd name="connsiteX3" fmla="*/ 0 w 8886825"/>
              <a:gd name="connsiteY3" fmla="*/ 4648200 h 4648200"/>
              <a:gd name="connsiteX4" fmla="*/ 0 w 8886825"/>
              <a:gd name="connsiteY4" fmla="*/ 0 h 4648200"/>
              <a:gd name="connsiteX0" fmla="*/ 0 w 8886825"/>
              <a:gd name="connsiteY0" fmla="*/ 0 h 4648200"/>
              <a:gd name="connsiteX1" fmla="*/ 8874125 w 8886825"/>
              <a:gd name="connsiteY1" fmla="*/ 0 h 4648200"/>
              <a:gd name="connsiteX2" fmla="*/ 8886825 w 8886825"/>
              <a:gd name="connsiteY2" fmla="*/ 4648200 h 4648200"/>
              <a:gd name="connsiteX3" fmla="*/ 0 w 8886825"/>
              <a:gd name="connsiteY3" fmla="*/ 4648200 h 4648200"/>
              <a:gd name="connsiteX4" fmla="*/ 0 w 8886825"/>
              <a:gd name="connsiteY4" fmla="*/ 0 h 4648200"/>
              <a:gd name="connsiteX0" fmla="*/ 0 w 8886825"/>
              <a:gd name="connsiteY0" fmla="*/ 0 h 4648200"/>
              <a:gd name="connsiteX1" fmla="*/ 8874125 w 8886825"/>
              <a:gd name="connsiteY1" fmla="*/ 0 h 4648200"/>
              <a:gd name="connsiteX2" fmla="*/ 8886825 w 8886825"/>
              <a:gd name="connsiteY2" fmla="*/ 4648200 h 4648200"/>
              <a:gd name="connsiteX3" fmla="*/ 0 w 8886825"/>
              <a:gd name="connsiteY3" fmla="*/ 4648200 h 4648200"/>
              <a:gd name="connsiteX4" fmla="*/ 0 w 8886825"/>
              <a:gd name="connsiteY4" fmla="*/ 0 h 4648200"/>
              <a:gd name="connsiteX0" fmla="*/ 0 w 8886825"/>
              <a:gd name="connsiteY0" fmla="*/ 0 h 4648200"/>
              <a:gd name="connsiteX1" fmla="*/ 8874125 w 8886825"/>
              <a:gd name="connsiteY1" fmla="*/ 0 h 4648200"/>
              <a:gd name="connsiteX2" fmla="*/ 8886825 w 8886825"/>
              <a:gd name="connsiteY2" fmla="*/ 4648200 h 4648200"/>
              <a:gd name="connsiteX3" fmla="*/ 0 w 8886825"/>
              <a:gd name="connsiteY3" fmla="*/ 4648200 h 4648200"/>
              <a:gd name="connsiteX4" fmla="*/ 0 w 8886825"/>
              <a:gd name="connsiteY4" fmla="*/ 0 h 4648200"/>
              <a:gd name="connsiteX0" fmla="*/ 0 w 8886825"/>
              <a:gd name="connsiteY0" fmla="*/ 0 h 4648200"/>
              <a:gd name="connsiteX1" fmla="*/ 8874125 w 8886825"/>
              <a:gd name="connsiteY1" fmla="*/ 0 h 4648200"/>
              <a:gd name="connsiteX2" fmla="*/ 8886825 w 8886825"/>
              <a:gd name="connsiteY2" fmla="*/ 4648200 h 4648200"/>
              <a:gd name="connsiteX3" fmla="*/ 0 w 8886825"/>
              <a:gd name="connsiteY3" fmla="*/ 4648200 h 4648200"/>
              <a:gd name="connsiteX4" fmla="*/ 0 w 8886825"/>
              <a:gd name="connsiteY4" fmla="*/ 0 h 4648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886825" h="4648200">
                <a:moveTo>
                  <a:pt x="0" y="0"/>
                </a:moveTo>
                <a:lnTo>
                  <a:pt x="8874125" y="0"/>
                </a:lnTo>
                <a:cubicBezTo>
                  <a:pt x="7778750" y="1657350"/>
                  <a:pt x="8445500" y="2892425"/>
                  <a:pt x="8886825" y="4648200"/>
                </a:cubicBezTo>
                <a:lnTo>
                  <a:pt x="0" y="4648200"/>
                </a:lnTo>
                <a:lnTo>
                  <a:pt x="0" y="0"/>
                </a:lnTo>
                <a:close/>
              </a:path>
            </a:pathLst>
          </a:cu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 behind S-curve.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85800" y="4114800"/>
            <a:ext cx="6400800" cy="7620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600">
                <a:solidFill>
                  <a:srgbClr val="000000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section subheading</a:t>
            </a:r>
            <a:endParaRPr lang="en-US" dirty="0"/>
          </a:p>
        </p:txBody>
      </p:sp>
      <p:pic>
        <p:nvPicPr>
          <p:cNvPr id="10" name="Picture 5" descr="USFS_swoosh_sheild_ONLY_101912-01.pn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685800" y="2328862"/>
            <a:ext cx="5981700" cy="1633538"/>
          </a:xfrm>
          <a:prstGeom prst="rect">
            <a:avLst/>
          </a:prstGeom>
        </p:spPr>
        <p:txBody>
          <a:bodyPr anchor="b">
            <a:noAutofit/>
          </a:bodyPr>
          <a:lstStyle>
            <a:lvl1pPr algn="l">
              <a:defRPr sz="5500" b="0"/>
            </a:lvl1pPr>
          </a:lstStyle>
          <a:p>
            <a:r>
              <a:rPr lang="en-US" dirty="0" smtClean="0"/>
              <a:t>Click to edit section title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USFS_swoosh_sheild_ONLY_101912-01.pn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274638"/>
            <a:ext cx="7543800" cy="1143000"/>
          </a:xfrm>
          <a:prstGeom prst="rect">
            <a:avLst/>
          </a:prstGeom>
        </p:spPr>
        <p:txBody>
          <a:bodyPr/>
          <a:lstStyle>
            <a:lvl1pPr algn="l">
              <a:defRPr/>
            </a:lvl1pPr>
          </a:lstStyle>
          <a:p>
            <a:r>
              <a:rPr lang="en-US" dirty="0" smtClean="0"/>
              <a:t>Click to edit slide title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57200" y="1493838"/>
            <a:ext cx="7543800" cy="639762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26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subtitle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57200" y="2220912"/>
            <a:ext cx="7543800" cy="3494088"/>
          </a:xfrm>
          <a:prstGeom prst="rect">
            <a:avLst/>
          </a:prstGeom>
        </p:spPr>
        <p:txBody>
          <a:bodyPr/>
          <a:lstStyle>
            <a:lvl1pPr>
              <a:defRPr sz="2400" baseline="0"/>
            </a:lvl1pPr>
            <a:lvl2pPr>
              <a:defRPr sz="22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body; click corresponding icon to add chart or other media</a:t>
            </a:r>
          </a:p>
          <a:p>
            <a:pPr lvl="1"/>
            <a:r>
              <a:rPr lang="en-US" dirty="0" smtClean="0"/>
              <a:t>Click to edit bulleted text</a:t>
            </a:r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Section Brea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USFS_swoosh_sheild_ONLY_101912-01.pn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62000" y="3700462"/>
            <a:ext cx="6934200" cy="1633538"/>
          </a:xfrm>
          <a:prstGeom prst="rect">
            <a:avLst/>
          </a:prstGeom>
        </p:spPr>
        <p:txBody>
          <a:bodyPr anchor="b">
            <a:noAutofit/>
          </a:bodyPr>
          <a:lstStyle>
            <a:lvl1pPr algn="l">
              <a:defRPr sz="5500" b="0"/>
            </a:lvl1pPr>
          </a:lstStyle>
          <a:p>
            <a:r>
              <a:rPr lang="en-US" dirty="0" smtClean="0"/>
              <a:t>Click to edit section title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762000" y="5486400"/>
            <a:ext cx="5486400" cy="8048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600" baseline="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Subtitle (if needed)</a:t>
            </a:r>
          </a:p>
        </p:txBody>
      </p:sp>
      <p:sp>
        <p:nvSpPr>
          <p:cNvPr id="7" name="Picture Placeholder 2"/>
          <p:cNvSpPr>
            <a:spLocks noGrp="1" noChangeAspect="1"/>
          </p:cNvSpPr>
          <p:nvPr>
            <p:ph type="pic" idx="1" hasCustomPrompt="1"/>
          </p:nvPr>
        </p:nvSpPr>
        <p:spPr>
          <a:xfrm>
            <a:off x="0" y="0"/>
            <a:ext cx="8877300" cy="3657600"/>
          </a:xfrm>
          <a:custGeom>
            <a:avLst/>
            <a:gdLst>
              <a:gd name="connsiteX0" fmla="*/ 0 w 9144000"/>
              <a:gd name="connsiteY0" fmla="*/ 0 h 3657600"/>
              <a:gd name="connsiteX1" fmla="*/ 9144000 w 9144000"/>
              <a:gd name="connsiteY1" fmla="*/ 0 h 3657600"/>
              <a:gd name="connsiteX2" fmla="*/ 9144000 w 9144000"/>
              <a:gd name="connsiteY2" fmla="*/ 3657600 h 3657600"/>
              <a:gd name="connsiteX3" fmla="*/ 0 w 9144000"/>
              <a:gd name="connsiteY3" fmla="*/ 3657600 h 3657600"/>
              <a:gd name="connsiteX4" fmla="*/ 0 w 9144000"/>
              <a:gd name="connsiteY4" fmla="*/ 0 h 3657600"/>
              <a:gd name="connsiteX0" fmla="*/ 0 w 9144000"/>
              <a:gd name="connsiteY0" fmla="*/ 0 h 3657600"/>
              <a:gd name="connsiteX1" fmla="*/ 9144000 w 9144000"/>
              <a:gd name="connsiteY1" fmla="*/ 0 h 3657600"/>
              <a:gd name="connsiteX2" fmla="*/ 8534400 w 9144000"/>
              <a:gd name="connsiteY2" fmla="*/ 3657600 h 3657600"/>
              <a:gd name="connsiteX3" fmla="*/ 0 w 9144000"/>
              <a:gd name="connsiteY3" fmla="*/ 3657600 h 3657600"/>
              <a:gd name="connsiteX4" fmla="*/ 0 w 9144000"/>
              <a:gd name="connsiteY4" fmla="*/ 0 h 3657600"/>
              <a:gd name="connsiteX0" fmla="*/ 0 w 9144000"/>
              <a:gd name="connsiteY0" fmla="*/ 0 h 3657600"/>
              <a:gd name="connsiteX1" fmla="*/ 9144000 w 9144000"/>
              <a:gd name="connsiteY1" fmla="*/ 0 h 3657600"/>
              <a:gd name="connsiteX2" fmla="*/ 8534400 w 9144000"/>
              <a:gd name="connsiteY2" fmla="*/ 3657600 h 3657600"/>
              <a:gd name="connsiteX3" fmla="*/ 0 w 9144000"/>
              <a:gd name="connsiteY3" fmla="*/ 3657600 h 3657600"/>
              <a:gd name="connsiteX4" fmla="*/ 0 w 9144000"/>
              <a:gd name="connsiteY4" fmla="*/ 0 h 3657600"/>
              <a:gd name="connsiteX0" fmla="*/ 0 w 9144000"/>
              <a:gd name="connsiteY0" fmla="*/ 0 h 3657600"/>
              <a:gd name="connsiteX1" fmla="*/ 9144000 w 9144000"/>
              <a:gd name="connsiteY1" fmla="*/ 0 h 3657600"/>
              <a:gd name="connsiteX2" fmla="*/ 8534400 w 9144000"/>
              <a:gd name="connsiteY2" fmla="*/ 3657600 h 3657600"/>
              <a:gd name="connsiteX3" fmla="*/ 0 w 9144000"/>
              <a:gd name="connsiteY3" fmla="*/ 3657600 h 3657600"/>
              <a:gd name="connsiteX4" fmla="*/ 0 w 9144000"/>
              <a:gd name="connsiteY4" fmla="*/ 0 h 3657600"/>
              <a:gd name="connsiteX0" fmla="*/ 0 w 9144000"/>
              <a:gd name="connsiteY0" fmla="*/ 0 h 3657600"/>
              <a:gd name="connsiteX1" fmla="*/ 9144000 w 9144000"/>
              <a:gd name="connsiteY1" fmla="*/ 0 h 3657600"/>
              <a:gd name="connsiteX2" fmla="*/ 8534400 w 9144000"/>
              <a:gd name="connsiteY2" fmla="*/ 3657600 h 3657600"/>
              <a:gd name="connsiteX3" fmla="*/ 0 w 9144000"/>
              <a:gd name="connsiteY3" fmla="*/ 3657600 h 3657600"/>
              <a:gd name="connsiteX4" fmla="*/ 0 w 9144000"/>
              <a:gd name="connsiteY4" fmla="*/ 0 h 3657600"/>
              <a:gd name="connsiteX0" fmla="*/ 0 w 9144000"/>
              <a:gd name="connsiteY0" fmla="*/ 0 h 3657600"/>
              <a:gd name="connsiteX1" fmla="*/ 9144000 w 9144000"/>
              <a:gd name="connsiteY1" fmla="*/ 0 h 3657600"/>
              <a:gd name="connsiteX2" fmla="*/ 8534400 w 9144000"/>
              <a:gd name="connsiteY2" fmla="*/ 3657600 h 3657600"/>
              <a:gd name="connsiteX3" fmla="*/ 0 w 9144000"/>
              <a:gd name="connsiteY3" fmla="*/ 3657600 h 3657600"/>
              <a:gd name="connsiteX4" fmla="*/ 0 w 9144000"/>
              <a:gd name="connsiteY4" fmla="*/ 0 h 3657600"/>
              <a:gd name="connsiteX0" fmla="*/ 0 w 8686800"/>
              <a:gd name="connsiteY0" fmla="*/ 0 h 3657600"/>
              <a:gd name="connsiteX1" fmla="*/ 8686800 w 8686800"/>
              <a:gd name="connsiteY1" fmla="*/ 0 h 3657600"/>
              <a:gd name="connsiteX2" fmla="*/ 8534400 w 8686800"/>
              <a:gd name="connsiteY2" fmla="*/ 3657600 h 3657600"/>
              <a:gd name="connsiteX3" fmla="*/ 0 w 8686800"/>
              <a:gd name="connsiteY3" fmla="*/ 3657600 h 3657600"/>
              <a:gd name="connsiteX4" fmla="*/ 0 w 8686800"/>
              <a:gd name="connsiteY4" fmla="*/ 0 h 3657600"/>
              <a:gd name="connsiteX0" fmla="*/ 0 w 8686800"/>
              <a:gd name="connsiteY0" fmla="*/ 0 h 3657600"/>
              <a:gd name="connsiteX1" fmla="*/ 8686800 w 8686800"/>
              <a:gd name="connsiteY1" fmla="*/ 0 h 3657600"/>
              <a:gd name="connsiteX2" fmla="*/ 8534400 w 8686800"/>
              <a:gd name="connsiteY2" fmla="*/ 3657600 h 3657600"/>
              <a:gd name="connsiteX3" fmla="*/ 0 w 8686800"/>
              <a:gd name="connsiteY3" fmla="*/ 3657600 h 3657600"/>
              <a:gd name="connsiteX4" fmla="*/ 0 w 8686800"/>
              <a:gd name="connsiteY4" fmla="*/ 0 h 3657600"/>
              <a:gd name="connsiteX0" fmla="*/ 0 w 8686800"/>
              <a:gd name="connsiteY0" fmla="*/ 0 h 3657600"/>
              <a:gd name="connsiteX1" fmla="*/ 8686800 w 8686800"/>
              <a:gd name="connsiteY1" fmla="*/ 0 h 3657600"/>
              <a:gd name="connsiteX2" fmla="*/ 8534400 w 8686800"/>
              <a:gd name="connsiteY2" fmla="*/ 3657600 h 3657600"/>
              <a:gd name="connsiteX3" fmla="*/ 0 w 8686800"/>
              <a:gd name="connsiteY3" fmla="*/ 3657600 h 3657600"/>
              <a:gd name="connsiteX4" fmla="*/ 0 w 8686800"/>
              <a:gd name="connsiteY4" fmla="*/ 0 h 3657600"/>
              <a:gd name="connsiteX0" fmla="*/ 0 w 8686800"/>
              <a:gd name="connsiteY0" fmla="*/ 0 h 3657600"/>
              <a:gd name="connsiteX1" fmla="*/ 8686800 w 8686800"/>
              <a:gd name="connsiteY1" fmla="*/ 0 h 3657600"/>
              <a:gd name="connsiteX2" fmla="*/ 8534400 w 8686800"/>
              <a:gd name="connsiteY2" fmla="*/ 3657600 h 3657600"/>
              <a:gd name="connsiteX3" fmla="*/ 0 w 8686800"/>
              <a:gd name="connsiteY3" fmla="*/ 3657600 h 3657600"/>
              <a:gd name="connsiteX4" fmla="*/ 0 w 8686800"/>
              <a:gd name="connsiteY4" fmla="*/ 0 h 3657600"/>
              <a:gd name="connsiteX0" fmla="*/ 0 w 8686800"/>
              <a:gd name="connsiteY0" fmla="*/ 0 h 3657600"/>
              <a:gd name="connsiteX1" fmla="*/ 8686800 w 8686800"/>
              <a:gd name="connsiteY1" fmla="*/ 0 h 3657600"/>
              <a:gd name="connsiteX2" fmla="*/ 8534400 w 8686800"/>
              <a:gd name="connsiteY2" fmla="*/ 3657600 h 3657600"/>
              <a:gd name="connsiteX3" fmla="*/ 0 w 8686800"/>
              <a:gd name="connsiteY3" fmla="*/ 3657600 h 3657600"/>
              <a:gd name="connsiteX4" fmla="*/ 0 w 8686800"/>
              <a:gd name="connsiteY4" fmla="*/ 0 h 3657600"/>
              <a:gd name="connsiteX0" fmla="*/ 0 w 8686800"/>
              <a:gd name="connsiteY0" fmla="*/ 0 h 3657600"/>
              <a:gd name="connsiteX1" fmla="*/ 8686800 w 8686800"/>
              <a:gd name="connsiteY1" fmla="*/ 0 h 3657600"/>
              <a:gd name="connsiteX2" fmla="*/ 8534400 w 8686800"/>
              <a:gd name="connsiteY2" fmla="*/ 3657600 h 3657600"/>
              <a:gd name="connsiteX3" fmla="*/ 0 w 8686800"/>
              <a:gd name="connsiteY3" fmla="*/ 3657600 h 3657600"/>
              <a:gd name="connsiteX4" fmla="*/ 0 w 8686800"/>
              <a:gd name="connsiteY4" fmla="*/ 0 h 3657600"/>
              <a:gd name="connsiteX0" fmla="*/ 0 w 8703733"/>
              <a:gd name="connsiteY0" fmla="*/ 0 h 3657600"/>
              <a:gd name="connsiteX1" fmla="*/ 8686800 w 8703733"/>
              <a:gd name="connsiteY1" fmla="*/ 0 h 3657600"/>
              <a:gd name="connsiteX2" fmla="*/ 8534400 w 8703733"/>
              <a:gd name="connsiteY2" fmla="*/ 3657600 h 3657600"/>
              <a:gd name="connsiteX3" fmla="*/ 0 w 8703733"/>
              <a:gd name="connsiteY3" fmla="*/ 3657600 h 3657600"/>
              <a:gd name="connsiteX4" fmla="*/ 0 w 8703733"/>
              <a:gd name="connsiteY4" fmla="*/ 0 h 3657600"/>
              <a:gd name="connsiteX0" fmla="*/ 0 w 8686800"/>
              <a:gd name="connsiteY0" fmla="*/ 0 h 3657600"/>
              <a:gd name="connsiteX1" fmla="*/ 8686800 w 8686800"/>
              <a:gd name="connsiteY1" fmla="*/ 0 h 3657600"/>
              <a:gd name="connsiteX2" fmla="*/ 8534400 w 8686800"/>
              <a:gd name="connsiteY2" fmla="*/ 3657600 h 3657600"/>
              <a:gd name="connsiteX3" fmla="*/ 0 w 8686800"/>
              <a:gd name="connsiteY3" fmla="*/ 3657600 h 3657600"/>
              <a:gd name="connsiteX4" fmla="*/ 0 w 8686800"/>
              <a:gd name="connsiteY4" fmla="*/ 0 h 3657600"/>
              <a:gd name="connsiteX0" fmla="*/ 0 w 8686800"/>
              <a:gd name="connsiteY0" fmla="*/ 0 h 3657600"/>
              <a:gd name="connsiteX1" fmla="*/ 8686800 w 8686800"/>
              <a:gd name="connsiteY1" fmla="*/ 0 h 3657600"/>
              <a:gd name="connsiteX2" fmla="*/ 8534400 w 8686800"/>
              <a:gd name="connsiteY2" fmla="*/ 3657600 h 3657600"/>
              <a:gd name="connsiteX3" fmla="*/ 0 w 8686800"/>
              <a:gd name="connsiteY3" fmla="*/ 3657600 h 3657600"/>
              <a:gd name="connsiteX4" fmla="*/ 0 w 8686800"/>
              <a:gd name="connsiteY4" fmla="*/ 0 h 3657600"/>
              <a:gd name="connsiteX0" fmla="*/ 0 w 8686800"/>
              <a:gd name="connsiteY0" fmla="*/ 0 h 3657600"/>
              <a:gd name="connsiteX1" fmla="*/ 8686800 w 8686800"/>
              <a:gd name="connsiteY1" fmla="*/ 0 h 3657600"/>
              <a:gd name="connsiteX2" fmla="*/ 8534400 w 8686800"/>
              <a:gd name="connsiteY2" fmla="*/ 3657600 h 3657600"/>
              <a:gd name="connsiteX3" fmla="*/ 0 w 8686800"/>
              <a:gd name="connsiteY3" fmla="*/ 3657600 h 3657600"/>
              <a:gd name="connsiteX4" fmla="*/ 0 w 8686800"/>
              <a:gd name="connsiteY4" fmla="*/ 0 h 3657600"/>
              <a:gd name="connsiteX0" fmla="*/ 0 w 8686800"/>
              <a:gd name="connsiteY0" fmla="*/ 0 h 3657600"/>
              <a:gd name="connsiteX1" fmla="*/ 8686800 w 8686800"/>
              <a:gd name="connsiteY1" fmla="*/ 0 h 3657600"/>
              <a:gd name="connsiteX2" fmla="*/ 8534400 w 8686800"/>
              <a:gd name="connsiteY2" fmla="*/ 3657600 h 3657600"/>
              <a:gd name="connsiteX3" fmla="*/ 0 w 8686800"/>
              <a:gd name="connsiteY3" fmla="*/ 3657600 h 3657600"/>
              <a:gd name="connsiteX4" fmla="*/ 0 w 8686800"/>
              <a:gd name="connsiteY4" fmla="*/ 0 h 3657600"/>
              <a:gd name="connsiteX0" fmla="*/ 0 w 8686800"/>
              <a:gd name="connsiteY0" fmla="*/ 0 h 3657600"/>
              <a:gd name="connsiteX1" fmla="*/ 8686800 w 8686800"/>
              <a:gd name="connsiteY1" fmla="*/ 0 h 3657600"/>
              <a:gd name="connsiteX2" fmla="*/ 8534400 w 8686800"/>
              <a:gd name="connsiteY2" fmla="*/ 3657600 h 3657600"/>
              <a:gd name="connsiteX3" fmla="*/ 0 w 8686800"/>
              <a:gd name="connsiteY3" fmla="*/ 3657600 h 3657600"/>
              <a:gd name="connsiteX4" fmla="*/ 0 w 8686800"/>
              <a:gd name="connsiteY4" fmla="*/ 0 h 3657600"/>
              <a:gd name="connsiteX0" fmla="*/ 0 w 8686800"/>
              <a:gd name="connsiteY0" fmla="*/ 0 h 3657600"/>
              <a:gd name="connsiteX1" fmla="*/ 8686800 w 8686800"/>
              <a:gd name="connsiteY1" fmla="*/ 0 h 3657600"/>
              <a:gd name="connsiteX2" fmla="*/ 8534400 w 8686800"/>
              <a:gd name="connsiteY2" fmla="*/ 3657600 h 3657600"/>
              <a:gd name="connsiteX3" fmla="*/ 0 w 8686800"/>
              <a:gd name="connsiteY3" fmla="*/ 3657600 h 3657600"/>
              <a:gd name="connsiteX4" fmla="*/ 0 w 8686800"/>
              <a:gd name="connsiteY4" fmla="*/ 0 h 3657600"/>
              <a:gd name="connsiteX0" fmla="*/ 0 w 8686800"/>
              <a:gd name="connsiteY0" fmla="*/ 0 h 3657600"/>
              <a:gd name="connsiteX1" fmla="*/ 8686800 w 8686800"/>
              <a:gd name="connsiteY1" fmla="*/ 0 h 3657600"/>
              <a:gd name="connsiteX2" fmla="*/ 8534400 w 8686800"/>
              <a:gd name="connsiteY2" fmla="*/ 3657600 h 3657600"/>
              <a:gd name="connsiteX3" fmla="*/ 0 w 8686800"/>
              <a:gd name="connsiteY3" fmla="*/ 3657600 h 3657600"/>
              <a:gd name="connsiteX4" fmla="*/ 0 w 8686800"/>
              <a:gd name="connsiteY4" fmla="*/ 0 h 3657600"/>
              <a:gd name="connsiteX0" fmla="*/ 0 w 8686800"/>
              <a:gd name="connsiteY0" fmla="*/ 0 h 3657600"/>
              <a:gd name="connsiteX1" fmla="*/ 8686800 w 8686800"/>
              <a:gd name="connsiteY1" fmla="*/ 0 h 3657600"/>
              <a:gd name="connsiteX2" fmla="*/ 8534400 w 8686800"/>
              <a:gd name="connsiteY2" fmla="*/ 3657600 h 3657600"/>
              <a:gd name="connsiteX3" fmla="*/ 0 w 8686800"/>
              <a:gd name="connsiteY3" fmla="*/ 3657600 h 3657600"/>
              <a:gd name="connsiteX4" fmla="*/ 0 w 8686800"/>
              <a:gd name="connsiteY4" fmla="*/ 0 h 3657600"/>
              <a:gd name="connsiteX0" fmla="*/ 0 w 8686800"/>
              <a:gd name="connsiteY0" fmla="*/ 0 h 3657600"/>
              <a:gd name="connsiteX1" fmla="*/ 8686800 w 8686800"/>
              <a:gd name="connsiteY1" fmla="*/ 0 h 3657600"/>
              <a:gd name="connsiteX2" fmla="*/ 8534400 w 8686800"/>
              <a:gd name="connsiteY2" fmla="*/ 3657600 h 3657600"/>
              <a:gd name="connsiteX3" fmla="*/ 0 w 8686800"/>
              <a:gd name="connsiteY3" fmla="*/ 3657600 h 3657600"/>
              <a:gd name="connsiteX4" fmla="*/ 0 w 8686800"/>
              <a:gd name="connsiteY4" fmla="*/ 0 h 3657600"/>
              <a:gd name="connsiteX0" fmla="*/ 0 w 8686800"/>
              <a:gd name="connsiteY0" fmla="*/ 0 h 3657600"/>
              <a:gd name="connsiteX1" fmla="*/ 8686800 w 8686800"/>
              <a:gd name="connsiteY1" fmla="*/ 0 h 3657600"/>
              <a:gd name="connsiteX2" fmla="*/ 8534400 w 8686800"/>
              <a:gd name="connsiteY2" fmla="*/ 3657600 h 3657600"/>
              <a:gd name="connsiteX3" fmla="*/ 0 w 8686800"/>
              <a:gd name="connsiteY3" fmla="*/ 3657600 h 3657600"/>
              <a:gd name="connsiteX4" fmla="*/ 0 w 8686800"/>
              <a:gd name="connsiteY4" fmla="*/ 0 h 3657600"/>
              <a:gd name="connsiteX0" fmla="*/ 0 w 8686800"/>
              <a:gd name="connsiteY0" fmla="*/ 0 h 3657600"/>
              <a:gd name="connsiteX1" fmla="*/ 8686800 w 8686800"/>
              <a:gd name="connsiteY1" fmla="*/ 0 h 3657600"/>
              <a:gd name="connsiteX2" fmla="*/ 8534400 w 8686800"/>
              <a:gd name="connsiteY2" fmla="*/ 3657600 h 3657600"/>
              <a:gd name="connsiteX3" fmla="*/ 0 w 8686800"/>
              <a:gd name="connsiteY3" fmla="*/ 3657600 h 3657600"/>
              <a:gd name="connsiteX4" fmla="*/ 0 w 8686800"/>
              <a:gd name="connsiteY4" fmla="*/ 0 h 3657600"/>
              <a:gd name="connsiteX0" fmla="*/ 0 w 8686800"/>
              <a:gd name="connsiteY0" fmla="*/ 0 h 3657600"/>
              <a:gd name="connsiteX1" fmla="*/ 8686800 w 8686800"/>
              <a:gd name="connsiteY1" fmla="*/ 0 h 3657600"/>
              <a:gd name="connsiteX2" fmla="*/ 8458200 w 8686800"/>
              <a:gd name="connsiteY2" fmla="*/ 3657600 h 3657600"/>
              <a:gd name="connsiteX3" fmla="*/ 0 w 8686800"/>
              <a:gd name="connsiteY3" fmla="*/ 3657600 h 3657600"/>
              <a:gd name="connsiteX4" fmla="*/ 0 w 8686800"/>
              <a:gd name="connsiteY4" fmla="*/ 0 h 3657600"/>
              <a:gd name="connsiteX0" fmla="*/ 0 w 8686800"/>
              <a:gd name="connsiteY0" fmla="*/ 0 h 3657600"/>
              <a:gd name="connsiteX1" fmla="*/ 8686800 w 8686800"/>
              <a:gd name="connsiteY1" fmla="*/ 0 h 3657600"/>
              <a:gd name="connsiteX2" fmla="*/ 8458200 w 8686800"/>
              <a:gd name="connsiteY2" fmla="*/ 3657600 h 3657600"/>
              <a:gd name="connsiteX3" fmla="*/ 0 w 8686800"/>
              <a:gd name="connsiteY3" fmla="*/ 3657600 h 3657600"/>
              <a:gd name="connsiteX4" fmla="*/ 0 w 8686800"/>
              <a:gd name="connsiteY4" fmla="*/ 0 h 3657600"/>
              <a:gd name="connsiteX0" fmla="*/ 0 w 8686800"/>
              <a:gd name="connsiteY0" fmla="*/ 0 h 3657600"/>
              <a:gd name="connsiteX1" fmla="*/ 8686800 w 8686800"/>
              <a:gd name="connsiteY1" fmla="*/ 0 h 3657600"/>
              <a:gd name="connsiteX2" fmla="*/ 8458200 w 8686800"/>
              <a:gd name="connsiteY2" fmla="*/ 3657600 h 3657600"/>
              <a:gd name="connsiteX3" fmla="*/ 0 w 8686800"/>
              <a:gd name="connsiteY3" fmla="*/ 3657600 h 3657600"/>
              <a:gd name="connsiteX4" fmla="*/ 0 w 8686800"/>
              <a:gd name="connsiteY4" fmla="*/ 0 h 3657600"/>
              <a:gd name="connsiteX0" fmla="*/ 0 w 8686800"/>
              <a:gd name="connsiteY0" fmla="*/ 0 h 3657600"/>
              <a:gd name="connsiteX1" fmla="*/ 8686800 w 8686800"/>
              <a:gd name="connsiteY1" fmla="*/ 0 h 3657600"/>
              <a:gd name="connsiteX2" fmla="*/ 8458200 w 8686800"/>
              <a:gd name="connsiteY2" fmla="*/ 3657600 h 3657600"/>
              <a:gd name="connsiteX3" fmla="*/ 0 w 8686800"/>
              <a:gd name="connsiteY3" fmla="*/ 3657600 h 3657600"/>
              <a:gd name="connsiteX4" fmla="*/ 0 w 8686800"/>
              <a:gd name="connsiteY4" fmla="*/ 0 h 3657600"/>
              <a:gd name="connsiteX0" fmla="*/ 0 w 8686800"/>
              <a:gd name="connsiteY0" fmla="*/ 0 h 3657600"/>
              <a:gd name="connsiteX1" fmla="*/ 8686800 w 8686800"/>
              <a:gd name="connsiteY1" fmla="*/ 0 h 3657600"/>
              <a:gd name="connsiteX2" fmla="*/ 8458200 w 8686800"/>
              <a:gd name="connsiteY2" fmla="*/ 3657600 h 3657600"/>
              <a:gd name="connsiteX3" fmla="*/ 0 w 8686800"/>
              <a:gd name="connsiteY3" fmla="*/ 3657600 h 3657600"/>
              <a:gd name="connsiteX4" fmla="*/ 0 w 8686800"/>
              <a:gd name="connsiteY4" fmla="*/ 0 h 3657600"/>
              <a:gd name="connsiteX0" fmla="*/ 0 w 8686800"/>
              <a:gd name="connsiteY0" fmla="*/ 0 h 3657600"/>
              <a:gd name="connsiteX1" fmla="*/ 8686800 w 8686800"/>
              <a:gd name="connsiteY1" fmla="*/ 0 h 3657600"/>
              <a:gd name="connsiteX2" fmla="*/ 8458200 w 8686800"/>
              <a:gd name="connsiteY2" fmla="*/ 3657600 h 3657600"/>
              <a:gd name="connsiteX3" fmla="*/ 0 w 8686800"/>
              <a:gd name="connsiteY3" fmla="*/ 3657600 h 3657600"/>
              <a:gd name="connsiteX4" fmla="*/ 0 w 8686800"/>
              <a:gd name="connsiteY4" fmla="*/ 0 h 3657600"/>
              <a:gd name="connsiteX0" fmla="*/ 0 w 8686800"/>
              <a:gd name="connsiteY0" fmla="*/ 0 h 3657600"/>
              <a:gd name="connsiteX1" fmla="*/ 8686800 w 8686800"/>
              <a:gd name="connsiteY1" fmla="*/ 0 h 3657600"/>
              <a:gd name="connsiteX2" fmla="*/ 8458200 w 8686800"/>
              <a:gd name="connsiteY2" fmla="*/ 3657600 h 3657600"/>
              <a:gd name="connsiteX3" fmla="*/ 0 w 8686800"/>
              <a:gd name="connsiteY3" fmla="*/ 3657600 h 3657600"/>
              <a:gd name="connsiteX4" fmla="*/ 0 w 8686800"/>
              <a:gd name="connsiteY4" fmla="*/ 0 h 3657600"/>
              <a:gd name="connsiteX0" fmla="*/ 0 w 8763000"/>
              <a:gd name="connsiteY0" fmla="*/ 0 h 3657600"/>
              <a:gd name="connsiteX1" fmla="*/ 8763000 w 8763000"/>
              <a:gd name="connsiteY1" fmla="*/ 0 h 3657600"/>
              <a:gd name="connsiteX2" fmla="*/ 8458200 w 8763000"/>
              <a:gd name="connsiteY2" fmla="*/ 3657600 h 3657600"/>
              <a:gd name="connsiteX3" fmla="*/ 0 w 8763000"/>
              <a:gd name="connsiteY3" fmla="*/ 3657600 h 3657600"/>
              <a:gd name="connsiteX4" fmla="*/ 0 w 8763000"/>
              <a:gd name="connsiteY4" fmla="*/ 0 h 3657600"/>
              <a:gd name="connsiteX0" fmla="*/ 0 w 8763000"/>
              <a:gd name="connsiteY0" fmla="*/ 0 h 3657600"/>
              <a:gd name="connsiteX1" fmla="*/ 8763000 w 8763000"/>
              <a:gd name="connsiteY1" fmla="*/ 0 h 3657600"/>
              <a:gd name="connsiteX2" fmla="*/ 8458200 w 8763000"/>
              <a:gd name="connsiteY2" fmla="*/ 3657600 h 3657600"/>
              <a:gd name="connsiteX3" fmla="*/ 0 w 8763000"/>
              <a:gd name="connsiteY3" fmla="*/ 3657600 h 3657600"/>
              <a:gd name="connsiteX4" fmla="*/ 0 w 8763000"/>
              <a:gd name="connsiteY4" fmla="*/ 0 h 3657600"/>
              <a:gd name="connsiteX0" fmla="*/ 0 w 8763000"/>
              <a:gd name="connsiteY0" fmla="*/ 0 h 3657600"/>
              <a:gd name="connsiteX1" fmla="*/ 8763000 w 8763000"/>
              <a:gd name="connsiteY1" fmla="*/ 0 h 3657600"/>
              <a:gd name="connsiteX2" fmla="*/ 8458200 w 8763000"/>
              <a:gd name="connsiteY2" fmla="*/ 3657600 h 3657600"/>
              <a:gd name="connsiteX3" fmla="*/ 0 w 8763000"/>
              <a:gd name="connsiteY3" fmla="*/ 3657600 h 3657600"/>
              <a:gd name="connsiteX4" fmla="*/ 0 w 8763000"/>
              <a:gd name="connsiteY4" fmla="*/ 0 h 3657600"/>
              <a:gd name="connsiteX0" fmla="*/ 0 w 8763000"/>
              <a:gd name="connsiteY0" fmla="*/ 0 h 3657600"/>
              <a:gd name="connsiteX1" fmla="*/ 8763000 w 8763000"/>
              <a:gd name="connsiteY1" fmla="*/ 0 h 3657600"/>
              <a:gd name="connsiteX2" fmla="*/ 8458200 w 8763000"/>
              <a:gd name="connsiteY2" fmla="*/ 3657600 h 3657600"/>
              <a:gd name="connsiteX3" fmla="*/ 0 w 8763000"/>
              <a:gd name="connsiteY3" fmla="*/ 3657600 h 3657600"/>
              <a:gd name="connsiteX4" fmla="*/ 0 w 8763000"/>
              <a:gd name="connsiteY4" fmla="*/ 0 h 3657600"/>
              <a:gd name="connsiteX0" fmla="*/ 0 w 8686800"/>
              <a:gd name="connsiteY0" fmla="*/ 0 h 3657600"/>
              <a:gd name="connsiteX1" fmla="*/ 8686800 w 8686800"/>
              <a:gd name="connsiteY1" fmla="*/ 0 h 3657600"/>
              <a:gd name="connsiteX2" fmla="*/ 8458200 w 8686800"/>
              <a:gd name="connsiteY2" fmla="*/ 3657600 h 3657600"/>
              <a:gd name="connsiteX3" fmla="*/ 0 w 8686800"/>
              <a:gd name="connsiteY3" fmla="*/ 3657600 h 3657600"/>
              <a:gd name="connsiteX4" fmla="*/ 0 w 8686800"/>
              <a:gd name="connsiteY4" fmla="*/ 0 h 3657600"/>
              <a:gd name="connsiteX0" fmla="*/ 0 w 8686800"/>
              <a:gd name="connsiteY0" fmla="*/ 0 h 3657600"/>
              <a:gd name="connsiteX1" fmla="*/ 8686800 w 8686800"/>
              <a:gd name="connsiteY1" fmla="*/ 0 h 3657600"/>
              <a:gd name="connsiteX2" fmla="*/ 8458200 w 8686800"/>
              <a:gd name="connsiteY2" fmla="*/ 3657600 h 3657600"/>
              <a:gd name="connsiteX3" fmla="*/ 0 w 8686800"/>
              <a:gd name="connsiteY3" fmla="*/ 3657600 h 3657600"/>
              <a:gd name="connsiteX4" fmla="*/ 0 w 8686800"/>
              <a:gd name="connsiteY4" fmla="*/ 0 h 3657600"/>
              <a:gd name="connsiteX0" fmla="*/ 0 w 8763000"/>
              <a:gd name="connsiteY0" fmla="*/ 0 h 3657600"/>
              <a:gd name="connsiteX1" fmla="*/ 8763000 w 8763000"/>
              <a:gd name="connsiteY1" fmla="*/ 0 h 3657600"/>
              <a:gd name="connsiteX2" fmla="*/ 8458200 w 8763000"/>
              <a:gd name="connsiteY2" fmla="*/ 3657600 h 3657600"/>
              <a:gd name="connsiteX3" fmla="*/ 0 w 8763000"/>
              <a:gd name="connsiteY3" fmla="*/ 3657600 h 3657600"/>
              <a:gd name="connsiteX4" fmla="*/ 0 w 8763000"/>
              <a:gd name="connsiteY4" fmla="*/ 0 h 3657600"/>
              <a:gd name="connsiteX0" fmla="*/ 0 w 8763000"/>
              <a:gd name="connsiteY0" fmla="*/ 0 h 3657600"/>
              <a:gd name="connsiteX1" fmla="*/ 8763000 w 8763000"/>
              <a:gd name="connsiteY1" fmla="*/ 0 h 3657600"/>
              <a:gd name="connsiteX2" fmla="*/ 8458200 w 8763000"/>
              <a:gd name="connsiteY2" fmla="*/ 3657600 h 3657600"/>
              <a:gd name="connsiteX3" fmla="*/ 0 w 8763000"/>
              <a:gd name="connsiteY3" fmla="*/ 3657600 h 3657600"/>
              <a:gd name="connsiteX4" fmla="*/ 0 w 8763000"/>
              <a:gd name="connsiteY4" fmla="*/ 0 h 3657600"/>
              <a:gd name="connsiteX0" fmla="*/ 0 w 8763000"/>
              <a:gd name="connsiteY0" fmla="*/ 0 h 3657600"/>
              <a:gd name="connsiteX1" fmla="*/ 8763000 w 8763000"/>
              <a:gd name="connsiteY1" fmla="*/ 0 h 3657600"/>
              <a:gd name="connsiteX2" fmla="*/ 8458200 w 8763000"/>
              <a:gd name="connsiteY2" fmla="*/ 3657600 h 3657600"/>
              <a:gd name="connsiteX3" fmla="*/ 0 w 8763000"/>
              <a:gd name="connsiteY3" fmla="*/ 3657600 h 3657600"/>
              <a:gd name="connsiteX4" fmla="*/ 0 w 8763000"/>
              <a:gd name="connsiteY4" fmla="*/ 0 h 3657600"/>
              <a:gd name="connsiteX0" fmla="*/ 0 w 8763000"/>
              <a:gd name="connsiteY0" fmla="*/ 0 h 3657600"/>
              <a:gd name="connsiteX1" fmla="*/ 8763000 w 8763000"/>
              <a:gd name="connsiteY1" fmla="*/ 0 h 3657600"/>
              <a:gd name="connsiteX2" fmla="*/ 8534400 w 8763000"/>
              <a:gd name="connsiteY2" fmla="*/ 3657600 h 3657600"/>
              <a:gd name="connsiteX3" fmla="*/ 0 w 8763000"/>
              <a:gd name="connsiteY3" fmla="*/ 3657600 h 3657600"/>
              <a:gd name="connsiteX4" fmla="*/ 0 w 8763000"/>
              <a:gd name="connsiteY4" fmla="*/ 0 h 3657600"/>
              <a:gd name="connsiteX0" fmla="*/ 0 w 8763000"/>
              <a:gd name="connsiteY0" fmla="*/ 0 h 3657600"/>
              <a:gd name="connsiteX1" fmla="*/ 8763000 w 8763000"/>
              <a:gd name="connsiteY1" fmla="*/ 0 h 3657600"/>
              <a:gd name="connsiteX2" fmla="*/ 8458200 w 8763000"/>
              <a:gd name="connsiteY2" fmla="*/ 3657600 h 3657600"/>
              <a:gd name="connsiteX3" fmla="*/ 0 w 8763000"/>
              <a:gd name="connsiteY3" fmla="*/ 3657600 h 3657600"/>
              <a:gd name="connsiteX4" fmla="*/ 0 w 8763000"/>
              <a:gd name="connsiteY4" fmla="*/ 0 h 3657600"/>
              <a:gd name="connsiteX0" fmla="*/ 0 w 8763000"/>
              <a:gd name="connsiteY0" fmla="*/ 0 h 3657600"/>
              <a:gd name="connsiteX1" fmla="*/ 8763000 w 8763000"/>
              <a:gd name="connsiteY1" fmla="*/ 0 h 3657600"/>
              <a:gd name="connsiteX2" fmla="*/ 8458200 w 8763000"/>
              <a:gd name="connsiteY2" fmla="*/ 3657600 h 3657600"/>
              <a:gd name="connsiteX3" fmla="*/ 0 w 8763000"/>
              <a:gd name="connsiteY3" fmla="*/ 3657600 h 3657600"/>
              <a:gd name="connsiteX4" fmla="*/ 0 w 8763000"/>
              <a:gd name="connsiteY4" fmla="*/ 0 h 3657600"/>
              <a:gd name="connsiteX0" fmla="*/ 0 w 8763000"/>
              <a:gd name="connsiteY0" fmla="*/ 0 h 3657600"/>
              <a:gd name="connsiteX1" fmla="*/ 8763000 w 8763000"/>
              <a:gd name="connsiteY1" fmla="*/ 0 h 3657600"/>
              <a:gd name="connsiteX2" fmla="*/ 8458200 w 8763000"/>
              <a:gd name="connsiteY2" fmla="*/ 3657600 h 3657600"/>
              <a:gd name="connsiteX3" fmla="*/ 0 w 8763000"/>
              <a:gd name="connsiteY3" fmla="*/ 3657600 h 3657600"/>
              <a:gd name="connsiteX4" fmla="*/ 0 w 8763000"/>
              <a:gd name="connsiteY4" fmla="*/ 0 h 3657600"/>
              <a:gd name="connsiteX0" fmla="*/ 0 w 8763000"/>
              <a:gd name="connsiteY0" fmla="*/ 0 h 3657600"/>
              <a:gd name="connsiteX1" fmla="*/ 8763000 w 8763000"/>
              <a:gd name="connsiteY1" fmla="*/ 0 h 3657600"/>
              <a:gd name="connsiteX2" fmla="*/ 8458200 w 8763000"/>
              <a:gd name="connsiteY2" fmla="*/ 3657600 h 3657600"/>
              <a:gd name="connsiteX3" fmla="*/ 0 w 8763000"/>
              <a:gd name="connsiteY3" fmla="*/ 3657600 h 3657600"/>
              <a:gd name="connsiteX4" fmla="*/ 0 w 8763000"/>
              <a:gd name="connsiteY4" fmla="*/ 0 h 3657600"/>
              <a:gd name="connsiteX0" fmla="*/ 0 w 8763000"/>
              <a:gd name="connsiteY0" fmla="*/ 0 h 3657600"/>
              <a:gd name="connsiteX1" fmla="*/ 8763000 w 8763000"/>
              <a:gd name="connsiteY1" fmla="*/ 0 h 3657600"/>
              <a:gd name="connsiteX2" fmla="*/ 8458200 w 8763000"/>
              <a:gd name="connsiteY2" fmla="*/ 3657600 h 3657600"/>
              <a:gd name="connsiteX3" fmla="*/ 0 w 8763000"/>
              <a:gd name="connsiteY3" fmla="*/ 3657600 h 3657600"/>
              <a:gd name="connsiteX4" fmla="*/ 0 w 8763000"/>
              <a:gd name="connsiteY4" fmla="*/ 0 h 3657600"/>
              <a:gd name="connsiteX0" fmla="*/ 0 w 8763000"/>
              <a:gd name="connsiteY0" fmla="*/ 0 h 3657600"/>
              <a:gd name="connsiteX1" fmla="*/ 8763000 w 8763000"/>
              <a:gd name="connsiteY1" fmla="*/ 0 h 3657600"/>
              <a:gd name="connsiteX2" fmla="*/ 8458200 w 8763000"/>
              <a:gd name="connsiteY2" fmla="*/ 3657600 h 3657600"/>
              <a:gd name="connsiteX3" fmla="*/ 0 w 8763000"/>
              <a:gd name="connsiteY3" fmla="*/ 3657600 h 3657600"/>
              <a:gd name="connsiteX4" fmla="*/ 0 w 8763000"/>
              <a:gd name="connsiteY4" fmla="*/ 0 h 3657600"/>
              <a:gd name="connsiteX0" fmla="*/ 0 w 8763000"/>
              <a:gd name="connsiteY0" fmla="*/ 0 h 3657600"/>
              <a:gd name="connsiteX1" fmla="*/ 8763000 w 8763000"/>
              <a:gd name="connsiteY1" fmla="*/ 0 h 3657600"/>
              <a:gd name="connsiteX2" fmla="*/ 8610600 w 8763000"/>
              <a:gd name="connsiteY2" fmla="*/ 3657600 h 3657600"/>
              <a:gd name="connsiteX3" fmla="*/ 0 w 8763000"/>
              <a:gd name="connsiteY3" fmla="*/ 3657600 h 3657600"/>
              <a:gd name="connsiteX4" fmla="*/ 0 w 8763000"/>
              <a:gd name="connsiteY4" fmla="*/ 0 h 3657600"/>
              <a:gd name="connsiteX0" fmla="*/ 0 w 8839200"/>
              <a:gd name="connsiteY0" fmla="*/ 0 h 3657600"/>
              <a:gd name="connsiteX1" fmla="*/ 8839200 w 8839200"/>
              <a:gd name="connsiteY1" fmla="*/ 0 h 3657600"/>
              <a:gd name="connsiteX2" fmla="*/ 8610600 w 8839200"/>
              <a:gd name="connsiteY2" fmla="*/ 3657600 h 3657600"/>
              <a:gd name="connsiteX3" fmla="*/ 0 w 8839200"/>
              <a:gd name="connsiteY3" fmla="*/ 3657600 h 3657600"/>
              <a:gd name="connsiteX4" fmla="*/ 0 w 8839200"/>
              <a:gd name="connsiteY4" fmla="*/ 0 h 3657600"/>
              <a:gd name="connsiteX0" fmla="*/ 0 w 8839200"/>
              <a:gd name="connsiteY0" fmla="*/ 0 h 3657600"/>
              <a:gd name="connsiteX1" fmla="*/ 8839200 w 8839200"/>
              <a:gd name="connsiteY1" fmla="*/ 0 h 3657600"/>
              <a:gd name="connsiteX2" fmla="*/ 8610600 w 8839200"/>
              <a:gd name="connsiteY2" fmla="*/ 3657600 h 3657600"/>
              <a:gd name="connsiteX3" fmla="*/ 0 w 8839200"/>
              <a:gd name="connsiteY3" fmla="*/ 3657600 h 3657600"/>
              <a:gd name="connsiteX4" fmla="*/ 0 w 8839200"/>
              <a:gd name="connsiteY4" fmla="*/ 0 h 3657600"/>
              <a:gd name="connsiteX0" fmla="*/ 0 w 8839200"/>
              <a:gd name="connsiteY0" fmla="*/ 0 h 3657600"/>
              <a:gd name="connsiteX1" fmla="*/ 8839200 w 8839200"/>
              <a:gd name="connsiteY1" fmla="*/ 0 h 3657600"/>
              <a:gd name="connsiteX2" fmla="*/ 8610600 w 8839200"/>
              <a:gd name="connsiteY2" fmla="*/ 3657600 h 3657600"/>
              <a:gd name="connsiteX3" fmla="*/ 0 w 8839200"/>
              <a:gd name="connsiteY3" fmla="*/ 3657600 h 3657600"/>
              <a:gd name="connsiteX4" fmla="*/ 0 w 8839200"/>
              <a:gd name="connsiteY4" fmla="*/ 0 h 3657600"/>
              <a:gd name="connsiteX0" fmla="*/ 0 w 8877300"/>
              <a:gd name="connsiteY0" fmla="*/ 0 h 3657600"/>
              <a:gd name="connsiteX1" fmla="*/ 8877300 w 8877300"/>
              <a:gd name="connsiteY1" fmla="*/ 0 h 3657600"/>
              <a:gd name="connsiteX2" fmla="*/ 8610600 w 8877300"/>
              <a:gd name="connsiteY2" fmla="*/ 3657600 h 3657600"/>
              <a:gd name="connsiteX3" fmla="*/ 0 w 8877300"/>
              <a:gd name="connsiteY3" fmla="*/ 3657600 h 3657600"/>
              <a:gd name="connsiteX4" fmla="*/ 0 w 8877300"/>
              <a:gd name="connsiteY4" fmla="*/ 0 h 3657600"/>
              <a:gd name="connsiteX0" fmla="*/ 0 w 8877300"/>
              <a:gd name="connsiteY0" fmla="*/ 0 h 3657600"/>
              <a:gd name="connsiteX1" fmla="*/ 8877300 w 8877300"/>
              <a:gd name="connsiteY1" fmla="*/ 0 h 3657600"/>
              <a:gd name="connsiteX2" fmla="*/ 8610600 w 8877300"/>
              <a:gd name="connsiteY2" fmla="*/ 3657600 h 3657600"/>
              <a:gd name="connsiteX3" fmla="*/ 0 w 8877300"/>
              <a:gd name="connsiteY3" fmla="*/ 3657600 h 3657600"/>
              <a:gd name="connsiteX4" fmla="*/ 0 w 8877300"/>
              <a:gd name="connsiteY4" fmla="*/ 0 h 3657600"/>
              <a:gd name="connsiteX0" fmla="*/ 0 w 8877300"/>
              <a:gd name="connsiteY0" fmla="*/ 0 h 3657600"/>
              <a:gd name="connsiteX1" fmla="*/ 8877300 w 8877300"/>
              <a:gd name="connsiteY1" fmla="*/ 0 h 3657600"/>
              <a:gd name="connsiteX2" fmla="*/ 8610600 w 8877300"/>
              <a:gd name="connsiteY2" fmla="*/ 3657600 h 3657600"/>
              <a:gd name="connsiteX3" fmla="*/ 0 w 8877300"/>
              <a:gd name="connsiteY3" fmla="*/ 3657600 h 3657600"/>
              <a:gd name="connsiteX4" fmla="*/ 0 w 8877300"/>
              <a:gd name="connsiteY4" fmla="*/ 0 h 3657600"/>
              <a:gd name="connsiteX0" fmla="*/ 0 w 8877300"/>
              <a:gd name="connsiteY0" fmla="*/ 0 h 3657600"/>
              <a:gd name="connsiteX1" fmla="*/ 8877300 w 8877300"/>
              <a:gd name="connsiteY1" fmla="*/ 0 h 3657600"/>
              <a:gd name="connsiteX2" fmla="*/ 8610600 w 8877300"/>
              <a:gd name="connsiteY2" fmla="*/ 3657600 h 3657600"/>
              <a:gd name="connsiteX3" fmla="*/ 0 w 8877300"/>
              <a:gd name="connsiteY3" fmla="*/ 3657600 h 3657600"/>
              <a:gd name="connsiteX4" fmla="*/ 0 w 8877300"/>
              <a:gd name="connsiteY4" fmla="*/ 0 h 3657600"/>
              <a:gd name="connsiteX0" fmla="*/ 0 w 8877300"/>
              <a:gd name="connsiteY0" fmla="*/ 0 h 3657600"/>
              <a:gd name="connsiteX1" fmla="*/ 8877300 w 8877300"/>
              <a:gd name="connsiteY1" fmla="*/ 0 h 3657600"/>
              <a:gd name="connsiteX2" fmla="*/ 8610600 w 8877300"/>
              <a:gd name="connsiteY2" fmla="*/ 3657600 h 3657600"/>
              <a:gd name="connsiteX3" fmla="*/ 0 w 8877300"/>
              <a:gd name="connsiteY3" fmla="*/ 3657600 h 3657600"/>
              <a:gd name="connsiteX4" fmla="*/ 0 w 8877300"/>
              <a:gd name="connsiteY4" fmla="*/ 0 h 3657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877300" h="3657600">
                <a:moveTo>
                  <a:pt x="0" y="0"/>
                </a:moveTo>
                <a:lnTo>
                  <a:pt x="8877300" y="0"/>
                </a:lnTo>
                <a:cubicBezTo>
                  <a:pt x="7950199" y="1297518"/>
                  <a:pt x="8296276" y="2625725"/>
                  <a:pt x="8610600" y="3657600"/>
                </a:cubicBezTo>
                <a:lnTo>
                  <a:pt x="0" y="3657600"/>
                </a:lnTo>
                <a:lnTo>
                  <a:pt x="0" y="0"/>
                </a:lnTo>
                <a:close/>
              </a:path>
            </a:pathLst>
          </a:custGeom>
        </p:spPr>
        <p:txBody>
          <a:bodyPr/>
          <a:lstStyle>
            <a:lvl1pPr marL="0" indent="0">
              <a:buNone/>
              <a:defRPr sz="3200" baseline="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 behind S-</a:t>
            </a:r>
            <a:r>
              <a:rPr lang="en-US" smtClean="0"/>
              <a:t>curve.</a:t>
            </a:r>
            <a:endParaRPr lang="en-US" dirty="0" smtClean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S-curve-362.tif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Picture Placeholder 2"/>
          <p:cNvSpPr>
            <a:spLocks noGrp="1" noChangeAspect="1"/>
          </p:cNvSpPr>
          <p:nvPr>
            <p:ph type="pic" idx="1" hasCustomPrompt="1"/>
          </p:nvPr>
        </p:nvSpPr>
        <p:spPr>
          <a:xfrm>
            <a:off x="0" y="0"/>
            <a:ext cx="8886825" cy="4648200"/>
          </a:xfrm>
          <a:custGeom>
            <a:avLst/>
            <a:gdLst>
              <a:gd name="connsiteX0" fmla="*/ 0 w 9144000"/>
              <a:gd name="connsiteY0" fmla="*/ 0 h 4648200"/>
              <a:gd name="connsiteX1" fmla="*/ 9144000 w 9144000"/>
              <a:gd name="connsiteY1" fmla="*/ 0 h 4648200"/>
              <a:gd name="connsiteX2" fmla="*/ 9144000 w 9144000"/>
              <a:gd name="connsiteY2" fmla="*/ 4648200 h 4648200"/>
              <a:gd name="connsiteX3" fmla="*/ 0 w 9144000"/>
              <a:gd name="connsiteY3" fmla="*/ 4648200 h 4648200"/>
              <a:gd name="connsiteX4" fmla="*/ 0 w 9144000"/>
              <a:gd name="connsiteY4" fmla="*/ 0 h 4648200"/>
              <a:gd name="connsiteX0" fmla="*/ 0 w 9144000"/>
              <a:gd name="connsiteY0" fmla="*/ 0 h 4648200"/>
              <a:gd name="connsiteX1" fmla="*/ 8763000 w 9144000"/>
              <a:gd name="connsiteY1" fmla="*/ 0 h 4648200"/>
              <a:gd name="connsiteX2" fmla="*/ 9144000 w 9144000"/>
              <a:gd name="connsiteY2" fmla="*/ 4648200 h 4648200"/>
              <a:gd name="connsiteX3" fmla="*/ 0 w 9144000"/>
              <a:gd name="connsiteY3" fmla="*/ 4648200 h 4648200"/>
              <a:gd name="connsiteX4" fmla="*/ 0 w 9144000"/>
              <a:gd name="connsiteY4" fmla="*/ 0 h 4648200"/>
              <a:gd name="connsiteX0" fmla="*/ 0 w 9144000"/>
              <a:gd name="connsiteY0" fmla="*/ 0 h 4648200"/>
              <a:gd name="connsiteX1" fmla="*/ 8763000 w 9144000"/>
              <a:gd name="connsiteY1" fmla="*/ 0 h 4648200"/>
              <a:gd name="connsiteX2" fmla="*/ 9144000 w 9144000"/>
              <a:gd name="connsiteY2" fmla="*/ 4648200 h 4648200"/>
              <a:gd name="connsiteX3" fmla="*/ 0 w 9144000"/>
              <a:gd name="connsiteY3" fmla="*/ 4648200 h 4648200"/>
              <a:gd name="connsiteX4" fmla="*/ 0 w 9144000"/>
              <a:gd name="connsiteY4" fmla="*/ 0 h 4648200"/>
              <a:gd name="connsiteX0" fmla="*/ 0 w 9144000"/>
              <a:gd name="connsiteY0" fmla="*/ 0 h 4648200"/>
              <a:gd name="connsiteX1" fmla="*/ 8763000 w 9144000"/>
              <a:gd name="connsiteY1" fmla="*/ 0 h 4648200"/>
              <a:gd name="connsiteX2" fmla="*/ 9144000 w 9144000"/>
              <a:gd name="connsiteY2" fmla="*/ 4648200 h 4648200"/>
              <a:gd name="connsiteX3" fmla="*/ 0 w 9144000"/>
              <a:gd name="connsiteY3" fmla="*/ 4648200 h 4648200"/>
              <a:gd name="connsiteX4" fmla="*/ 0 w 9144000"/>
              <a:gd name="connsiteY4" fmla="*/ 0 h 4648200"/>
              <a:gd name="connsiteX0" fmla="*/ 0 w 9144000"/>
              <a:gd name="connsiteY0" fmla="*/ 0 h 4648200"/>
              <a:gd name="connsiteX1" fmla="*/ 8763000 w 9144000"/>
              <a:gd name="connsiteY1" fmla="*/ 0 h 4648200"/>
              <a:gd name="connsiteX2" fmla="*/ 9144000 w 9144000"/>
              <a:gd name="connsiteY2" fmla="*/ 4648200 h 4648200"/>
              <a:gd name="connsiteX3" fmla="*/ 0 w 9144000"/>
              <a:gd name="connsiteY3" fmla="*/ 4648200 h 4648200"/>
              <a:gd name="connsiteX4" fmla="*/ 0 w 9144000"/>
              <a:gd name="connsiteY4" fmla="*/ 0 h 4648200"/>
              <a:gd name="connsiteX0" fmla="*/ 0 w 9144000"/>
              <a:gd name="connsiteY0" fmla="*/ 0 h 4648200"/>
              <a:gd name="connsiteX1" fmla="*/ 8763000 w 9144000"/>
              <a:gd name="connsiteY1" fmla="*/ 0 h 4648200"/>
              <a:gd name="connsiteX2" fmla="*/ 9144000 w 9144000"/>
              <a:gd name="connsiteY2" fmla="*/ 4648200 h 4648200"/>
              <a:gd name="connsiteX3" fmla="*/ 0 w 9144000"/>
              <a:gd name="connsiteY3" fmla="*/ 4648200 h 4648200"/>
              <a:gd name="connsiteX4" fmla="*/ 0 w 9144000"/>
              <a:gd name="connsiteY4" fmla="*/ 0 h 4648200"/>
              <a:gd name="connsiteX0" fmla="*/ 0 w 9144000"/>
              <a:gd name="connsiteY0" fmla="*/ 0 h 4648200"/>
              <a:gd name="connsiteX1" fmla="*/ 8763000 w 9144000"/>
              <a:gd name="connsiteY1" fmla="*/ 0 h 4648200"/>
              <a:gd name="connsiteX2" fmla="*/ 9144000 w 9144000"/>
              <a:gd name="connsiteY2" fmla="*/ 4648200 h 4648200"/>
              <a:gd name="connsiteX3" fmla="*/ 0 w 9144000"/>
              <a:gd name="connsiteY3" fmla="*/ 4648200 h 4648200"/>
              <a:gd name="connsiteX4" fmla="*/ 0 w 9144000"/>
              <a:gd name="connsiteY4" fmla="*/ 0 h 4648200"/>
              <a:gd name="connsiteX0" fmla="*/ 0 w 9144000"/>
              <a:gd name="connsiteY0" fmla="*/ 0 h 4648200"/>
              <a:gd name="connsiteX1" fmla="*/ 8763000 w 9144000"/>
              <a:gd name="connsiteY1" fmla="*/ 0 h 4648200"/>
              <a:gd name="connsiteX2" fmla="*/ 9144000 w 9144000"/>
              <a:gd name="connsiteY2" fmla="*/ 4648200 h 4648200"/>
              <a:gd name="connsiteX3" fmla="*/ 0 w 9144000"/>
              <a:gd name="connsiteY3" fmla="*/ 4648200 h 4648200"/>
              <a:gd name="connsiteX4" fmla="*/ 0 w 9144000"/>
              <a:gd name="connsiteY4" fmla="*/ 0 h 4648200"/>
              <a:gd name="connsiteX0" fmla="*/ 0 w 9144000"/>
              <a:gd name="connsiteY0" fmla="*/ 0 h 4648200"/>
              <a:gd name="connsiteX1" fmla="*/ 8763000 w 9144000"/>
              <a:gd name="connsiteY1" fmla="*/ 0 h 4648200"/>
              <a:gd name="connsiteX2" fmla="*/ 9144000 w 9144000"/>
              <a:gd name="connsiteY2" fmla="*/ 4648200 h 4648200"/>
              <a:gd name="connsiteX3" fmla="*/ 0 w 9144000"/>
              <a:gd name="connsiteY3" fmla="*/ 4648200 h 4648200"/>
              <a:gd name="connsiteX4" fmla="*/ 0 w 9144000"/>
              <a:gd name="connsiteY4" fmla="*/ 0 h 4648200"/>
              <a:gd name="connsiteX0" fmla="*/ 0 w 9144000"/>
              <a:gd name="connsiteY0" fmla="*/ 0 h 4648200"/>
              <a:gd name="connsiteX1" fmla="*/ 8763000 w 9144000"/>
              <a:gd name="connsiteY1" fmla="*/ 0 h 4648200"/>
              <a:gd name="connsiteX2" fmla="*/ 9144000 w 9144000"/>
              <a:gd name="connsiteY2" fmla="*/ 4648200 h 4648200"/>
              <a:gd name="connsiteX3" fmla="*/ 0 w 9144000"/>
              <a:gd name="connsiteY3" fmla="*/ 4648200 h 4648200"/>
              <a:gd name="connsiteX4" fmla="*/ 0 w 9144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874125"/>
              <a:gd name="connsiteY0" fmla="*/ 0 h 4648200"/>
              <a:gd name="connsiteX1" fmla="*/ 8874125 w 8874125"/>
              <a:gd name="connsiteY1" fmla="*/ 0 h 4648200"/>
              <a:gd name="connsiteX2" fmla="*/ 8763000 w 8874125"/>
              <a:gd name="connsiteY2" fmla="*/ 4648200 h 4648200"/>
              <a:gd name="connsiteX3" fmla="*/ 0 w 8874125"/>
              <a:gd name="connsiteY3" fmla="*/ 4648200 h 4648200"/>
              <a:gd name="connsiteX4" fmla="*/ 0 w 8874125"/>
              <a:gd name="connsiteY4" fmla="*/ 0 h 4648200"/>
              <a:gd name="connsiteX0" fmla="*/ 0 w 8886825"/>
              <a:gd name="connsiteY0" fmla="*/ 0 h 4648200"/>
              <a:gd name="connsiteX1" fmla="*/ 8874125 w 8886825"/>
              <a:gd name="connsiteY1" fmla="*/ 0 h 4648200"/>
              <a:gd name="connsiteX2" fmla="*/ 8886825 w 8886825"/>
              <a:gd name="connsiteY2" fmla="*/ 4648200 h 4648200"/>
              <a:gd name="connsiteX3" fmla="*/ 0 w 8886825"/>
              <a:gd name="connsiteY3" fmla="*/ 4648200 h 4648200"/>
              <a:gd name="connsiteX4" fmla="*/ 0 w 8886825"/>
              <a:gd name="connsiteY4" fmla="*/ 0 h 4648200"/>
              <a:gd name="connsiteX0" fmla="*/ 0 w 8886825"/>
              <a:gd name="connsiteY0" fmla="*/ 0 h 4648200"/>
              <a:gd name="connsiteX1" fmla="*/ 8874125 w 8886825"/>
              <a:gd name="connsiteY1" fmla="*/ 0 h 4648200"/>
              <a:gd name="connsiteX2" fmla="*/ 8886825 w 8886825"/>
              <a:gd name="connsiteY2" fmla="*/ 4648200 h 4648200"/>
              <a:gd name="connsiteX3" fmla="*/ 0 w 8886825"/>
              <a:gd name="connsiteY3" fmla="*/ 4648200 h 4648200"/>
              <a:gd name="connsiteX4" fmla="*/ 0 w 8886825"/>
              <a:gd name="connsiteY4" fmla="*/ 0 h 4648200"/>
              <a:gd name="connsiteX0" fmla="*/ 0 w 8886825"/>
              <a:gd name="connsiteY0" fmla="*/ 0 h 4648200"/>
              <a:gd name="connsiteX1" fmla="*/ 8874125 w 8886825"/>
              <a:gd name="connsiteY1" fmla="*/ 0 h 4648200"/>
              <a:gd name="connsiteX2" fmla="*/ 8886825 w 8886825"/>
              <a:gd name="connsiteY2" fmla="*/ 4648200 h 4648200"/>
              <a:gd name="connsiteX3" fmla="*/ 0 w 8886825"/>
              <a:gd name="connsiteY3" fmla="*/ 4648200 h 4648200"/>
              <a:gd name="connsiteX4" fmla="*/ 0 w 8886825"/>
              <a:gd name="connsiteY4" fmla="*/ 0 h 4648200"/>
              <a:gd name="connsiteX0" fmla="*/ 0 w 8886825"/>
              <a:gd name="connsiteY0" fmla="*/ 0 h 4648200"/>
              <a:gd name="connsiteX1" fmla="*/ 8874125 w 8886825"/>
              <a:gd name="connsiteY1" fmla="*/ 0 h 4648200"/>
              <a:gd name="connsiteX2" fmla="*/ 8886825 w 8886825"/>
              <a:gd name="connsiteY2" fmla="*/ 4648200 h 4648200"/>
              <a:gd name="connsiteX3" fmla="*/ 0 w 8886825"/>
              <a:gd name="connsiteY3" fmla="*/ 4648200 h 4648200"/>
              <a:gd name="connsiteX4" fmla="*/ 0 w 8886825"/>
              <a:gd name="connsiteY4" fmla="*/ 0 h 4648200"/>
              <a:gd name="connsiteX0" fmla="*/ 0 w 8886825"/>
              <a:gd name="connsiteY0" fmla="*/ 0 h 4648200"/>
              <a:gd name="connsiteX1" fmla="*/ 8874125 w 8886825"/>
              <a:gd name="connsiteY1" fmla="*/ 0 h 4648200"/>
              <a:gd name="connsiteX2" fmla="*/ 8886825 w 8886825"/>
              <a:gd name="connsiteY2" fmla="*/ 4648200 h 4648200"/>
              <a:gd name="connsiteX3" fmla="*/ 0 w 8886825"/>
              <a:gd name="connsiteY3" fmla="*/ 4648200 h 4648200"/>
              <a:gd name="connsiteX4" fmla="*/ 0 w 8886825"/>
              <a:gd name="connsiteY4" fmla="*/ 0 h 4648200"/>
              <a:gd name="connsiteX0" fmla="*/ 0 w 8886825"/>
              <a:gd name="connsiteY0" fmla="*/ 0 h 4648200"/>
              <a:gd name="connsiteX1" fmla="*/ 8874125 w 8886825"/>
              <a:gd name="connsiteY1" fmla="*/ 0 h 4648200"/>
              <a:gd name="connsiteX2" fmla="*/ 8886825 w 8886825"/>
              <a:gd name="connsiteY2" fmla="*/ 4648200 h 4648200"/>
              <a:gd name="connsiteX3" fmla="*/ 0 w 8886825"/>
              <a:gd name="connsiteY3" fmla="*/ 4648200 h 4648200"/>
              <a:gd name="connsiteX4" fmla="*/ 0 w 8886825"/>
              <a:gd name="connsiteY4" fmla="*/ 0 h 4648200"/>
              <a:gd name="connsiteX0" fmla="*/ 0 w 8886825"/>
              <a:gd name="connsiteY0" fmla="*/ 0 h 4648200"/>
              <a:gd name="connsiteX1" fmla="*/ 8874125 w 8886825"/>
              <a:gd name="connsiteY1" fmla="*/ 0 h 4648200"/>
              <a:gd name="connsiteX2" fmla="*/ 8886825 w 8886825"/>
              <a:gd name="connsiteY2" fmla="*/ 4648200 h 4648200"/>
              <a:gd name="connsiteX3" fmla="*/ 0 w 8886825"/>
              <a:gd name="connsiteY3" fmla="*/ 4648200 h 4648200"/>
              <a:gd name="connsiteX4" fmla="*/ 0 w 8886825"/>
              <a:gd name="connsiteY4" fmla="*/ 0 h 4648200"/>
              <a:gd name="connsiteX0" fmla="*/ 0 w 8886825"/>
              <a:gd name="connsiteY0" fmla="*/ 0 h 4648200"/>
              <a:gd name="connsiteX1" fmla="*/ 8874125 w 8886825"/>
              <a:gd name="connsiteY1" fmla="*/ 0 h 4648200"/>
              <a:gd name="connsiteX2" fmla="*/ 8886825 w 8886825"/>
              <a:gd name="connsiteY2" fmla="*/ 4648200 h 4648200"/>
              <a:gd name="connsiteX3" fmla="*/ 0 w 8886825"/>
              <a:gd name="connsiteY3" fmla="*/ 4648200 h 4648200"/>
              <a:gd name="connsiteX4" fmla="*/ 0 w 8886825"/>
              <a:gd name="connsiteY4" fmla="*/ 0 h 4648200"/>
              <a:gd name="connsiteX0" fmla="*/ 0 w 8886825"/>
              <a:gd name="connsiteY0" fmla="*/ 0 h 4648200"/>
              <a:gd name="connsiteX1" fmla="*/ 8874125 w 8886825"/>
              <a:gd name="connsiteY1" fmla="*/ 0 h 4648200"/>
              <a:gd name="connsiteX2" fmla="*/ 8886825 w 8886825"/>
              <a:gd name="connsiteY2" fmla="*/ 4648200 h 4648200"/>
              <a:gd name="connsiteX3" fmla="*/ 0 w 8886825"/>
              <a:gd name="connsiteY3" fmla="*/ 4648200 h 4648200"/>
              <a:gd name="connsiteX4" fmla="*/ 0 w 8886825"/>
              <a:gd name="connsiteY4" fmla="*/ 0 h 4648200"/>
              <a:gd name="connsiteX0" fmla="*/ 0 w 8886825"/>
              <a:gd name="connsiteY0" fmla="*/ 0 h 4648200"/>
              <a:gd name="connsiteX1" fmla="*/ 8874125 w 8886825"/>
              <a:gd name="connsiteY1" fmla="*/ 0 h 4648200"/>
              <a:gd name="connsiteX2" fmla="*/ 8886825 w 8886825"/>
              <a:gd name="connsiteY2" fmla="*/ 4648200 h 4648200"/>
              <a:gd name="connsiteX3" fmla="*/ 0 w 8886825"/>
              <a:gd name="connsiteY3" fmla="*/ 4648200 h 4648200"/>
              <a:gd name="connsiteX4" fmla="*/ 0 w 8886825"/>
              <a:gd name="connsiteY4" fmla="*/ 0 h 4648200"/>
              <a:gd name="connsiteX0" fmla="*/ 0 w 8886825"/>
              <a:gd name="connsiteY0" fmla="*/ 0 h 4648200"/>
              <a:gd name="connsiteX1" fmla="*/ 8874125 w 8886825"/>
              <a:gd name="connsiteY1" fmla="*/ 0 h 4648200"/>
              <a:gd name="connsiteX2" fmla="*/ 8886825 w 8886825"/>
              <a:gd name="connsiteY2" fmla="*/ 4648200 h 4648200"/>
              <a:gd name="connsiteX3" fmla="*/ 0 w 8886825"/>
              <a:gd name="connsiteY3" fmla="*/ 4648200 h 4648200"/>
              <a:gd name="connsiteX4" fmla="*/ 0 w 8886825"/>
              <a:gd name="connsiteY4" fmla="*/ 0 h 4648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886825" h="4648200">
                <a:moveTo>
                  <a:pt x="0" y="0"/>
                </a:moveTo>
                <a:lnTo>
                  <a:pt x="8874125" y="0"/>
                </a:lnTo>
                <a:cubicBezTo>
                  <a:pt x="7778750" y="1657350"/>
                  <a:pt x="8445500" y="2892425"/>
                  <a:pt x="8886825" y="4648200"/>
                </a:cubicBezTo>
                <a:lnTo>
                  <a:pt x="0" y="4648200"/>
                </a:lnTo>
                <a:lnTo>
                  <a:pt x="0" y="0"/>
                </a:lnTo>
                <a:close/>
              </a:path>
            </a:pathLst>
          </a:cu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 behind S-curve.</a:t>
            </a:r>
          </a:p>
        </p:txBody>
      </p:sp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4724400"/>
            <a:ext cx="8229600" cy="838200"/>
          </a:xfrm>
          <a:prstGeom prst="rect">
            <a:avLst/>
          </a:prstGeom>
        </p:spPr>
        <p:txBody>
          <a:bodyPr/>
          <a:lstStyle>
            <a:lvl1pPr algn="l">
              <a:defRPr baseline="0"/>
            </a:lvl1pPr>
          </a:lstStyle>
          <a:p>
            <a:r>
              <a:rPr lang="en-US" dirty="0" smtClean="0"/>
              <a:t>Click to edit photo caption</a:t>
            </a:r>
            <a:endParaRPr lang="en-US" dirty="0"/>
          </a:p>
        </p:txBody>
      </p:sp>
      <p:sp>
        <p:nvSpPr>
          <p:cNvPr id="9" name="Text Placeholder 10"/>
          <p:cNvSpPr>
            <a:spLocks noGrp="1"/>
          </p:cNvSpPr>
          <p:nvPr>
            <p:ph type="body" sz="quarter" idx="10" hasCustomPrompt="1"/>
          </p:nvPr>
        </p:nvSpPr>
        <p:spPr>
          <a:xfrm>
            <a:off x="457200" y="5562600"/>
            <a:ext cx="6369050" cy="914400"/>
          </a:xfrm>
          <a:prstGeom prst="rect">
            <a:avLst/>
          </a:prstGeom>
        </p:spPr>
        <p:txBody>
          <a:bodyPr vert="horz"/>
          <a:lstStyle>
            <a:lvl1pPr>
              <a:defRPr sz="2200" baseline="0"/>
            </a:lvl1pPr>
          </a:lstStyle>
          <a:p>
            <a:pPr lvl="0"/>
            <a:r>
              <a:rPr lang="en-US" dirty="0" smtClean="0"/>
              <a:t>Click to edit copy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S-curve-1805.tif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85800" y="4114800"/>
            <a:ext cx="6400800" cy="7620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600">
                <a:solidFill>
                  <a:srgbClr val="000000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section subheading</a:t>
            </a:r>
            <a:endParaRPr lang="en-US" dirty="0"/>
          </a:p>
        </p:txBody>
      </p:sp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685800" y="2328862"/>
            <a:ext cx="5981700" cy="1633538"/>
          </a:xfrm>
          <a:prstGeom prst="rect">
            <a:avLst/>
          </a:prstGeom>
        </p:spPr>
        <p:txBody>
          <a:bodyPr anchor="b">
            <a:noAutofit/>
          </a:bodyPr>
          <a:lstStyle>
            <a:lvl1pPr algn="l">
              <a:defRPr sz="5500" b="0"/>
            </a:lvl1pPr>
          </a:lstStyle>
          <a:p>
            <a:r>
              <a:rPr lang="en-US" dirty="0" smtClean="0"/>
              <a:t>Click to edit section title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slideLayout" Target="../slideLayouts/slideLayout4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  <p:sldLayoutId id="2147483694" r:id="rId2"/>
    <p:sldLayoutId id="2147483695" r:id="rId3"/>
    <p:sldLayoutId id="2147483696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  <p:sldLayoutId id="2147483670" r:id="rId22"/>
    <p:sldLayoutId id="2147483671" r:id="rId23"/>
    <p:sldLayoutId id="2147483672" r:id="rId24"/>
    <p:sldLayoutId id="2147483673" r:id="rId25"/>
    <p:sldLayoutId id="2147483674" r:id="rId26"/>
    <p:sldLayoutId id="2147483675" r:id="rId27"/>
    <p:sldLayoutId id="2147483676" r:id="rId28"/>
    <p:sldLayoutId id="2147483677" r:id="rId29"/>
    <p:sldLayoutId id="2147483678" r:id="rId30"/>
    <p:sldLayoutId id="2147483679" r:id="rId31"/>
    <p:sldLayoutId id="2147483680" r:id="rId32"/>
    <p:sldLayoutId id="2147483681" r:id="rId33"/>
    <p:sldLayoutId id="2147483682" r:id="rId34"/>
    <p:sldLayoutId id="2147483683" r:id="rId35"/>
    <p:sldLayoutId id="2147483684" r:id="rId36"/>
    <p:sldLayoutId id="2147483685" r:id="rId37"/>
    <p:sldLayoutId id="2147483686" r:id="rId38"/>
    <p:sldLayoutId id="2147483687" r:id="rId39"/>
    <p:sldLayoutId id="2147483688" r:id="rId40"/>
    <p:sldLayoutId id="2147483689" r:id="rId41"/>
    <p:sldLayoutId id="2147483690" r:id="rId42"/>
    <p:sldLayoutId id="2147483691" r:id="rId43"/>
    <p:sldLayoutId id="2147483692" r:id="rId44"/>
  </p:sldLayoutIdLst>
  <p:timing>
    <p:tnLst>
      <p:par>
        <p:cTn id="1" dur="indefinite" restart="never" nodeType="tmRoot"/>
      </p:par>
    </p:tnLst>
  </p:timing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None/>
        <a:defRPr sz="2600" kern="1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Clr>
          <a:srgbClr val="4A9E33"/>
        </a:buClr>
        <a:buFont typeface="Arial"/>
        <a:buChar char="•"/>
        <a:defRPr sz="2400" kern="12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Clr>
          <a:srgbClr val="4A9E33"/>
        </a:buClr>
        <a:buFont typeface="Arial"/>
        <a:buChar char="•"/>
        <a:defRPr sz="2400" kern="12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Clr>
          <a:srgbClr val="4A9E33"/>
        </a:buClr>
        <a:buFont typeface="Arial"/>
        <a:buChar char="–"/>
        <a:defRPr sz="2000" kern="12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Clr>
          <a:srgbClr val="4A9E33"/>
        </a:buClr>
        <a:buFont typeface="Arial"/>
        <a:buChar char="»"/>
        <a:defRPr sz="2000" kern="12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Withdrawal Petition &amp; Application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Presented by Brad Tait</a:t>
            </a:r>
          </a:p>
          <a:p>
            <a:r>
              <a:rPr lang="en-US" dirty="0" smtClean="0"/>
              <a:t>USFS Washington Office</a:t>
            </a:r>
            <a:r>
              <a:rPr lang="en-US" smtClean="0"/>
              <a:t>, </a:t>
            </a:r>
            <a:r>
              <a:rPr lang="en-US" smtClean="0"/>
              <a:t>Lands </a:t>
            </a:r>
            <a:r>
              <a:rPr lang="en-US" dirty="0" smtClean="0"/>
              <a:t>and </a:t>
            </a:r>
            <a:r>
              <a:rPr lang="en-US" smtClean="0"/>
              <a:t>Realty Management</a:t>
            </a:r>
            <a:endParaRPr 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Withdrawal Flowchart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360" y="1287528"/>
            <a:ext cx="7333480" cy="4576762"/>
          </a:xfr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Withdrawal Application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6331" y="1029068"/>
            <a:ext cx="7543800" cy="639762"/>
          </a:xfrm>
        </p:spPr>
        <p:txBody>
          <a:bodyPr/>
          <a:lstStyle/>
          <a:p>
            <a:r>
              <a:rPr lang="en-US" dirty="0" smtClean="0"/>
              <a:t>DOI Agency, BLM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3336" y="1668830"/>
            <a:ext cx="4851339" cy="4617670"/>
          </a:xfrm>
        </p:spPr>
      </p:pic>
    </p:spTree>
    <p:extLst>
      <p:ext uri="{BB962C8B-B14F-4D97-AF65-F5344CB8AC3E}">
        <p14:creationId xmlns:p14="http://schemas.microsoft.com/office/powerpoint/2010/main" val="28172790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543800" cy="826374"/>
          </a:xfrm>
        </p:spPr>
        <p:txBody>
          <a:bodyPr/>
          <a:lstStyle/>
          <a:p>
            <a:r>
              <a:rPr lang="en-US" dirty="0" smtClean="0"/>
              <a:t>Withdrawal Application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024667"/>
            <a:ext cx="7543800" cy="639762"/>
          </a:xfrm>
        </p:spPr>
        <p:txBody>
          <a:bodyPr/>
          <a:lstStyle/>
          <a:p>
            <a:r>
              <a:rPr lang="en-US" dirty="0" smtClean="0"/>
              <a:t>Non-DOI Agency, USFS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0931" y="1664429"/>
            <a:ext cx="4982236" cy="4605742"/>
          </a:xfrm>
        </p:spPr>
      </p:pic>
    </p:spTree>
    <p:extLst>
      <p:ext uri="{BB962C8B-B14F-4D97-AF65-F5344CB8AC3E}">
        <p14:creationId xmlns:p14="http://schemas.microsoft.com/office/powerpoint/2010/main" val="25393969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Application Materials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151792"/>
            <a:ext cx="7543800" cy="4563208"/>
          </a:xfrm>
        </p:spPr>
        <p:txBody>
          <a:bodyPr/>
          <a:lstStyle/>
          <a:p>
            <a:r>
              <a:rPr lang="en-US" sz="2200" dirty="0" smtClean="0"/>
              <a:t>USFS materials:</a:t>
            </a:r>
          </a:p>
          <a:p>
            <a:pPr marL="857250" lvl="1" indent="-457200">
              <a:buFont typeface="+mj-lt"/>
              <a:buAutoNum type="arabicPeriod"/>
            </a:pPr>
            <a:r>
              <a:rPr lang="en-US" sz="1800" dirty="0" smtClean="0"/>
              <a:t>Application</a:t>
            </a:r>
          </a:p>
          <a:p>
            <a:pPr marL="857250" lvl="1" indent="-457200">
              <a:buFont typeface="+mj-lt"/>
              <a:buAutoNum type="arabicPeriod"/>
            </a:pPr>
            <a:r>
              <a:rPr lang="en-US" sz="1800" dirty="0" smtClean="0"/>
              <a:t>Maps</a:t>
            </a:r>
          </a:p>
          <a:p>
            <a:pPr marL="857250" lvl="1" indent="-457200">
              <a:buFont typeface="+mj-lt"/>
              <a:buAutoNum type="arabicPeriod"/>
            </a:pPr>
            <a:r>
              <a:rPr lang="en-US" sz="1800" dirty="0" smtClean="0"/>
              <a:t>Cover letter from USFS RO to BLM SO</a:t>
            </a:r>
          </a:p>
          <a:p>
            <a:pPr marL="857250" lvl="1" indent="-457200">
              <a:buFont typeface="+mj-lt"/>
              <a:buAutoNum type="arabicPeriod"/>
            </a:pPr>
            <a:r>
              <a:rPr lang="en-US" sz="1800" dirty="0" smtClean="0"/>
              <a:t>Updated Mineral Potential Report</a:t>
            </a:r>
          </a:p>
          <a:p>
            <a:pPr marL="857250" lvl="1" indent="-457200">
              <a:buFont typeface="+mj-lt"/>
              <a:buAutoNum type="arabicPeriod"/>
            </a:pPr>
            <a:r>
              <a:rPr lang="en-US" sz="1800" dirty="0" smtClean="0"/>
              <a:t>Request/application from National Forest SO</a:t>
            </a:r>
            <a:endParaRPr lang="en-US" sz="1800" dirty="0"/>
          </a:p>
          <a:p>
            <a:pPr marL="400050" lvl="1" indent="-400050">
              <a:buNone/>
            </a:pPr>
            <a:r>
              <a:rPr lang="en-US" dirty="0" smtClean="0"/>
              <a:t>BLM materials:</a:t>
            </a:r>
          </a:p>
          <a:p>
            <a:pPr marL="857250" lvl="2" indent="-457200">
              <a:buFont typeface="+mj-lt"/>
              <a:buAutoNum type="arabicPeriod"/>
            </a:pPr>
            <a:r>
              <a:rPr lang="en-US" dirty="0" smtClean="0"/>
              <a:t>Petition/application</a:t>
            </a:r>
          </a:p>
          <a:p>
            <a:pPr marL="857250" lvl="2" indent="-457200">
              <a:buFont typeface="+mj-lt"/>
              <a:buAutoNum type="arabicPeriod"/>
            </a:pPr>
            <a:r>
              <a:rPr lang="en-US" dirty="0" smtClean="0"/>
              <a:t>Maps</a:t>
            </a:r>
          </a:p>
          <a:p>
            <a:pPr marL="857250" lvl="2" indent="-457200">
              <a:buFont typeface="+mj-lt"/>
              <a:buAutoNum type="arabicPeriod"/>
            </a:pPr>
            <a:r>
              <a:rPr lang="en-US" dirty="0"/>
              <a:t>Cover </a:t>
            </a:r>
            <a:r>
              <a:rPr lang="en-US" dirty="0" smtClean="0"/>
              <a:t>letter BLM Director to Asst. Sec. Lands &amp; Mineral Mgmt.</a:t>
            </a:r>
            <a:endParaRPr lang="en-US" dirty="0"/>
          </a:p>
          <a:p>
            <a:pPr marL="857250" lvl="2" indent="-457200">
              <a:buFont typeface="+mj-lt"/>
              <a:buAutoNum type="arabicPeriod"/>
            </a:pPr>
            <a:r>
              <a:rPr lang="en-US" dirty="0"/>
              <a:t>Information memorandum</a:t>
            </a:r>
          </a:p>
          <a:p>
            <a:pPr marL="857250" lvl="2" indent="-457200">
              <a:buFont typeface="+mj-lt"/>
              <a:buAutoNum type="arabicPeriod"/>
            </a:pPr>
            <a:r>
              <a:rPr lang="en-US" dirty="0" smtClean="0"/>
              <a:t>Land Description Report</a:t>
            </a:r>
            <a:endParaRPr lang="en-US" dirty="0"/>
          </a:p>
          <a:p>
            <a:pPr marL="857250" lvl="2" indent="-457200">
              <a:buFont typeface="+mj-lt"/>
              <a:buAutoNum type="arabicPeriod"/>
            </a:pPr>
            <a:r>
              <a:rPr lang="en-US" dirty="0" smtClean="0"/>
              <a:t>Federal Register notice and briefing paper</a:t>
            </a:r>
          </a:p>
        </p:txBody>
      </p:sp>
    </p:spTree>
    <p:extLst>
      <p:ext uri="{BB962C8B-B14F-4D97-AF65-F5344CB8AC3E}">
        <p14:creationId xmlns:p14="http://schemas.microsoft.com/office/powerpoint/2010/main" val="2481706339"/>
      </p:ext>
    </p:extLst>
  </p:cSld>
  <p:clrMapOvr>
    <a:masterClrMapping/>
  </p:clrMapOvr>
</p:sld>
</file>

<file path=ppt/theme/theme1.xml><?xml version="1.0" encoding="utf-8"?>
<a:theme xmlns:a="http://schemas.openxmlformats.org/drawingml/2006/main" name="USFS_ppt-template_081513">
  <a:themeElements>
    <a:clrScheme name="USFS">
      <a:dk1>
        <a:srgbClr val="4A9E33"/>
      </a:dk1>
      <a:lt1>
        <a:sysClr val="window" lastClr="FFFFFF"/>
      </a:lt1>
      <a:dk2>
        <a:srgbClr val="1F497D"/>
      </a:dk2>
      <a:lt2>
        <a:srgbClr val="FFFFFF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FS Withdrawal Application" id="{CCFAE16A-CF8B-4483-A285-78E8773FBF70}" vid="{31E9A8EA-18C4-40FE-A948-AE0AB83EE63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A0190D03D4D454D8799CEDED520E428" ma:contentTypeVersion="1" ma:contentTypeDescription="Create a new document." ma:contentTypeScope="" ma:versionID="8352d4e28d7862bf9596b2b08a453bdf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1b05d82d297216baf5b26c55225140df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C2BAD1F9-9F99-4A6E-BD65-9537AF1DAB7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CD9854F2-5836-4D29-8690-54B3FD519D72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52EAC67C-06B8-4013-9134-E539C5967D92}">
  <ds:schemaRefs>
    <ds:schemaRef ds:uri="http://schemas.microsoft.com/office/2006/metadata/properties"/>
    <ds:schemaRef ds:uri="http://schemas.microsoft.com/office/2006/documentManagement/types"/>
    <ds:schemaRef ds:uri="http://purl.org/dc/dcmitype/"/>
    <ds:schemaRef ds:uri="http://purl.org/dc/terms/"/>
    <ds:schemaRef ds:uri="http://schemas.openxmlformats.org/package/2006/metadata/core-properties"/>
    <ds:schemaRef ds:uri="http://schemas.microsoft.com/office/infopath/2007/PartnerControls"/>
    <ds:schemaRef ds:uri="http://www.w3.org/XML/1998/namespace"/>
    <ds:schemaRef ds:uri="http://purl.org/dc/elements/1.1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FS Withdrawal Application</Template>
  <TotalTime>96</TotalTime>
  <Words>84</Words>
  <Application>Microsoft Office PowerPoint</Application>
  <PresentationFormat>On-screen Show (4:3)</PresentationFormat>
  <Paragraphs>22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8" baseType="lpstr">
      <vt:lpstr>Arial</vt:lpstr>
      <vt:lpstr>Calibri</vt:lpstr>
      <vt:lpstr>USFS_ppt-template_081513</vt:lpstr>
      <vt:lpstr>PowerPoint Presentation</vt:lpstr>
      <vt:lpstr>Withdrawal Flowchart</vt:lpstr>
      <vt:lpstr>Withdrawal Application</vt:lpstr>
      <vt:lpstr>Withdrawal Application</vt:lpstr>
      <vt:lpstr>Application Materials</vt:lpstr>
    </vt:vector>
  </TitlesOfParts>
  <Company>USDA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Tait, Bradley P -FS</dc:creator>
  <cp:lastModifiedBy>Tait, Bradley P -FS</cp:lastModifiedBy>
  <cp:revision>9</cp:revision>
  <dcterms:created xsi:type="dcterms:W3CDTF">2017-05-03T18:52:31Z</dcterms:created>
  <dcterms:modified xsi:type="dcterms:W3CDTF">2017-05-05T15:53:38Z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0x0101001A0190D03D4D454D8799CEDED520E428</vt:lpwstr>
  </property>
</Properties>
</file>