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1089600" cy="40233600"/>
  <p:notesSz cx="30270450" cy="38815963"/>
  <p:defaultTextStyle>
    <a:defPPr>
      <a:defRPr lang="en-US"/>
    </a:defPPr>
    <a:lvl1pPr marL="0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1pPr>
    <a:lvl2pPr marL="2037786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2pPr>
    <a:lvl3pPr marL="4075572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3pPr>
    <a:lvl4pPr marL="6113358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4pPr>
    <a:lvl5pPr marL="8151144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5pPr>
    <a:lvl6pPr marL="10188931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6pPr>
    <a:lvl7pPr marL="12226717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7pPr>
    <a:lvl8pPr marL="14264503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8pPr>
    <a:lvl9pPr marL="16302289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" d="100"/>
          <a:sy n="14" d="100"/>
        </p:scale>
        <p:origin x="-2232" y="-204"/>
      </p:cViewPr>
      <p:guideLst>
        <p:guide orient="horz" pos="12672"/>
        <p:guide pos="97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1720" y="12498496"/>
            <a:ext cx="26426160" cy="86241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3440" y="22799040"/>
            <a:ext cx="21762720" cy="10281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37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75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13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51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188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26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264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302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C308-4614-4142-B942-35511C5E7EB2}" type="datetimeFigureOut">
              <a:rPr lang="en-US" smtClean="0"/>
              <a:pPr/>
              <a:t>9/13/2010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5AA3-477C-4510-B6AC-32CA3510D9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C308-4614-4142-B942-35511C5E7EB2}" type="datetimeFigureOut">
              <a:rPr lang="en-US" smtClean="0"/>
              <a:pPr/>
              <a:t>9/13/2010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5AA3-477C-4510-B6AC-32CA3510D9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639106" y="9453036"/>
            <a:ext cx="23781385" cy="2013915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84154" y="9453036"/>
            <a:ext cx="70836790" cy="2013915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C308-4614-4142-B942-35511C5E7EB2}" type="datetimeFigureOut">
              <a:rPr lang="en-US" smtClean="0"/>
              <a:pPr/>
              <a:t>9/13/2010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5AA3-477C-4510-B6AC-32CA3510D9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C308-4614-4142-B942-35511C5E7EB2}" type="datetimeFigureOut">
              <a:rPr lang="en-US" smtClean="0"/>
              <a:pPr/>
              <a:t>9/13/2010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5AA3-477C-4510-B6AC-32CA3510D9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864" y="25853816"/>
            <a:ext cx="26426160" cy="7990840"/>
          </a:xfrm>
        </p:spPr>
        <p:txBody>
          <a:bodyPr anchor="t"/>
          <a:lstStyle>
            <a:lvl1pPr algn="l">
              <a:defRPr sz="17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864" y="17052719"/>
            <a:ext cx="26426160" cy="8801097"/>
          </a:xfrm>
        </p:spPr>
        <p:txBody>
          <a:bodyPr anchor="b"/>
          <a:lstStyle>
            <a:lvl1pPr marL="0" indent="0">
              <a:buNone/>
              <a:defRPr sz="8900">
                <a:solidFill>
                  <a:schemeClr val="tx1">
                    <a:tint val="75000"/>
                  </a:schemeClr>
                </a:solidFill>
              </a:defRPr>
            </a:lvl1pPr>
            <a:lvl2pPr marL="2037786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4075572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 marL="6113358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4pPr>
            <a:lvl5pPr marL="8151144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5pPr>
            <a:lvl6pPr marL="10188931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6pPr>
            <a:lvl7pPr marL="12226717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7pPr>
            <a:lvl8pPr marL="14264503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8pPr>
            <a:lvl9pPr marL="16302289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C308-4614-4142-B942-35511C5E7EB2}" type="datetimeFigureOut">
              <a:rPr lang="en-US" smtClean="0"/>
              <a:pPr/>
              <a:t>9/13/2010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5AA3-477C-4510-B6AC-32CA3510D9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84156" y="55079053"/>
            <a:ext cx="47309086" cy="155765503"/>
          </a:xfrm>
        </p:spPr>
        <p:txBody>
          <a:bodyPr/>
          <a:lstStyle>
            <a:lvl1pPr>
              <a:defRPr sz="125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11400" y="55079053"/>
            <a:ext cx="47309089" cy="155765503"/>
          </a:xfrm>
        </p:spPr>
        <p:txBody>
          <a:bodyPr/>
          <a:lstStyle>
            <a:lvl1pPr>
              <a:defRPr sz="125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C308-4614-4142-B942-35511C5E7EB2}" type="datetimeFigureOut">
              <a:rPr lang="en-US" smtClean="0"/>
              <a:pPr/>
              <a:t>9/13/2010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5AA3-477C-4510-B6AC-32CA3510D9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0" y="1611210"/>
            <a:ext cx="27980640" cy="670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480" y="9005996"/>
            <a:ext cx="13736639" cy="3753270"/>
          </a:xfrm>
        </p:spPr>
        <p:txBody>
          <a:bodyPr anchor="b"/>
          <a:lstStyle>
            <a:lvl1pPr marL="0" indent="0">
              <a:buNone/>
              <a:defRPr sz="10700" b="1"/>
            </a:lvl1pPr>
            <a:lvl2pPr marL="2037786" indent="0">
              <a:buNone/>
              <a:defRPr sz="8900" b="1"/>
            </a:lvl2pPr>
            <a:lvl3pPr marL="4075572" indent="0">
              <a:buNone/>
              <a:defRPr sz="8000" b="1"/>
            </a:lvl3pPr>
            <a:lvl4pPr marL="6113358" indent="0">
              <a:buNone/>
              <a:defRPr sz="7100" b="1"/>
            </a:lvl4pPr>
            <a:lvl5pPr marL="8151144" indent="0">
              <a:buNone/>
              <a:defRPr sz="7100" b="1"/>
            </a:lvl5pPr>
            <a:lvl6pPr marL="10188931" indent="0">
              <a:buNone/>
              <a:defRPr sz="7100" b="1"/>
            </a:lvl6pPr>
            <a:lvl7pPr marL="12226717" indent="0">
              <a:buNone/>
              <a:defRPr sz="7100" b="1"/>
            </a:lvl7pPr>
            <a:lvl8pPr marL="14264503" indent="0">
              <a:buNone/>
              <a:defRPr sz="7100" b="1"/>
            </a:lvl8pPr>
            <a:lvl9pPr marL="16302289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4480" y="12759266"/>
            <a:ext cx="13736639" cy="23180890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93087" y="9005996"/>
            <a:ext cx="13742035" cy="3753270"/>
          </a:xfrm>
        </p:spPr>
        <p:txBody>
          <a:bodyPr anchor="b"/>
          <a:lstStyle>
            <a:lvl1pPr marL="0" indent="0">
              <a:buNone/>
              <a:defRPr sz="10700" b="1"/>
            </a:lvl1pPr>
            <a:lvl2pPr marL="2037786" indent="0">
              <a:buNone/>
              <a:defRPr sz="8900" b="1"/>
            </a:lvl2pPr>
            <a:lvl3pPr marL="4075572" indent="0">
              <a:buNone/>
              <a:defRPr sz="8000" b="1"/>
            </a:lvl3pPr>
            <a:lvl4pPr marL="6113358" indent="0">
              <a:buNone/>
              <a:defRPr sz="7100" b="1"/>
            </a:lvl4pPr>
            <a:lvl5pPr marL="8151144" indent="0">
              <a:buNone/>
              <a:defRPr sz="7100" b="1"/>
            </a:lvl5pPr>
            <a:lvl6pPr marL="10188931" indent="0">
              <a:buNone/>
              <a:defRPr sz="7100" b="1"/>
            </a:lvl6pPr>
            <a:lvl7pPr marL="12226717" indent="0">
              <a:buNone/>
              <a:defRPr sz="7100" b="1"/>
            </a:lvl7pPr>
            <a:lvl8pPr marL="14264503" indent="0">
              <a:buNone/>
              <a:defRPr sz="7100" b="1"/>
            </a:lvl8pPr>
            <a:lvl9pPr marL="16302289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93087" y="12759266"/>
            <a:ext cx="13742035" cy="23180890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C308-4614-4142-B942-35511C5E7EB2}" type="datetimeFigureOut">
              <a:rPr lang="en-US" smtClean="0"/>
              <a:pPr/>
              <a:t>9/13/2010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5AA3-477C-4510-B6AC-32CA3510D9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C308-4614-4142-B942-35511C5E7EB2}" type="datetimeFigureOut">
              <a:rPr lang="en-US" smtClean="0"/>
              <a:pPr/>
              <a:t>9/13/2010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5AA3-477C-4510-B6AC-32CA3510D9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C308-4614-4142-B942-35511C5E7EB2}" type="datetimeFigureOut">
              <a:rPr lang="en-US" smtClean="0"/>
              <a:pPr/>
              <a:t>9/13/2010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5AA3-477C-4510-B6AC-32CA3510D9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2" y="1601893"/>
            <a:ext cx="10228264" cy="6817360"/>
          </a:xfrm>
        </p:spPr>
        <p:txBody>
          <a:bodyPr anchor="b"/>
          <a:lstStyle>
            <a:lvl1pPr algn="l">
              <a:defRPr sz="8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5170" y="1601896"/>
            <a:ext cx="17379950" cy="34338263"/>
          </a:xfrm>
        </p:spPr>
        <p:txBody>
          <a:bodyPr/>
          <a:lstStyle>
            <a:lvl1pPr>
              <a:defRPr sz="14300"/>
            </a:lvl1pPr>
            <a:lvl2pPr>
              <a:defRPr sz="12500"/>
            </a:lvl2pPr>
            <a:lvl3pPr>
              <a:defRPr sz="107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4482" y="8419256"/>
            <a:ext cx="10228264" cy="27520903"/>
          </a:xfrm>
        </p:spPr>
        <p:txBody>
          <a:bodyPr/>
          <a:lstStyle>
            <a:lvl1pPr marL="0" indent="0">
              <a:buNone/>
              <a:defRPr sz="6200"/>
            </a:lvl1pPr>
            <a:lvl2pPr marL="2037786" indent="0">
              <a:buNone/>
              <a:defRPr sz="5300"/>
            </a:lvl2pPr>
            <a:lvl3pPr marL="4075572" indent="0">
              <a:buNone/>
              <a:defRPr sz="4500"/>
            </a:lvl3pPr>
            <a:lvl4pPr marL="6113358" indent="0">
              <a:buNone/>
              <a:defRPr sz="4000"/>
            </a:lvl4pPr>
            <a:lvl5pPr marL="8151144" indent="0">
              <a:buNone/>
              <a:defRPr sz="4000"/>
            </a:lvl5pPr>
            <a:lvl6pPr marL="10188931" indent="0">
              <a:buNone/>
              <a:defRPr sz="4000"/>
            </a:lvl6pPr>
            <a:lvl7pPr marL="12226717" indent="0">
              <a:buNone/>
              <a:defRPr sz="4000"/>
            </a:lvl7pPr>
            <a:lvl8pPr marL="14264503" indent="0">
              <a:buNone/>
              <a:defRPr sz="4000"/>
            </a:lvl8pPr>
            <a:lvl9pPr marL="16302289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C308-4614-4142-B942-35511C5E7EB2}" type="datetimeFigureOut">
              <a:rPr lang="en-US" smtClean="0"/>
              <a:pPr/>
              <a:t>9/13/2010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5AA3-477C-4510-B6AC-32CA3510D9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3779" y="28163520"/>
            <a:ext cx="18653760" cy="3324863"/>
          </a:xfrm>
        </p:spPr>
        <p:txBody>
          <a:bodyPr anchor="b"/>
          <a:lstStyle>
            <a:lvl1pPr algn="l">
              <a:defRPr sz="8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3779" y="3594947"/>
            <a:ext cx="18653760" cy="24140160"/>
          </a:xfrm>
        </p:spPr>
        <p:txBody>
          <a:bodyPr/>
          <a:lstStyle>
            <a:lvl1pPr marL="0" indent="0">
              <a:buNone/>
              <a:defRPr sz="14300"/>
            </a:lvl1pPr>
            <a:lvl2pPr marL="2037786" indent="0">
              <a:buNone/>
              <a:defRPr sz="12500"/>
            </a:lvl2pPr>
            <a:lvl3pPr marL="4075572" indent="0">
              <a:buNone/>
              <a:defRPr sz="10700"/>
            </a:lvl3pPr>
            <a:lvl4pPr marL="6113358" indent="0">
              <a:buNone/>
              <a:defRPr sz="8900"/>
            </a:lvl4pPr>
            <a:lvl5pPr marL="8151144" indent="0">
              <a:buNone/>
              <a:defRPr sz="8900"/>
            </a:lvl5pPr>
            <a:lvl6pPr marL="10188931" indent="0">
              <a:buNone/>
              <a:defRPr sz="8900"/>
            </a:lvl6pPr>
            <a:lvl7pPr marL="12226717" indent="0">
              <a:buNone/>
              <a:defRPr sz="8900"/>
            </a:lvl7pPr>
            <a:lvl8pPr marL="14264503" indent="0">
              <a:buNone/>
              <a:defRPr sz="8900"/>
            </a:lvl8pPr>
            <a:lvl9pPr marL="16302289" indent="0">
              <a:buNone/>
              <a:defRPr sz="89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3779" y="31488383"/>
            <a:ext cx="18653760" cy="4721857"/>
          </a:xfrm>
        </p:spPr>
        <p:txBody>
          <a:bodyPr/>
          <a:lstStyle>
            <a:lvl1pPr marL="0" indent="0">
              <a:buNone/>
              <a:defRPr sz="6200"/>
            </a:lvl1pPr>
            <a:lvl2pPr marL="2037786" indent="0">
              <a:buNone/>
              <a:defRPr sz="5300"/>
            </a:lvl2pPr>
            <a:lvl3pPr marL="4075572" indent="0">
              <a:buNone/>
              <a:defRPr sz="4500"/>
            </a:lvl3pPr>
            <a:lvl4pPr marL="6113358" indent="0">
              <a:buNone/>
              <a:defRPr sz="4000"/>
            </a:lvl4pPr>
            <a:lvl5pPr marL="8151144" indent="0">
              <a:buNone/>
              <a:defRPr sz="4000"/>
            </a:lvl5pPr>
            <a:lvl6pPr marL="10188931" indent="0">
              <a:buNone/>
              <a:defRPr sz="4000"/>
            </a:lvl6pPr>
            <a:lvl7pPr marL="12226717" indent="0">
              <a:buNone/>
              <a:defRPr sz="4000"/>
            </a:lvl7pPr>
            <a:lvl8pPr marL="14264503" indent="0">
              <a:buNone/>
              <a:defRPr sz="4000"/>
            </a:lvl8pPr>
            <a:lvl9pPr marL="16302289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C308-4614-4142-B942-35511C5E7EB2}" type="datetimeFigureOut">
              <a:rPr lang="en-US" smtClean="0"/>
              <a:pPr/>
              <a:t>9/13/2010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5AA3-477C-4510-B6AC-32CA3510D9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4480" y="1611210"/>
            <a:ext cx="27980640" cy="6705600"/>
          </a:xfrm>
          <a:prstGeom prst="rect">
            <a:avLst/>
          </a:prstGeom>
        </p:spPr>
        <p:txBody>
          <a:bodyPr vert="horz" lIns="407557" tIns="203779" rIns="407557" bIns="20377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480" y="9387843"/>
            <a:ext cx="27980640" cy="26552316"/>
          </a:xfrm>
          <a:prstGeom prst="rect">
            <a:avLst/>
          </a:prstGeom>
        </p:spPr>
        <p:txBody>
          <a:bodyPr vert="horz" lIns="407557" tIns="203779" rIns="407557" bIns="2037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54480" y="37290589"/>
            <a:ext cx="7254240" cy="2142067"/>
          </a:xfrm>
          <a:prstGeom prst="rect">
            <a:avLst/>
          </a:prstGeom>
        </p:spPr>
        <p:txBody>
          <a:bodyPr vert="horz" lIns="407557" tIns="203779" rIns="407557" bIns="203779" rtlCol="0" anchor="ctr"/>
          <a:lstStyle>
            <a:lvl1pPr algn="l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1C308-4614-4142-B942-35511C5E7EB2}" type="datetimeFigureOut">
              <a:rPr lang="en-US" smtClean="0"/>
              <a:pPr/>
              <a:t>9/13/2010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22280" y="37290589"/>
            <a:ext cx="9845040" cy="2142067"/>
          </a:xfrm>
          <a:prstGeom prst="rect">
            <a:avLst/>
          </a:prstGeom>
        </p:spPr>
        <p:txBody>
          <a:bodyPr vert="horz" lIns="407557" tIns="203779" rIns="407557" bIns="203779" rtlCol="0" anchor="ctr"/>
          <a:lstStyle>
            <a:lvl1pPr algn="ct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80880" y="37290589"/>
            <a:ext cx="7254240" cy="2142067"/>
          </a:xfrm>
          <a:prstGeom prst="rect">
            <a:avLst/>
          </a:prstGeom>
        </p:spPr>
        <p:txBody>
          <a:bodyPr vert="horz" lIns="407557" tIns="203779" rIns="407557" bIns="203779" rtlCol="0" anchor="ctr"/>
          <a:lstStyle>
            <a:lvl1pPr algn="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15AA3-477C-4510-B6AC-32CA3510D9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75572" rtl="0" eaLnBrk="1" latinLnBrk="0" hangingPunct="1">
        <a:spcBef>
          <a:spcPct val="0"/>
        </a:spcBef>
        <a:buNone/>
        <a:defRPr sz="19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8340" indent="-1528340" algn="l" defTabSz="4075572" rtl="0" eaLnBrk="1" latinLnBrk="0" hangingPunct="1">
        <a:spcBef>
          <a:spcPct val="20000"/>
        </a:spcBef>
        <a:buFont typeface="Arial" pitchFamily="34" charset="0"/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11402" indent="-1273616" algn="l" defTabSz="4075572" rtl="0" eaLnBrk="1" latinLnBrk="0" hangingPunct="1">
        <a:spcBef>
          <a:spcPct val="20000"/>
        </a:spcBef>
        <a:buFont typeface="Arial" pitchFamily="34" charset="0"/>
        <a:buChar char="–"/>
        <a:defRPr sz="12500" kern="1200">
          <a:solidFill>
            <a:schemeClr val="tx1"/>
          </a:solidFill>
          <a:latin typeface="+mn-lt"/>
          <a:ea typeface="+mn-ea"/>
          <a:cs typeface="+mn-cs"/>
        </a:defRPr>
      </a:lvl2pPr>
      <a:lvl3pPr marL="5094465" indent="-1018893" algn="l" defTabSz="4075572" rtl="0" eaLnBrk="1" latinLnBrk="0" hangingPunct="1">
        <a:spcBef>
          <a:spcPct val="20000"/>
        </a:spcBef>
        <a:buFont typeface="Arial" pitchFamily="34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3pPr>
      <a:lvl4pPr marL="7132251" indent="-1018893" algn="l" defTabSz="4075572" rtl="0" eaLnBrk="1" latinLnBrk="0" hangingPunct="1">
        <a:spcBef>
          <a:spcPct val="20000"/>
        </a:spcBef>
        <a:buFont typeface="Arial" pitchFamily="34" charset="0"/>
        <a:buChar char="–"/>
        <a:defRPr sz="8900" kern="1200">
          <a:solidFill>
            <a:schemeClr val="tx1"/>
          </a:solidFill>
          <a:latin typeface="+mn-lt"/>
          <a:ea typeface="+mn-ea"/>
          <a:cs typeface="+mn-cs"/>
        </a:defRPr>
      </a:lvl4pPr>
      <a:lvl5pPr marL="9170038" indent="-1018893" algn="l" defTabSz="4075572" rtl="0" eaLnBrk="1" latinLnBrk="0" hangingPunct="1">
        <a:spcBef>
          <a:spcPct val="20000"/>
        </a:spcBef>
        <a:buFont typeface="Arial" pitchFamily="34" charset="0"/>
        <a:buChar char="»"/>
        <a:defRPr sz="8900" kern="1200">
          <a:solidFill>
            <a:schemeClr val="tx1"/>
          </a:solidFill>
          <a:latin typeface="+mn-lt"/>
          <a:ea typeface="+mn-ea"/>
          <a:cs typeface="+mn-cs"/>
        </a:defRPr>
      </a:lvl5pPr>
      <a:lvl6pPr marL="11207824" indent="-1018893" algn="l" defTabSz="407557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245610" indent="-1018893" algn="l" defTabSz="407557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283396" indent="-1018893" algn="l" defTabSz="407557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7321182" indent="-1018893" algn="l" defTabSz="407557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86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075572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113358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151144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8931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717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4264503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6302289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Withdrawal Session Objectives</a:t>
            </a:r>
            <a:endParaRPr lang="en-US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52600" y="9525000"/>
            <a:ext cx="27980640" cy="2655231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Process new withdrawals, revocations, modifications, extensions and withdrawal reviews, using applicable laws, regulations, policy and procedures.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Determine the applicability of a withdrawal action as a management tool for given situations.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Given an MTP, locate a specific withdrawal and identify the reason for the withdrawal.</a:t>
            </a:r>
            <a:endParaRPr lang="en-US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Withdrawal 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Objectives Continued</a:t>
            </a:r>
            <a:b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</a:br>
            <a:endParaRPr lang="en-US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7239000"/>
            <a:ext cx="27980640" cy="28990716"/>
          </a:xfrm>
        </p:spPr>
        <p:txBody>
          <a:bodyPr>
            <a:noAutofit/>
          </a:bodyPr>
          <a:lstStyle/>
          <a:p>
            <a:r>
              <a:rPr lang="en-US" sz="13200" dirty="0" smtClean="0">
                <a:solidFill>
                  <a:srgbClr val="7030A0"/>
                </a:solidFill>
                <a:latin typeface="Comic Sans MS" pitchFamily="66" charset="0"/>
              </a:rPr>
              <a:t>Identify the authority, purpose and extent of segregation for given withdrawals.</a:t>
            </a:r>
          </a:p>
          <a:p>
            <a:endParaRPr lang="en-US" sz="13200" dirty="0" smtClean="0">
              <a:latin typeface="Comic Sans MS" pitchFamily="66" charset="0"/>
            </a:endParaRPr>
          </a:p>
          <a:p>
            <a:r>
              <a:rPr lang="en-US" sz="13200" dirty="0" smtClean="0">
                <a:solidFill>
                  <a:srgbClr val="00B050"/>
                </a:solidFill>
                <a:latin typeface="Comic Sans MS" pitchFamily="66" charset="0"/>
              </a:rPr>
              <a:t>Research and respond to specific withdrawal case processing questions citing appropriate CFR guidance.</a:t>
            </a:r>
          </a:p>
          <a:p>
            <a:endParaRPr lang="en-US" sz="13200" dirty="0" smtClean="0">
              <a:latin typeface="Comic Sans MS" pitchFamily="66" charset="0"/>
            </a:endParaRPr>
          </a:p>
          <a:p>
            <a:r>
              <a:rPr lang="en-US" sz="13200" dirty="0" smtClean="0">
                <a:solidFill>
                  <a:srgbClr val="0070C0"/>
                </a:solidFill>
                <a:latin typeface="Comic Sans MS" pitchFamily="66" charset="0"/>
              </a:rPr>
              <a:t>Apply withdrawal extension criteria to determine if given withdrawals qualify to be extended</a:t>
            </a:r>
            <a:endParaRPr lang="en-US" sz="132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100</Words>
  <Application>Microsoft Office PowerPoint</Application>
  <PresentationFormat>Custom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Withdrawal Session Objectives</vt:lpstr>
      <vt:lpstr>Withdrawal Objectives Continued </vt:lpstr>
    </vt:vector>
  </TitlesOfParts>
  <Company>Forest Service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Withdrawal Session Objectives</dc:title>
  <dc:creator>sbixler</dc:creator>
  <cp:lastModifiedBy>sbixler</cp:lastModifiedBy>
  <cp:revision>5</cp:revision>
  <dcterms:created xsi:type="dcterms:W3CDTF">2010-05-18T17:13:01Z</dcterms:created>
  <dcterms:modified xsi:type="dcterms:W3CDTF">2010-09-13T12:37:33Z</dcterms:modified>
</cp:coreProperties>
</file>