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1" r:id="rId6"/>
    <p:sldId id="259" r:id="rId7"/>
    <p:sldId id="266" r:id="rId8"/>
    <p:sldId id="267" r:id="rId9"/>
    <p:sldId id="265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51E46-8D68-40FA-9B21-82D6CCB28DB6}" type="datetimeFigureOut">
              <a:rPr lang="en-US" smtClean="0"/>
              <a:t>4/21/2014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476C7-604C-4F76-827E-24FE059FDE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73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7476C7-604C-4F76-827E-24FE059FDE3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71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BD39-13FA-4BED-9961-7AAA314E8277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B709-25E8-4A86-9BA6-B01FBFE8A6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BD39-13FA-4BED-9961-7AAA314E8277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B709-25E8-4A86-9BA6-B01FBFE8A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BD39-13FA-4BED-9961-7AAA314E8277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2C0CB709-25E8-4A86-9BA6-B01FBFE8A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BD39-13FA-4BED-9961-7AAA314E8277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B709-25E8-4A86-9BA6-B01FBFE8A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BD39-13FA-4BED-9961-7AAA314E8277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B709-25E8-4A86-9BA6-B01FBFE8A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BD39-13FA-4BED-9961-7AAA314E8277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B709-25E8-4A86-9BA6-B01FBFE8A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BD39-13FA-4BED-9961-7AAA314E8277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B709-25E8-4A86-9BA6-B01FBFE8A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BD39-13FA-4BED-9961-7AAA314E8277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B709-25E8-4A86-9BA6-B01FBFE8A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BD39-13FA-4BED-9961-7AAA314E8277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B709-25E8-4A86-9BA6-B01FBFE8A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BD39-13FA-4BED-9961-7AAA314E8277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B709-25E8-4A86-9BA6-B01FBFE8A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ABD39-13FA-4BED-9961-7AAA314E8277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CB709-25E8-4A86-9BA6-B01FBFE8A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7DABD39-13FA-4BED-9961-7AAA314E8277}" type="datetimeFigureOut">
              <a:rPr lang="en-US" smtClean="0"/>
              <a:pPr/>
              <a:t>4/21/2014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C0CB709-25E8-4A86-9BA6-B01FBFE8A61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-nose-syndrome-in-bats-lg.jpg"/>
          <p:cNvPicPr>
            <a:picLocks noChangeAspect="1"/>
          </p:cNvPicPr>
          <p:nvPr/>
        </p:nvPicPr>
        <p:blipFill>
          <a:blip r:embed="rId2" cstate="print"/>
          <a:srcRect t="11209" b="12573"/>
          <a:stretch>
            <a:fillRect/>
          </a:stretch>
        </p:blipFill>
        <p:spPr>
          <a:xfrm>
            <a:off x="2971800" y="1116263"/>
            <a:ext cx="5410200" cy="32271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914401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White Nose Syndrome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143000"/>
            <a:ext cx="6400800" cy="5867400"/>
          </a:xfrm>
        </p:spPr>
        <p:txBody>
          <a:bodyPr>
            <a:normAutofit/>
          </a:bodyPr>
          <a:lstStyle/>
          <a:p>
            <a:pPr algn="l"/>
            <a:endParaRPr lang="en-US" u="sng" dirty="0" smtClean="0"/>
          </a:p>
          <a:p>
            <a:pPr algn="l"/>
            <a:endParaRPr lang="en-US" u="sng" dirty="0" smtClean="0"/>
          </a:p>
          <a:p>
            <a:pPr algn="l"/>
            <a:r>
              <a:rPr lang="en-US" u="sng" dirty="0" smtClean="0"/>
              <a:t>What We Will</a:t>
            </a:r>
          </a:p>
          <a:p>
            <a:pPr algn="l"/>
            <a:r>
              <a:rPr lang="en-US" dirty="0" smtClean="0"/>
              <a:t>        </a:t>
            </a:r>
            <a:r>
              <a:rPr lang="en-US" u="sng" dirty="0" smtClean="0"/>
              <a:t>Cover  </a:t>
            </a:r>
          </a:p>
          <a:p>
            <a:pPr algn="l"/>
            <a:endParaRPr lang="en-US" dirty="0" smtClean="0"/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What is It?</a:t>
            </a:r>
          </a:p>
          <a:p>
            <a:pPr algn="l">
              <a:buFont typeface="Wingdings" pitchFamily="2" charset="2"/>
              <a:buChar char="Ø"/>
            </a:pPr>
            <a:endParaRPr lang="en-US" sz="1200" dirty="0" smtClean="0"/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  What is the Current Guidance ?</a:t>
            </a:r>
          </a:p>
          <a:p>
            <a:pPr algn="l">
              <a:buFont typeface="Wingdings" pitchFamily="2" charset="2"/>
              <a:buChar char="Ø"/>
            </a:pPr>
            <a:endParaRPr lang="en-US" sz="1200" dirty="0" smtClean="0"/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  What are Current Containment &amp;  	Decontamination Procedures?</a:t>
            </a:r>
          </a:p>
          <a:p>
            <a:pPr algn="l"/>
            <a:endParaRPr lang="en-US" sz="1200" dirty="0" smtClean="0"/>
          </a:p>
          <a:p>
            <a:pPr algn="l">
              <a:buFont typeface="Wingdings" pitchFamily="2" charset="2"/>
              <a:buChar char="Ø"/>
            </a:pPr>
            <a:r>
              <a:rPr lang="en-US" dirty="0" smtClean="0"/>
              <a:t>   What are best Monitoring Practices?</a:t>
            </a:r>
          </a:p>
          <a:p>
            <a:pPr algn="l"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4770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3900" dirty="0" smtClean="0">
                <a:solidFill>
                  <a:srgbClr val="FFFF00"/>
                </a:solidFill>
              </a:rPr>
              <a:t>WHAT IS WHITE NOSE SYNDROME</a:t>
            </a:r>
          </a:p>
          <a:p>
            <a:pPr algn="ctr"/>
            <a:endParaRPr lang="en-US" sz="1200" dirty="0" smtClean="0"/>
          </a:p>
          <a:p>
            <a:pPr algn="ctr"/>
            <a:endParaRPr lang="en-US" sz="1200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n-US" sz="3500" dirty="0" smtClean="0"/>
              <a:t>A disease that has killed over 6 million bats</a:t>
            </a:r>
          </a:p>
          <a:p>
            <a:pPr>
              <a:buFont typeface="Wingdings" pitchFamily="2" charset="2"/>
              <a:buChar char="Ø"/>
            </a:pPr>
            <a:r>
              <a:rPr lang="en-US" sz="3500" dirty="0" smtClean="0"/>
              <a:t>The fungus (</a:t>
            </a:r>
            <a:r>
              <a:rPr lang="en-US" sz="3600" i="1" dirty="0" err="1"/>
              <a:t>Pseudogymnoascus</a:t>
            </a:r>
            <a:r>
              <a:rPr lang="en-US" sz="3500" i="1" dirty="0" smtClean="0"/>
              <a:t> destructans) </a:t>
            </a:r>
            <a:endParaRPr lang="en-US" sz="3500" dirty="0" smtClean="0"/>
          </a:p>
          <a:p>
            <a:pPr>
              <a:buFont typeface="Wingdings" pitchFamily="2" charset="2"/>
              <a:buChar char="Ø"/>
            </a:pPr>
            <a:r>
              <a:rPr lang="en-US" sz="3500" dirty="0" smtClean="0"/>
              <a:t>First detected winter 2006–07 in New York</a:t>
            </a:r>
          </a:p>
          <a:p>
            <a:pPr>
              <a:buFont typeface="Wingdings" pitchFamily="2" charset="2"/>
              <a:buChar char="Ø"/>
            </a:pPr>
            <a:r>
              <a:rPr lang="en-US" sz="3500" dirty="0" smtClean="0"/>
              <a:t>By Winter 2010 – Spread to 22 states &amp; 5 Canadian </a:t>
            </a:r>
            <a:r>
              <a:rPr lang="en-US" sz="3500" dirty="0" smtClean="0"/>
              <a:t>Provinces </a:t>
            </a:r>
            <a:r>
              <a:rPr lang="en-US" sz="3500" dirty="0" smtClean="0"/>
              <a:t>in 11 species of bats</a:t>
            </a:r>
          </a:p>
          <a:p>
            <a:pPr>
              <a:buFont typeface="Wingdings" pitchFamily="2" charset="2"/>
              <a:buChar char="Ø"/>
            </a:pPr>
            <a:r>
              <a:rPr lang="en-US" sz="3500" dirty="0" smtClean="0"/>
              <a:t>Cold weather-loving fungus</a:t>
            </a:r>
          </a:p>
          <a:p>
            <a:pPr>
              <a:buFont typeface="Wingdings" pitchFamily="2" charset="2"/>
              <a:buChar char="Ø"/>
            </a:pPr>
            <a:r>
              <a:rPr lang="en-US" sz="3500" dirty="0" smtClean="0"/>
              <a:t>Kills 90 to 100% </a:t>
            </a:r>
            <a:r>
              <a:rPr lang="en-US" sz="3500" dirty="0" smtClean="0"/>
              <a:t>Mortality Rate</a:t>
            </a:r>
            <a:endParaRPr lang="en-US" sz="3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304800"/>
            <a:ext cx="8991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que Olive Roman" pitchFamily="34" charset="0"/>
              </a:rPr>
              <a:t>White Nose Syndrome Spread</a:t>
            </a:r>
            <a:r>
              <a:rPr lang="en-US" sz="4000" dirty="0" smtClean="0">
                <a:solidFill>
                  <a:srgbClr val="FFFF00"/>
                </a:solidFill>
                <a:latin typeface="Antique Olive Roman" pitchFamily="34" charset="0"/>
              </a:rPr>
              <a:t> </a:t>
            </a:r>
            <a:endParaRPr lang="en-US" sz="4000" dirty="0">
              <a:solidFill>
                <a:srgbClr val="FFFF00"/>
              </a:solidFill>
              <a:latin typeface="Antique Olive Roman" pitchFamily="34" charset="0"/>
            </a:endParaRPr>
          </a:p>
        </p:txBody>
      </p:sp>
      <p:pic>
        <p:nvPicPr>
          <p:cNvPr id="1026" name="Picture 2" descr="Updated WNS map, Jan. 17, 20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8686800" cy="563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674688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Damage to Wings</a:t>
            </a:r>
            <a:endParaRPr lang="en-US" sz="4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\\ilmnmcr3ds1\cr\users\jgoodbar\My Documents\BATS\White Nose\3844Fungusonwingandtailmembrane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3846" r="3846"/>
          <a:stretch>
            <a:fillRect/>
          </a:stretch>
        </p:blipFill>
        <p:spPr bwMode="auto">
          <a:xfrm>
            <a:off x="685800" y="1143000"/>
            <a:ext cx="7467600" cy="5393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Damage to Muzzle</a:t>
            </a:r>
            <a:endParaRPr lang="en-US" sz="4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\\ilmnmcr3ds1\cr\users\jgoodbar\My Documents\BATS\White Nose\3843close-upofnosewithfungus.jpg"/>
          <p:cNvPicPr>
            <a:picLocks noChangeAspect="1" noChangeArrowheads="1"/>
          </p:cNvPicPr>
          <p:nvPr/>
        </p:nvPicPr>
        <p:blipFill>
          <a:blip r:embed="rId2" cstate="print"/>
          <a:srcRect t="6944" b="12500"/>
          <a:stretch>
            <a:fillRect/>
          </a:stretch>
        </p:blipFill>
        <p:spPr bwMode="auto">
          <a:xfrm>
            <a:off x="194441" y="1752600"/>
            <a:ext cx="8797159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Current Guidance</a:t>
            </a:r>
            <a:endParaRPr lang="en-US" sz="5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371600"/>
            <a:ext cx="81534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National Interagency Response Plan  </a:t>
            </a:r>
            <a:endParaRPr lang="en-US" sz="24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sz="10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/>
              <a:t>A. Communications and Outreach </a:t>
            </a:r>
          </a:p>
          <a:p>
            <a:r>
              <a:rPr lang="en-US" sz="3200" dirty="0" smtClean="0"/>
              <a:t>B. Data and Technical Information 	Mgmt. </a:t>
            </a:r>
          </a:p>
          <a:p>
            <a:r>
              <a:rPr lang="en-US" sz="3200" dirty="0" smtClean="0"/>
              <a:t>C. Diagnostics </a:t>
            </a:r>
          </a:p>
          <a:p>
            <a:r>
              <a:rPr lang="en-US" sz="3200" dirty="0" smtClean="0"/>
              <a:t>D. Disease Management </a:t>
            </a:r>
          </a:p>
          <a:p>
            <a:r>
              <a:rPr lang="en-US" sz="3200" dirty="0" smtClean="0"/>
              <a:t>E. Etiology and Epidemiological Research </a:t>
            </a:r>
          </a:p>
          <a:p>
            <a:r>
              <a:rPr lang="en-US" sz="3200" dirty="0" smtClean="0"/>
              <a:t>F. Disease Surveillance </a:t>
            </a:r>
          </a:p>
          <a:p>
            <a:r>
              <a:rPr lang="en-US" sz="3200" dirty="0" smtClean="0"/>
              <a:t>G. Conservation and Recovery</a:t>
            </a:r>
          </a:p>
          <a:p>
            <a:endParaRPr lang="en-US" sz="1200" dirty="0" smtClean="0"/>
          </a:p>
          <a:p>
            <a:r>
              <a:rPr lang="en-US" sz="2800" dirty="0" smtClean="0">
                <a:solidFill>
                  <a:srgbClr val="FFFF00"/>
                </a:solidFill>
              </a:rPr>
              <a:t>www.fws.gov/whitenosesyndrome/nationalplan</a:t>
            </a: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Current Guidance</a:t>
            </a:r>
            <a:endParaRPr lang="en-US" sz="5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219201"/>
            <a:ext cx="8763000" cy="5586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Bureau Of Land Management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Instruction Memorandum IM-181-2010  Aug-2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0-2010</a:t>
            </a:r>
          </a:p>
          <a:p>
            <a:endParaRPr lang="en-US" sz="900" dirty="0" smtClean="0"/>
          </a:p>
          <a:p>
            <a:pPr marL="514350" indent="-514350">
              <a:buAutoNum type="arabicPeriod"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Stakeholder Coordination</a:t>
            </a:r>
          </a:p>
          <a:p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Identify Sites with Important Bat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Resources</a:t>
            </a:r>
          </a:p>
          <a:p>
            <a:endParaRPr lang="en-US" sz="800" dirty="0" smtClean="0"/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Emphasize Ongoing Inventory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Efforts</a:t>
            </a:r>
          </a:p>
          <a:p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Site Administrative and Physical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Closure</a:t>
            </a:r>
          </a:p>
          <a:p>
            <a:r>
              <a:rPr 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Identification of Potential WNS Surveillance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Locations</a:t>
            </a:r>
          </a:p>
          <a:p>
            <a:r>
              <a:rPr lang="en-US" sz="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 Containment and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Decontamination</a:t>
            </a:r>
          </a:p>
          <a:p>
            <a:endParaRPr lang="en-US" sz="800" dirty="0" smtClean="0"/>
          </a:p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Research</a:t>
            </a:r>
          </a:p>
          <a:p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Outreach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206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Current Guidance</a:t>
            </a:r>
            <a:endParaRPr lang="en-US" sz="5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914400"/>
            <a:ext cx="85344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itchFamily="18" charset="0"/>
                <a:cs typeface="Times New Roman" pitchFamily="18" charset="0"/>
              </a:rPr>
              <a:t>National Park Service</a:t>
            </a:r>
            <a:endParaRPr lang="en-US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  <a:cs typeface="Times New Roman" pitchFamily="18" charset="0"/>
            </a:endParaRPr>
          </a:p>
          <a:p>
            <a:endParaRPr lang="en-US" sz="800" dirty="0" smtClean="0">
              <a:latin typeface="Times" pitchFamily="18" charset="0"/>
              <a:cs typeface="Times New Roman" pitchFamily="18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>
                <a:latin typeface="Times" pitchFamily="18" charset="0"/>
                <a:cs typeface="Times New Roman" pitchFamily="18" charset="0"/>
              </a:rPr>
              <a:t>Update Management Plans to address WNS – If no plan, then develop Interim Guidance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>
                <a:latin typeface="Times" pitchFamily="18" charset="0"/>
                <a:cs typeface="Times New Roman" pitchFamily="18" charset="0"/>
              </a:rPr>
              <a:t>May restrict </a:t>
            </a:r>
            <a:r>
              <a:rPr lang="en-US" sz="2800" dirty="0">
                <a:latin typeface="Times" pitchFamily="18" charset="0"/>
                <a:cs typeface="Times New Roman" pitchFamily="18" charset="0"/>
              </a:rPr>
              <a:t>a</a:t>
            </a:r>
            <a:r>
              <a:rPr lang="en-US" sz="2800" dirty="0" smtClean="0">
                <a:latin typeface="Times" pitchFamily="18" charset="0"/>
                <a:cs typeface="Times New Roman" pitchFamily="18" charset="0"/>
              </a:rPr>
              <a:t>ccess to caves/mines to those who hold appropriate permits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>
                <a:latin typeface="Times" pitchFamily="18" charset="0"/>
                <a:cs typeface="Times New Roman" pitchFamily="18" charset="0"/>
              </a:rPr>
              <a:t>Screening not feasible, cave closures recommended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>
                <a:latin typeface="Times" pitchFamily="18" charset="0"/>
                <a:cs typeface="Times New Roman" pitchFamily="18" charset="0"/>
              </a:rPr>
              <a:t>Evaluate reasons for entering bat areas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>
                <a:latin typeface="Times" pitchFamily="18" charset="0"/>
                <a:cs typeface="Times New Roman" pitchFamily="18" charset="0"/>
              </a:rPr>
              <a:t>Encourage </a:t>
            </a:r>
            <a:r>
              <a:rPr lang="en-US" sz="2800" dirty="0">
                <a:latin typeface="Times" pitchFamily="18" charset="0"/>
                <a:cs typeface="Times New Roman" pitchFamily="18" charset="0"/>
              </a:rPr>
              <a:t>d</a:t>
            </a:r>
            <a:r>
              <a:rPr lang="en-US" sz="2800" dirty="0" smtClean="0">
                <a:latin typeface="Times" pitchFamily="18" charset="0"/>
                <a:cs typeface="Times New Roman" pitchFamily="18" charset="0"/>
              </a:rPr>
              <a:t>econtamination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>
                <a:latin typeface="Times" pitchFamily="18" charset="0"/>
                <a:cs typeface="Times New Roman" pitchFamily="18" charset="0"/>
              </a:rPr>
              <a:t>Closing caves - Inform Kevin Castle, BRMD – He will inform other agencies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 smtClean="0">
                <a:latin typeface="Times" pitchFamily="18" charset="0"/>
                <a:cs typeface="Times New Roman" pitchFamily="18" charset="0"/>
              </a:rPr>
              <a:t>More info on NPS policies &amp; guidance</a:t>
            </a:r>
          </a:p>
          <a:p>
            <a:r>
              <a:rPr lang="en-US" sz="2800" dirty="0">
                <a:latin typeface="Times" pitchFamily="18" charset="0"/>
                <a:cs typeface="Times New Roman" pitchFamily="18" charset="0"/>
              </a:rPr>
              <a:t>	http://www.nature.nps.gov/biology/wns/index.cfm</a:t>
            </a:r>
            <a:endParaRPr lang="en-US" sz="2800" dirty="0" smtClean="0">
              <a:latin typeface="Times" pitchFamily="18" charset="0"/>
              <a:cs typeface="Times New Roman" pitchFamily="18" charset="0"/>
            </a:endParaRPr>
          </a:p>
          <a:p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4879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Current Guidance</a:t>
            </a:r>
            <a:endParaRPr lang="en-US" sz="5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524000"/>
            <a:ext cx="8153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itchFamily="18" charset="0"/>
                <a:cs typeface="Times New Roman" pitchFamily="18" charset="0"/>
              </a:rPr>
              <a:t>US Fish &amp; Wildlife  Service</a:t>
            </a:r>
            <a:endParaRPr lang="en-US" sz="3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" pitchFamily="18" charset="0"/>
              <a:cs typeface="Times New Roman" pitchFamily="18" charset="0"/>
            </a:endParaRPr>
          </a:p>
          <a:p>
            <a:endParaRPr lang="en-US" sz="1600" dirty="0" smtClean="0">
              <a:latin typeface="Times" pitchFamily="18" charset="0"/>
              <a:cs typeface="Times New Roman" pitchFamily="18" charset="0"/>
            </a:endParaRPr>
          </a:p>
          <a:p>
            <a:r>
              <a:rPr lang="en-US" sz="3600" dirty="0" smtClean="0"/>
              <a:t>Close </a:t>
            </a:r>
            <a:r>
              <a:rPr lang="en-US" sz="3600" u="sng" dirty="0" smtClean="0"/>
              <a:t>ALL</a:t>
            </a:r>
            <a:r>
              <a:rPr lang="en-US" sz="3600" dirty="0" smtClean="0"/>
              <a:t> Caves and Mines. </a:t>
            </a:r>
          </a:p>
          <a:p>
            <a:endParaRPr lang="en-US" sz="1600" dirty="0" smtClean="0"/>
          </a:p>
          <a:p>
            <a:r>
              <a:rPr lang="en-US" sz="3600" dirty="0" smtClean="0"/>
              <a:t>Implement Research and Monitoring Protocols in a Nationwide Effort to Slow the Spread of White-Nose-Syndrome (WNS) in bats.</a:t>
            </a:r>
            <a:endParaRPr lang="en-US" sz="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Current Guidance</a:t>
            </a:r>
            <a:endParaRPr lang="en-US" sz="5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5597"/>
            <a:ext cx="8534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US Forest Service 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(Interim Response Plan)</a:t>
            </a:r>
          </a:p>
          <a:p>
            <a:endParaRPr lang="en-US" sz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742950" indent="-74295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1. Launch Awareness Campaigns</a:t>
            </a:r>
          </a:p>
          <a:p>
            <a:pPr marL="742950" indent="-74295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2. ID &amp; Prioritize Bat Caves / Mines &amp; Monitor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3. Apply  Decontamination Procedures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4. Evaluate Effectiveness of  Closures First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Exempt: SAR – WNS Research/Monitoring – 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	Unaffected Use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5. Develop Regional WNS Plans Tiered to 	National Interagency Response Plan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0480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Decontamination &amp; Containment</a:t>
            </a:r>
          </a:p>
          <a:p>
            <a:pPr algn="ctr"/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1371600"/>
            <a:ext cx="85344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 smtClean="0"/>
              <a:t> </a:t>
            </a:r>
            <a:r>
              <a:rPr lang="en-US" sz="2800" b="1" dirty="0"/>
              <a:t>Submersion in Hot Water: Effective at sustained temperatures ≥50ºC (122ºF) for 20 </a:t>
            </a:r>
            <a:r>
              <a:rPr lang="en-US" sz="2800" b="1" dirty="0" smtClean="0"/>
              <a:t>minutes.</a:t>
            </a:r>
          </a:p>
          <a:p>
            <a:endParaRPr lang="en-US" sz="28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/>
              <a:t> Secondary </a:t>
            </a:r>
            <a:r>
              <a:rPr lang="en-US" sz="2800" dirty="0" smtClean="0"/>
              <a:t>for </a:t>
            </a:r>
            <a:r>
              <a:rPr lang="en-US" sz="2800" dirty="0"/>
              <a:t>non-submersible treatment options (for a minimum of 10 min.) include:</a:t>
            </a:r>
            <a:r>
              <a:rPr lang="en-US" sz="2800" b="1" dirty="0" smtClean="0"/>
              <a:t> 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US" sz="2800" b="1" dirty="0" smtClean="0"/>
              <a:t>6% Bleach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US" sz="2800" b="1" dirty="0" smtClean="0"/>
              <a:t>Lysol IC Quaternary Disinfectant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US" sz="2800" b="1" dirty="0" smtClean="0"/>
              <a:t>Lysol Antibacterial All-purpose Cleaner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US" sz="2800" b="1" dirty="0" smtClean="0"/>
              <a:t>Formula 409 Antibacterial Cleaner</a:t>
            </a:r>
          </a:p>
          <a:p>
            <a:pPr marL="914400" lvl="1" indent="-457200">
              <a:buFont typeface="Wingdings" panose="05000000000000000000" pitchFamily="2" charset="2"/>
              <a:buChar char="v"/>
            </a:pPr>
            <a:r>
              <a:rPr lang="en-US" sz="2800" b="1" dirty="0" smtClean="0"/>
              <a:t>Lysol Disinfecting Wipes</a:t>
            </a:r>
            <a:endParaRPr lang="en-US" sz="2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4190E001B464589B53A5A3C450461" ma:contentTypeVersion="0" ma:contentTypeDescription="Create a new document." ma:contentTypeScope="" ma:versionID="8499d8de0d198b8af01e827d3bf43b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1E47686-8B34-4645-950D-1226B8D5B67E}"/>
</file>

<file path=customXml/itemProps2.xml><?xml version="1.0" encoding="utf-8"?>
<ds:datastoreItem xmlns:ds="http://schemas.openxmlformats.org/officeDocument/2006/customXml" ds:itemID="{92AA9728-24CF-4B3A-A5C6-6C6632F22154}"/>
</file>

<file path=customXml/itemProps3.xml><?xml version="1.0" encoding="utf-8"?>
<ds:datastoreItem xmlns:ds="http://schemas.openxmlformats.org/officeDocument/2006/customXml" ds:itemID="{23790EC0-9244-4C54-BC14-C925063A3008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634</TotalTime>
  <Words>357</Words>
  <Application>Microsoft Office PowerPoint</Application>
  <PresentationFormat>On-screen Show (4:3)</PresentationFormat>
  <Paragraphs>95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Apex</vt:lpstr>
      <vt:lpstr>White Nose Syndrome</vt:lpstr>
      <vt:lpstr>PowerPoint Presentation</vt:lpstr>
      <vt:lpstr>PowerPoint Presentation</vt:lpstr>
      <vt:lpstr>Damage to Wings</vt:lpstr>
      <vt:lpstr>Damage to Muzzle</vt:lpstr>
      <vt:lpstr>Current Guidance</vt:lpstr>
      <vt:lpstr>Current Guidance</vt:lpstr>
      <vt:lpstr>Current Guidance</vt:lpstr>
      <vt:lpstr>Current Guidance</vt:lpstr>
      <vt:lpstr>Current Guidance</vt:lpstr>
      <vt:lpstr>PowerPoint Presentation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Nose Syndrome</dc:title>
  <dc:creator>James R Goodbar</dc:creator>
  <cp:lastModifiedBy>Goodbar, James R</cp:lastModifiedBy>
  <cp:revision>42</cp:revision>
  <dcterms:created xsi:type="dcterms:W3CDTF">2011-02-01T21:24:55Z</dcterms:created>
  <dcterms:modified xsi:type="dcterms:W3CDTF">2014-04-21T17:49:18Z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0x0101006924190E001B464589B53A5A3C450461</vt:lpwstr>
  </property>
</Properties>
</file>